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Chap12. </a:t>
            </a:r>
            <a:r>
              <a:rPr lang="ko-KR" altLang="en-US" smtClean="0"/>
              <a:t>데이터 정의어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12-1 </a:t>
            </a:r>
            <a:r>
              <a:rPr lang="ko-KR" altLang="en-US" smtClean="0"/>
              <a:t>객체를 생성</a:t>
            </a:r>
            <a:r>
              <a:rPr lang="en-US" altLang="ko-KR" smtClean="0"/>
              <a:t>, </a:t>
            </a:r>
            <a:r>
              <a:rPr lang="ko-KR" altLang="en-US" smtClean="0"/>
              <a:t>변경</a:t>
            </a:r>
            <a:r>
              <a:rPr lang="en-US" altLang="ko-KR" smtClean="0"/>
              <a:t>, </a:t>
            </a:r>
            <a:r>
              <a:rPr lang="ko-KR" altLang="en-US" smtClean="0"/>
              <a:t>삭제하는 데이터 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 정의어를 사용할 때 유의점</a:t>
            </a:r>
            <a:endParaRPr lang="en-US" altLang="ko-KR" smtClean="0"/>
          </a:p>
          <a:p>
            <a:pPr lvl="1"/>
            <a:r>
              <a:rPr lang="en-US" altLang="ko-KR" smtClean="0"/>
              <a:t>AUTO COMMIT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459211" cy="34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12-2 </a:t>
            </a:r>
            <a:r>
              <a:rPr lang="ko-KR" altLang="en-US" smtClean="0"/>
              <a:t>테이블을 생성하는 </a:t>
            </a:r>
            <a:r>
              <a:rPr lang="en-US" altLang="ko-KR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기본 형식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5" y="1907579"/>
            <a:ext cx="4663237" cy="28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42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12-2 </a:t>
            </a:r>
            <a:r>
              <a:rPr lang="ko-KR" altLang="en-US" smtClean="0"/>
              <a:t>테이블을 생성하는 </a:t>
            </a:r>
            <a:r>
              <a:rPr lang="en-US" altLang="ko-KR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기존 테이블 열 구조와 데이터를 복사하여 새 테이블 생성하기</a:t>
            </a:r>
            <a:endParaRPr lang="en-US" altLang="ko-KR"/>
          </a:p>
          <a:p>
            <a:pPr lvl="1"/>
            <a:r>
              <a:rPr lang="en-US" altLang="ko-KR" smtClean="0"/>
              <a:t>SELECT</a:t>
            </a:r>
            <a:r>
              <a:rPr lang="ko-KR" altLang="en-US" smtClean="0"/>
              <a:t>문 사용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기존 테이블 열 구조와 일부 데이터만 복사하여 새 테이블 생성하기</a:t>
            </a:r>
            <a:endParaRPr lang="en-US" altLang="ko-KR"/>
          </a:p>
          <a:p>
            <a:pPr lvl="1"/>
            <a:r>
              <a:rPr lang="en-US" altLang="ko-KR" smtClean="0"/>
              <a:t>SELECT</a:t>
            </a:r>
            <a:r>
              <a:rPr lang="ko-KR" altLang="en-US" smtClean="0"/>
              <a:t>문에 </a:t>
            </a:r>
            <a:r>
              <a:rPr lang="en-US" altLang="ko-KR" smtClean="0"/>
              <a:t>WHERE</a:t>
            </a:r>
            <a:r>
              <a:rPr lang="ko-KR" altLang="en-US" smtClean="0"/>
              <a:t>절 사용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기존 테이블의 열 구조만 복사하여 새 테이블 생성하기</a:t>
            </a:r>
            <a:endParaRPr lang="en-US" altLang="ko-KR" smtClean="0"/>
          </a:p>
          <a:p>
            <a:pPr lvl="1"/>
            <a:r>
              <a:rPr lang="ko-KR" altLang="en-US" smtClean="0"/>
              <a:t>조건식이 항상 </a:t>
            </a:r>
            <a:r>
              <a:rPr lang="en-US" altLang="ko-KR" smtClean="0"/>
              <a:t>fase</a:t>
            </a:r>
            <a:r>
              <a:rPr lang="ko-KR" altLang="en-US" smtClean="0"/>
              <a:t>인 </a:t>
            </a:r>
            <a:r>
              <a:rPr lang="en-US" altLang="ko-KR" smtClean="0"/>
              <a:t>WHERE</a:t>
            </a:r>
            <a:r>
              <a:rPr lang="ko-KR" altLang="en-US" smtClean="0"/>
              <a:t>절 사용</a:t>
            </a:r>
            <a:endParaRPr lang="en-US" altLang="ko-KR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76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12-3 </a:t>
            </a:r>
            <a:r>
              <a:rPr lang="ko-KR" altLang="en-US" smtClean="0"/>
              <a:t>테이블을 변경하는 </a:t>
            </a:r>
            <a:r>
              <a:rPr lang="en-US" altLang="ko-KR" smtClean="0"/>
              <a:t>ALTER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ADD : </a:t>
            </a:r>
            <a:r>
              <a:rPr lang="ko-KR" altLang="en-US" smtClean="0"/>
              <a:t>테이블에 열 추가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RENAME : </a:t>
            </a:r>
            <a:r>
              <a:rPr lang="ko-KR" altLang="en-US" smtClean="0"/>
              <a:t>테이블의 열 이름 변경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MODIFY : </a:t>
            </a:r>
            <a:r>
              <a:rPr lang="ko-KR" altLang="en-US" smtClean="0"/>
              <a:t>테이블의 열 자료형을 변경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DROP : </a:t>
            </a:r>
            <a:r>
              <a:rPr lang="ko-KR" altLang="en-US" smtClean="0"/>
              <a:t>테이블의 특정 열을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76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12-4 </a:t>
            </a:r>
            <a:r>
              <a:rPr lang="ko-KR" altLang="en-US" smtClean="0"/>
              <a:t>테이블 이름을 변경하는 </a:t>
            </a:r>
            <a:r>
              <a:rPr lang="en-US" altLang="ko-KR" smtClean="0"/>
              <a:t>RENAME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en-US" altLang="ko-KR" smtClean="0"/>
              <a:t>RENAME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변경 후 본래의 테이블 이름은 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048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12-5 </a:t>
            </a:r>
            <a:r>
              <a:rPr lang="ko-KR" altLang="en-US" smtClean="0"/>
              <a:t>테이블의 데이터를 삭제하는 </a:t>
            </a:r>
            <a:r>
              <a:rPr lang="en-US" altLang="ko-KR" smtClean="0"/>
              <a:t>TRUNCATE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en-US" altLang="ko-KR" smtClean="0"/>
              <a:t>TRUNCATE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WHERE</a:t>
            </a:r>
            <a:r>
              <a:rPr lang="ko-KR" altLang="en-US" smtClean="0"/>
              <a:t>절을 사용하지 않은 </a:t>
            </a:r>
            <a:r>
              <a:rPr lang="en-US" altLang="ko-KR" smtClean="0"/>
              <a:t>DELETE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2"/>
            <a:r>
              <a:rPr lang="ko-KR" altLang="en-US" smtClean="0"/>
              <a:t>테이블의 전체 데이터를 삭제</a:t>
            </a:r>
            <a:endParaRPr lang="en-US" altLang="ko-KR" smtClean="0"/>
          </a:p>
          <a:p>
            <a:pPr lvl="2"/>
            <a:endParaRPr lang="en-US" altLang="ko-KR"/>
          </a:p>
          <a:p>
            <a:pPr lvl="2"/>
            <a:r>
              <a:rPr lang="en-US" altLang="ko-KR" smtClean="0"/>
              <a:t>DDL</a:t>
            </a:r>
            <a:r>
              <a:rPr lang="ko-KR" altLang="en-US" smtClean="0"/>
              <a:t>문이므로 </a:t>
            </a:r>
            <a:r>
              <a:rPr lang="en-US" altLang="ko-KR" smtClean="0">
                <a:solidFill>
                  <a:srgbClr val="FF0000"/>
                </a:solidFill>
              </a:rPr>
              <a:t>ROLLBACK </a:t>
            </a:r>
            <a:r>
              <a:rPr lang="ko-KR" altLang="en-US" smtClean="0">
                <a:solidFill>
                  <a:srgbClr val="FF0000"/>
                </a:solidFill>
              </a:rPr>
              <a:t>불가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endParaRPr lang="en-US" altLang="ko-KR" smtClean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64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12-6 </a:t>
            </a:r>
            <a:r>
              <a:rPr lang="ko-KR" altLang="en-US" smtClean="0"/>
              <a:t>테이블을 삭제하는 </a:t>
            </a:r>
            <a:r>
              <a:rPr lang="en-US" altLang="ko-KR" smtClean="0"/>
              <a:t>DROP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en-US" altLang="ko-KR" smtClean="0"/>
              <a:t>DROP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테이블과 저장된 데이터 모두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644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</TotalTime>
  <Words>142</Words>
  <Application>Microsoft Office PowerPoint</Application>
  <PresentationFormat>화면 슬라이드 쇼(4:3)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원본</vt:lpstr>
      <vt:lpstr>Chap12. 데이터 정의어</vt:lpstr>
      <vt:lpstr>12-1 객체를 생성, 변경, 삭제하는 데이터 정의어</vt:lpstr>
      <vt:lpstr>12-2 테이블을 생성하는 CREATE</vt:lpstr>
      <vt:lpstr>12-2 테이블을 생성하는 CREATE</vt:lpstr>
      <vt:lpstr>12-3 테이블을 변경하는 ALTER</vt:lpstr>
      <vt:lpstr>12-4 테이블 이름을 변경하는 RENAME</vt:lpstr>
      <vt:lpstr>12-5 테이블의 데이터를 삭제하는 TRUNCATE</vt:lpstr>
      <vt:lpstr>12-6 테이블을 삭제하는 DROP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114</cp:revision>
  <dcterms:created xsi:type="dcterms:W3CDTF">2006-10-05T04:04:58Z</dcterms:created>
  <dcterms:modified xsi:type="dcterms:W3CDTF">2018-10-26T12:00:49Z</dcterms:modified>
</cp:coreProperties>
</file>