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Chap13. </a:t>
            </a:r>
            <a:r>
              <a:rPr lang="ko-KR" altLang="en-US" smtClean="0"/>
              <a:t>객체 종류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13-4 </a:t>
            </a:r>
            <a:r>
              <a:rPr lang="ko-KR" altLang="en-US" smtClean="0"/>
              <a:t>규칙에 따라 순번을 생성하는 시퀀스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시퀀스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en-US" altLang="ko-KR" smtClean="0"/>
              <a:t>CURRVAL</a:t>
            </a:r>
          </a:p>
          <a:p>
            <a:pPr lvl="2"/>
            <a:r>
              <a:rPr lang="ko-KR" altLang="en-US" smtClean="0"/>
              <a:t>시퀀스 마지막 생성 번호</a:t>
            </a:r>
            <a:endParaRPr lang="en-US" altLang="ko-KR" smtClean="0"/>
          </a:p>
          <a:p>
            <a:pPr lvl="2"/>
            <a:endParaRPr lang="en-US" altLang="ko-KR"/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NEXTVAL</a:t>
            </a:r>
          </a:p>
          <a:p>
            <a:pPr lvl="2"/>
            <a:r>
              <a:rPr lang="ko-KR" altLang="en-US" smtClean="0"/>
              <a:t>다음 번호 생성</a:t>
            </a:r>
            <a:endParaRPr lang="en-US" altLang="ko-KR" smtClean="0"/>
          </a:p>
          <a:p>
            <a:pPr lvl="2"/>
            <a:endParaRPr lang="en-US" altLang="ko-KR"/>
          </a:p>
          <a:p>
            <a:r>
              <a:rPr lang="ko-KR" altLang="en-US" smtClean="0"/>
              <a:t>시퀀스 수정 </a:t>
            </a:r>
            <a:r>
              <a:rPr lang="en-US" altLang="ko-KR" smtClean="0"/>
              <a:t>: ALTER</a:t>
            </a:r>
          </a:p>
          <a:p>
            <a:endParaRPr lang="en-US" altLang="ko-KR"/>
          </a:p>
          <a:p>
            <a:r>
              <a:rPr lang="ko-KR" altLang="en-US" smtClean="0"/>
              <a:t>시퀀스 삭제 </a:t>
            </a:r>
            <a:r>
              <a:rPr lang="en-US" altLang="ko-KR" smtClean="0"/>
              <a:t>: DROP</a:t>
            </a:r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331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13-5 </a:t>
            </a:r>
            <a:r>
              <a:rPr lang="ko-KR" altLang="en-US" smtClean="0"/>
              <a:t>공식 별칭을 지정하는 동의어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동의어란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객체 이름 대신 사용할 수 있는 다른 이름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동의어 삭제 </a:t>
            </a:r>
            <a:r>
              <a:rPr lang="en-US" altLang="ko-KR" smtClean="0"/>
              <a:t>: DROP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420887"/>
            <a:ext cx="5184576" cy="21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58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13-1 </a:t>
            </a:r>
            <a:r>
              <a:rPr lang="ko-KR" altLang="en-US" smtClean="0"/>
              <a:t>데이터베이스를 위한 데이터를 저장한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</a:t>
            </a:r>
            <a:r>
              <a:rPr lang="ko-KR" altLang="en-US" smtClean="0"/>
              <a:t> 데이터사전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데이터 사전이란</a:t>
            </a:r>
            <a:r>
              <a:rPr lang="en-US" altLang="ko-KR" smtClean="0"/>
              <a:t>?</a:t>
            </a:r>
          </a:p>
          <a:p>
            <a:endParaRPr lang="en-US" altLang="ko-KR"/>
          </a:p>
          <a:p>
            <a:pPr lvl="1"/>
            <a:r>
              <a:rPr lang="ko-KR" altLang="en-US" smtClean="0"/>
              <a:t>데이터베이스를 구성하고 운영하는데 필요한 정보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데이터 사전 뷰</a:t>
            </a:r>
            <a:endParaRPr lang="en-US" altLang="ko-KR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01986"/>
            <a:ext cx="7416824" cy="219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13-1 </a:t>
            </a:r>
            <a:r>
              <a:rPr lang="ko-KR" altLang="en-US" smtClean="0"/>
              <a:t>데이터베이스를 위한 데이터를 저장한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</a:t>
            </a:r>
            <a:r>
              <a:rPr lang="ko-KR" altLang="en-US" smtClean="0"/>
              <a:t> 데이터사전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USER_ </a:t>
            </a:r>
            <a:r>
              <a:rPr lang="ko-KR" altLang="en-US" smtClean="0"/>
              <a:t>접두어를 가진 데이터 사전</a:t>
            </a:r>
            <a:endParaRPr lang="en-US" altLang="ko-KR" smtClean="0"/>
          </a:p>
          <a:p>
            <a:pPr lvl="1"/>
            <a:r>
              <a:rPr lang="ko-KR" altLang="en-US" smtClean="0"/>
              <a:t>접속한 사용자가 소유한 객체 정보</a:t>
            </a:r>
            <a:endParaRPr lang="en-US" altLang="ko-KR"/>
          </a:p>
          <a:p>
            <a:pPr lvl="1"/>
            <a:endParaRPr lang="en-US" altLang="ko-KR" smtClean="0"/>
          </a:p>
          <a:p>
            <a:r>
              <a:rPr lang="en-US" altLang="ko-KR" smtClean="0"/>
              <a:t>ALL_ </a:t>
            </a:r>
            <a:r>
              <a:rPr lang="ko-KR" altLang="en-US" smtClean="0"/>
              <a:t>접두어를 가진 데이터 사전</a:t>
            </a:r>
            <a:endParaRPr lang="en-US" altLang="ko-KR" smtClean="0"/>
          </a:p>
          <a:p>
            <a:pPr lvl="1"/>
            <a:r>
              <a:rPr lang="ko-KR" altLang="en-US" smtClean="0"/>
              <a:t>접속한 사용자가 소유하거나</a:t>
            </a:r>
            <a:r>
              <a:rPr lang="en-US" altLang="ko-KR" smtClean="0"/>
              <a:t>, </a:t>
            </a:r>
            <a:r>
              <a:rPr lang="ko-KR" altLang="en-US" smtClean="0"/>
              <a:t>사용을 허가받은 객체 정보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DBA_ </a:t>
            </a:r>
            <a:r>
              <a:rPr lang="ko-KR" altLang="en-US" smtClean="0"/>
              <a:t>접두어를 가진 데이터 사전</a:t>
            </a:r>
            <a:endParaRPr lang="en-US" altLang="ko-KR" smtClean="0"/>
          </a:p>
          <a:p>
            <a:pPr lvl="1"/>
            <a:r>
              <a:rPr lang="ko-KR" altLang="en-US" smtClean="0"/>
              <a:t>데이터베이스 관리 권한을 가진 사용자가 조회가능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9724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13-2 </a:t>
            </a:r>
            <a:r>
              <a:rPr lang="ko-KR" altLang="en-US" smtClean="0"/>
              <a:t>더 빠른 검색을 위한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인덱스</a:t>
            </a:r>
            <a:endParaRPr lang="en-US" altLang="ko-KR" smtClean="0"/>
          </a:p>
          <a:p>
            <a:pPr lvl="1"/>
            <a:r>
              <a:rPr lang="ko-KR" altLang="en-US" smtClean="0"/>
              <a:t>데이터 검색 성능 향상을 위해 테이블 열에 사용하는 객체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USER_INDEXES</a:t>
            </a:r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USER_IND_COLUMNS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724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13-2 </a:t>
            </a:r>
            <a:r>
              <a:rPr lang="ko-KR" altLang="en-US" smtClean="0"/>
              <a:t>더 빠른 검색을 위한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인덱스 생성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인덱스 삭제</a:t>
            </a:r>
            <a:endParaRPr lang="en-US" altLang="ko-KR" smtClean="0"/>
          </a:p>
          <a:p>
            <a:pPr lvl="1"/>
            <a:r>
              <a:rPr lang="en-US" altLang="ko-KR" smtClean="0"/>
              <a:t>DROP</a:t>
            </a:r>
          </a:p>
          <a:p>
            <a:pPr lvl="1"/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4347"/>
            <a:ext cx="6768751" cy="212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66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13-3 </a:t>
            </a:r>
            <a:r>
              <a:rPr lang="ko-KR" altLang="en-US" smtClean="0"/>
              <a:t>테이블처럼 사용하는 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뷰란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SELECT</a:t>
            </a:r>
            <a:r>
              <a:rPr lang="ko-KR" altLang="en-US" smtClean="0"/>
              <a:t>문을 저장한 객체</a:t>
            </a:r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뷰의 사용 목적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편의성 </a:t>
            </a:r>
            <a:r>
              <a:rPr lang="en-US" altLang="ko-KR" smtClean="0"/>
              <a:t>: SELECT</a:t>
            </a:r>
            <a:r>
              <a:rPr lang="ko-KR" altLang="en-US" smtClean="0"/>
              <a:t>문의 복잡도 완화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보안성 </a:t>
            </a:r>
            <a:r>
              <a:rPr lang="en-US" altLang="ko-KR" smtClean="0"/>
              <a:t>: </a:t>
            </a:r>
            <a:r>
              <a:rPr lang="ko-KR" altLang="en-US" smtClean="0"/>
              <a:t>테이블의 일부 데이터만 노출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52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13-3 </a:t>
            </a:r>
            <a:r>
              <a:rPr lang="ko-KR" altLang="en-US" smtClean="0"/>
              <a:t>테이블처럼 사용하는 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뷰의 생성</a:t>
            </a:r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632848" cy="293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78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13-3 </a:t>
            </a:r>
            <a:r>
              <a:rPr lang="ko-KR" altLang="en-US" smtClean="0"/>
              <a:t>테이블처럼 사용하는 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USER_VIEWS</a:t>
            </a:r>
          </a:p>
          <a:p>
            <a:endParaRPr lang="en-US" altLang="ko-KR"/>
          </a:p>
          <a:p>
            <a:r>
              <a:rPr lang="ko-KR" altLang="en-US" smtClean="0"/>
              <a:t>뷰 삭제</a:t>
            </a:r>
            <a:endParaRPr lang="en-US" altLang="ko-KR" smtClean="0"/>
          </a:p>
          <a:p>
            <a:pPr lvl="1"/>
            <a:r>
              <a:rPr lang="en-US" altLang="ko-KR" smtClean="0"/>
              <a:t>DROP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인라인 뷰를 사용한 </a:t>
            </a:r>
            <a:r>
              <a:rPr lang="en-US" altLang="ko-KR" smtClean="0">
                <a:solidFill>
                  <a:srgbClr val="FF0000"/>
                </a:solidFill>
              </a:rPr>
              <a:t>TOP-N</a:t>
            </a:r>
            <a:r>
              <a:rPr lang="en-US" altLang="ko-KR" smtClean="0"/>
              <a:t> SQL</a:t>
            </a:r>
            <a:r>
              <a:rPr lang="ko-KR" altLang="en-US" smtClean="0"/>
              <a:t>문</a:t>
            </a:r>
            <a:endParaRPr lang="en-US" altLang="ko-KR" smtClean="0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302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13-4 </a:t>
            </a:r>
            <a:r>
              <a:rPr lang="ko-KR" altLang="en-US" smtClean="0"/>
              <a:t>규칙에 따라 순번을 생성하는 시퀀스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시퀀스란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번호 생성기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시퀀스 생성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22366"/>
            <a:ext cx="3744416" cy="282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497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385</TotalTime>
  <Words>192</Words>
  <Application>Microsoft Office PowerPoint</Application>
  <PresentationFormat>화면 슬라이드 쇼(4:3)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원본</vt:lpstr>
      <vt:lpstr>Chap13. 객체 종류</vt:lpstr>
      <vt:lpstr>13-1 데이터베이스를 위한 데이터를 저장한         데이터사전</vt:lpstr>
      <vt:lpstr>13-1 데이터베이스를 위한 데이터를 저장한         데이터사전</vt:lpstr>
      <vt:lpstr>13-2 더 빠른 검색을 위한 인덱스</vt:lpstr>
      <vt:lpstr>13-2 더 빠른 검색을 위한 인덱스</vt:lpstr>
      <vt:lpstr>13-3 테이블처럼 사용하는 뷰</vt:lpstr>
      <vt:lpstr>13-3 테이블처럼 사용하는 뷰</vt:lpstr>
      <vt:lpstr>13-3 테이블처럼 사용하는 뷰</vt:lpstr>
      <vt:lpstr>13-4 규칙에 따라 순번을 생성하는 시퀀스</vt:lpstr>
      <vt:lpstr>13-4 규칙에 따라 순번을 생성하는 시퀀스</vt:lpstr>
      <vt:lpstr>13-5 공식 별칭을 지정하는 동의어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Registered User</cp:lastModifiedBy>
  <cp:revision>128</cp:revision>
  <dcterms:created xsi:type="dcterms:W3CDTF">2006-10-05T04:04:58Z</dcterms:created>
  <dcterms:modified xsi:type="dcterms:W3CDTF">2018-10-26T12:36:03Z</dcterms:modified>
</cp:coreProperties>
</file>