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Chap14. </a:t>
            </a:r>
            <a:r>
              <a:rPr lang="ko-KR" altLang="en-US" smtClean="0"/>
              <a:t>제약 조건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제약 조건 지정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테이블을 생성하며 제약 조건 지정하기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테이블을 생성하며 제약 조건 이름 직접 지정하기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FOREIGN KEY</a:t>
            </a:r>
            <a:r>
              <a:rPr lang="ko-KR" altLang="en-US" smtClean="0">
                <a:solidFill>
                  <a:schemeClr val="tx1"/>
                </a:solidFill>
              </a:rPr>
              <a:t>로 참조 행 데이터 삭제하기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ON DELETE CASCADE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ON DELETE SET NULL</a:t>
            </a: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14-6 </a:t>
            </a:r>
            <a:r>
              <a:rPr lang="ko-KR" altLang="en-US" smtClean="0"/>
              <a:t>데이터 형태와 범위를 정하는 </a:t>
            </a:r>
            <a:r>
              <a:rPr lang="en-US" altLang="ko-KR" smtClean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CHECK</a:t>
            </a: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열에 저장할 수 있는 값의 범위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또는 패턴을 정의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조건식을 지정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14-7 </a:t>
            </a:r>
            <a:r>
              <a:rPr lang="ko-KR" altLang="en-US" smtClean="0"/>
              <a:t>기본값을 정하는 </a:t>
            </a:r>
            <a:r>
              <a:rPr lang="en-US" altLang="ko-KR" smtClean="0"/>
              <a:t>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DEFAULT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저장값이 없을 경우 기본 값을 지정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14-1 </a:t>
            </a:r>
            <a:r>
              <a:rPr lang="ko-KR" altLang="en-US" smtClean="0"/>
              <a:t>제약 조건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제약 조건이란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테이블 열에 저장될 데이터의 특성</a:t>
            </a:r>
            <a:r>
              <a:rPr lang="en-US" altLang="ko-KR" smtClean="0"/>
              <a:t>, </a:t>
            </a:r>
            <a:r>
              <a:rPr lang="ko-KR" altLang="en-US" smtClean="0"/>
              <a:t>조건을 지정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44816" cy="26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NOT NULL</a:t>
            </a:r>
          </a:p>
          <a:p>
            <a:pPr lvl="1"/>
            <a:r>
              <a:rPr lang="ko-KR" altLang="en-US" smtClean="0"/>
              <a:t>지정된 열에 </a:t>
            </a:r>
            <a:r>
              <a:rPr lang="en-US" altLang="ko-KR" smtClean="0">
                <a:solidFill>
                  <a:srgbClr val="FF0000"/>
                </a:solidFill>
              </a:rPr>
              <a:t>NULL </a:t>
            </a:r>
            <a:r>
              <a:rPr lang="ko-KR" altLang="en-US" smtClean="0">
                <a:solidFill>
                  <a:srgbClr val="FF0000"/>
                </a:solidFill>
              </a:rPr>
              <a:t>저장 불가</a:t>
            </a:r>
            <a:endParaRPr lang="en-US" altLang="ko-KR" smtClean="0"/>
          </a:p>
          <a:p>
            <a:pPr lvl="1"/>
            <a:r>
              <a:rPr lang="en-US" altLang="ko-KR" smtClean="0"/>
              <a:t>NULL</a:t>
            </a:r>
            <a:r>
              <a:rPr lang="ko-KR" altLang="en-US" smtClean="0"/>
              <a:t>외 </a:t>
            </a:r>
            <a:r>
              <a:rPr lang="ko-KR" altLang="en-US" smtClean="0">
                <a:solidFill>
                  <a:srgbClr val="FF0000"/>
                </a:solidFill>
              </a:rPr>
              <a:t>데이터의 중복</a:t>
            </a:r>
            <a:r>
              <a:rPr lang="ko-KR" altLang="en-US" smtClean="0"/>
              <a:t>은 </a:t>
            </a:r>
            <a:r>
              <a:rPr lang="ko-KR" altLang="en-US" smtClean="0">
                <a:solidFill>
                  <a:srgbClr val="FF0000"/>
                </a:solidFill>
              </a:rPr>
              <a:t>허용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/>
              <a:t>제약 조건 확인</a:t>
            </a:r>
            <a:endParaRPr lang="en-US" altLang="ko-KR" smtClean="0"/>
          </a:p>
          <a:p>
            <a:pPr lvl="1"/>
            <a:r>
              <a:rPr lang="en-US" altLang="ko-KR" smtClean="0"/>
              <a:t>USER_CONSTRAINTS</a:t>
            </a: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" y="3861048"/>
            <a:ext cx="6110636" cy="23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25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제약 조건 지정</a:t>
            </a:r>
            <a:endParaRPr lang="en-US" altLang="ko-KR" smtClean="0"/>
          </a:p>
          <a:p>
            <a:pPr lvl="1"/>
            <a:r>
              <a:rPr lang="ko-KR" altLang="en-US" smtClean="0"/>
              <a:t>테이블을 생성하며 제약조건 지정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제약 조건 이름 직접 지정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이미 생성한 테이블에 제약 조건 지정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제약 조건 삭제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12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UNIQUE</a:t>
            </a:r>
          </a:p>
          <a:p>
            <a:pPr lvl="1"/>
            <a:r>
              <a:rPr lang="ko-KR" altLang="en-US" smtClean="0"/>
              <a:t>지정된 열</a:t>
            </a:r>
            <a:r>
              <a:rPr lang="ko-KR" altLang="en-US" smtClean="0"/>
              <a:t>에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FF0000"/>
                </a:solidFill>
              </a:rPr>
              <a:t>중복 데이터 저장 불가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NULL </a:t>
            </a:r>
            <a:r>
              <a:rPr lang="ko-KR" altLang="en-US" smtClean="0">
                <a:solidFill>
                  <a:schemeClr val="tx1"/>
                </a:solidFill>
              </a:rPr>
              <a:t>저장은</a:t>
            </a:r>
            <a:r>
              <a:rPr lang="ko-KR" altLang="en-US" smtClean="0">
                <a:solidFill>
                  <a:srgbClr val="FF0000"/>
                </a:solidFill>
              </a:rPr>
              <a:t> 가능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/>
              <a:t>제약 조건 확인 </a:t>
            </a:r>
            <a:r>
              <a:rPr lang="en-US" altLang="ko-KR" smtClean="0"/>
              <a:t>: USER_CONSTRAINTS</a:t>
            </a: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제약 조건 지정</a:t>
            </a:r>
            <a:endParaRPr lang="en-US" altLang="ko-KR" smtClean="0"/>
          </a:p>
          <a:p>
            <a:pPr lvl="1"/>
            <a:r>
              <a:rPr lang="ko-KR" altLang="en-US" smtClean="0"/>
              <a:t>테이블을 생성하며 제약조건 지정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제약 조건 이름 직접 지정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이미 생성한 테이블에 제약 조건 지정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제약 조건 삭제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PRIMARY KEY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지정된 열에 </a:t>
            </a:r>
            <a:r>
              <a:rPr lang="ko-KR" altLang="en-US" smtClean="0">
                <a:solidFill>
                  <a:srgbClr val="FF0000"/>
                </a:solidFill>
              </a:rPr>
              <a:t>중복 데이터 저장 불가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NULL </a:t>
            </a:r>
            <a:r>
              <a:rPr lang="ko-KR" altLang="en-US" smtClean="0">
                <a:solidFill>
                  <a:schemeClr val="tx1"/>
                </a:solidFill>
              </a:rPr>
              <a:t>저장</a:t>
            </a:r>
            <a:r>
              <a:rPr lang="ko-KR" altLang="en-US" smtClean="0">
                <a:solidFill>
                  <a:srgbClr val="FF0000"/>
                </a:solidFill>
              </a:rPr>
              <a:t> 불가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자동으로</a:t>
            </a:r>
            <a:r>
              <a:rPr lang="ko-KR" altLang="en-US" smtClean="0">
                <a:solidFill>
                  <a:srgbClr val="FF0000"/>
                </a:solidFill>
              </a:rPr>
              <a:t> 인덱스 생성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제약 조건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테이블을 생성하며 제약 조건 지정하기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테이블을 생성하며 제약 조건 이름 직접 지정하기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1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 smtClean="0"/>
              <a:t>다른 테이블과 관계를 맺는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</a:t>
            </a:r>
            <a:r>
              <a:rPr lang="ko-KR" altLang="en-US" smtClean="0"/>
              <a:t> </a:t>
            </a:r>
            <a:r>
              <a:rPr lang="en-US" altLang="ko-KR" smtClean="0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FOREIGN KEY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다른 테이블의 </a:t>
            </a:r>
            <a:r>
              <a:rPr lang="en-US" altLang="ko-KR" smtClean="0">
                <a:solidFill>
                  <a:schemeClr val="tx1"/>
                </a:solidFill>
              </a:rPr>
              <a:t>PRIMARY KEY</a:t>
            </a:r>
            <a:r>
              <a:rPr lang="ko-KR" altLang="en-US" smtClean="0">
                <a:solidFill>
                  <a:schemeClr val="tx1"/>
                </a:solidFill>
              </a:rPr>
              <a:t>를 참조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참조하고 있는 키의 데이터와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NULL</a:t>
            </a:r>
            <a:r>
              <a:rPr lang="ko-KR" altLang="en-US" smtClean="0">
                <a:solidFill>
                  <a:schemeClr val="tx1"/>
                </a:solidFill>
              </a:rPr>
              <a:t>만 저장 가능</a:t>
            </a:r>
            <a:endParaRPr lang="en-US" altLang="ko-K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413</TotalTime>
  <Words>243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Chap14. 제약 조건</vt:lpstr>
      <vt:lpstr>14-1 제약 조건 종류</vt:lpstr>
      <vt:lpstr>14-2 빈값을 허락하지 않는 NOT NULL</vt:lpstr>
      <vt:lpstr>14-2 빈값을 허락하지 않는 NOT NULL</vt:lpstr>
      <vt:lpstr>14-3 중복되지 않는 값 UNIQUE</vt:lpstr>
      <vt:lpstr>14-3 중복되지 않는 값 UNIQUE</vt:lpstr>
      <vt:lpstr>14-4 유일하게 하나만 있는 값 PRIMARY KEY</vt:lpstr>
      <vt:lpstr>14-4 유일하게 하나만 있는 값 PRIMARY KEY</vt:lpstr>
      <vt:lpstr>14-5 다른 테이블과 관계를 맺는         FOREIGN KEY</vt:lpstr>
      <vt:lpstr>14-5 다른 테이블과 관계를 맺는         FOREIGN KEY</vt:lpstr>
      <vt:lpstr>14-6 데이터 형태와 범위를 정하는 CHECK</vt:lpstr>
      <vt:lpstr>14-7 기본값을 정하는 DEFAULT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151</cp:revision>
  <dcterms:created xsi:type="dcterms:W3CDTF">2006-10-05T04:04:58Z</dcterms:created>
  <dcterms:modified xsi:type="dcterms:W3CDTF">2018-10-27T10:47:32Z</dcterms:modified>
</cp:coreProperties>
</file>