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Chap15. </a:t>
            </a:r>
            <a:r>
              <a:rPr lang="ko-KR" altLang="en-US" smtClean="0"/>
              <a:t>사용자</a:t>
            </a:r>
            <a:r>
              <a:rPr lang="en-US" altLang="ko-KR" smtClean="0"/>
              <a:t>, </a:t>
            </a:r>
            <a:r>
              <a:rPr lang="ko-KR" altLang="en-US" smtClean="0"/>
              <a:t>권한</a:t>
            </a:r>
            <a:r>
              <a:rPr lang="en-US" altLang="ko-KR" smtClean="0"/>
              <a:t>, </a:t>
            </a:r>
            <a:r>
              <a:rPr lang="ko-KR" altLang="en-US" smtClean="0"/>
              <a:t>롤 관리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15-3 </a:t>
            </a:r>
            <a:r>
              <a:rPr lang="ko-KR" altLang="en-US" smtClean="0"/>
              <a:t>롤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사용자 정의 롤</a:t>
            </a:r>
            <a:endParaRPr lang="en-US" altLang="ko-KR" smtClean="0"/>
          </a:p>
          <a:p>
            <a:pPr lvl="1"/>
            <a:r>
              <a:rPr lang="ko-KR" altLang="en-US" smtClean="0"/>
              <a:t>필요에 의해 직접 권한을 포함시켜 생성한 롤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76" y="2276873"/>
            <a:ext cx="6481252" cy="1566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114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15-1 </a:t>
            </a:r>
            <a:r>
              <a:rPr lang="ko-KR" altLang="en-US" smtClean="0"/>
              <a:t>사용자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사용자란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데이터베이스에 접속하여 데이터를 사용</a:t>
            </a:r>
            <a:r>
              <a:rPr lang="en-US" altLang="ko-KR" smtClean="0"/>
              <a:t>/</a:t>
            </a:r>
            <a:r>
              <a:rPr lang="ko-KR" altLang="en-US" smtClean="0"/>
              <a:t>관리하는 계정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ko-KR" altLang="en-US" smtClean="0"/>
              <a:t>업무의 분할과 효율</a:t>
            </a:r>
            <a:r>
              <a:rPr lang="en-US" altLang="ko-KR" smtClean="0"/>
              <a:t>, </a:t>
            </a:r>
            <a:r>
              <a:rPr lang="ko-KR" altLang="en-US" smtClean="0"/>
              <a:t>보안을 고려하여 생성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데이터베이스 스키마란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데이터를 저장 및 관리하기 위해 정의한 데이터베이스 구조의 범위를 분류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15-1 </a:t>
            </a:r>
            <a:r>
              <a:rPr lang="ko-KR" altLang="en-US" smtClean="0"/>
              <a:t>사용자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사용자 생성</a:t>
            </a:r>
            <a:endParaRPr lang="en-US" altLang="ko-KR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5"/>
            <a:ext cx="6048672" cy="309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57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15-1 </a:t>
            </a:r>
            <a:r>
              <a:rPr lang="ko-KR" altLang="en-US" smtClean="0"/>
              <a:t>사용자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사용자 정보 조회</a:t>
            </a:r>
            <a:endParaRPr lang="en-US" altLang="ko-KR" smtClean="0"/>
          </a:p>
          <a:p>
            <a:pPr lvl="1"/>
            <a:r>
              <a:rPr lang="en-US" altLang="ko-KR" smtClean="0"/>
              <a:t>…_USERS</a:t>
            </a:r>
          </a:p>
          <a:p>
            <a:pPr lvl="1"/>
            <a:endParaRPr lang="en-US" altLang="ko-KR"/>
          </a:p>
          <a:p>
            <a:r>
              <a:rPr lang="ko-KR" altLang="en-US" smtClean="0"/>
              <a:t>오라클 사용자의 변경과 삭제</a:t>
            </a:r>
            <a:endParaRPr lang="en-US" altLang="ko-KR" smtClean="0"/>
          </a:p>
          <a:p>
            <a:pPr lvl="1"/>
            <a:r>
              <a:rPr lang="ko-KR" altLang="en-US" smtClean="0"/>
              <a:t>변경 </a:t>
            </a:r>
            <a:r>
              <a:rPr lang="en-US" altLang="ko-KR" smtClean="0"/>
              <a:t>: ALTER</a:t>
            </a:r>
          </a:p>
          <a:p>
            <a:pPr lvl="1"/>
            <a:r>
              <a:rPr lang="ko-KR" altLang="en-US" smtClean="0"/>
              <a:t>삭제 </a:t>
            </a:r>
            <a:r>
              <a:rPr lang="en-US" altLang="ko-KR" smtClean="0"/>
              <a:t>: DROP</a:t>
            </a:r>
          </a:p>
          <a:p>
            <a:pPr lvl="2"/>
            <a:r>
              <a:rPr lang="en-US" altLang="ko-KR" smtClean="0"/>
              <a:t>CASCADE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91490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15-2 </a:t>
            </a:r>
            <a:r>
              <a:rPr lang="ko-KR" altLang="en-US" smtClean="0"/>
              <a:t>권한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권한</a:t>
            </a:r>
            <a:endParaRPr lang="en-US" altLang="ko-KR" smtClean="0"/>
          </a:p>
          <a:p>
            <a:pPr lvl="1"/>
            <a:r>
              <a:rPr lang="ko-KR" altLang="en-US" smtClean="0"/>
              <a:t>접속 사용자에 따라 접근할 수 있는 데이터 영역을 지정</a:t>
            </a:r>
            <a:endParaRPr lang="en-US" altLang="ko-KR" smtClean="0"/>
          </a:p>
          <a:p>
            <a:pPr lvl="1"/>
            <a:r>
              <a:rPr lang="ko-KR" altLang="en-US" smtClean="0"/>
              <a:t>시스템 권한</a:t>
            </a:r>
            <a:r>
              <a:rPr lang="en-US" altLang="ko-KR" smtClean="0"/>
              <a:t>, </a:t>
            </a:r>
            <a:r>
              <a:rPr lang="ko-KR" altLang="en-US" smtClean="0"/>
              <a:t>객체 권한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시스템 권한</a:t>
            </a:r>
            <a:endParaRPr lang="en-US" altLang="ko-KR" smtClean="0"/>
          </a:p>
          <a:p>
            <a:pPr lvl="1"/>
            <a:r>
              <a:rPr lang="ko-KR" altLang="en-US" smtClean="0"/>
              <a:t>사용자 생성</a:t>
            </a:r>
            <a:r>
              <a:rPr lang="en-US" altLang="ko-KR" smtClean="0"/>
              <a:t>, </a:t>
            </a:r>
            <a:r>
              <a:rPr lang="ko-KR" altLang="en-US" smtClean="0"/>
              <a:t>정보 수정</a:t>
            </a:r>
            <a:r>
              <a:rPr lang="en-US" altLang="ko-KR" smtClean="0"/>
              <a:t>, </a:t>
            </a:r>
            <a:r>
              <a:rPr lang="ko-KR" altLang="en-US" smtClean="0"/>
              <a:t>삭제</a:t>
            </a:r>
            <a:r>
              <a:rPr lang="en-US" altLang="ko-KR" smtClean="0"/>
              <a:t>, </a:t>
            </a:r>
            <a:r>
              <a:rPr lang="ko-KR" altLang="en-US" smtClean="0"/>
              <a:t>데이터베이스 접근</a:t>
            </a:r>
            <a:endParaRPr lang="en-US" altLang="ko-KR" smtClean="0"/>
          </a:p>
          <a:p>
            <a:pPr lvl="1"/>
            <a:r>
              <a:rPr lang="ko-KR" altLang="en-US" smtClean="0"/>
              <a:t>여러 자원과 객체 생성 및 관리 등의 권한을 포함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1969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15-2 </a:t>
            </a:r>
            <a:r>
              <a:rPr lang="ko-KR" altLang="en-US" smtClean="0"/>
              <a:t>권한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시스템 권한 부여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ko-KR" altLang="en-US" smtClean="0"/>
              <a:t>시스템 권한 취소</a:t>
            </a:r>
            <a:endParaRPr lang="en-US" altLang="ko-KR" smtClean="0"/>
          </a:p>
          <a:p>
            <a:endParaRPr lang="en-US" altLang="ko-KR" smtClean="0"/>
          </a:p>
          <a:p>
            <a:pPr lvl="1"/>
            <a:endParaRPr lang="en-US" altLang="ko-KR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916832"/>
            <a:ext cx="7632848" cy="2124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8" y="5297318"/>
            <a:ext cx="7632848" cy="569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5721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15-2 </a:t>
            </a:r>
            <a:r>
              <a:rPr lang="ko-KR" altLang="en-US" smtClean="0"/>
              <a:t>권한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객체 권한이란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특정 사용자가 생성한 객체와 관련된 권한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en-US" altLang="ko-KR" smtClean="0"/>
              <a:t>SCOTT</a:t>
            </a:r>
            <a:r>
              <a:rPr lang="ko-KR" altLang="en-US" smtClean="0"/>
              <a:t>이 아닌 사용자가 </a:t>
            </a:r>
            <a:r>
              <a:rPr lang="en-US" altLang="ko-KR" smtClean="0"/>
              <a:t>SCOTT </a:t>
            </a:r>
            <a:r>
              <a:rPr lang="ko-KR" altLang="en-US" smtClean="0"/>
              <a:t>테이블에 </a:t>
            </a:r>
            <a:r>
              <a:rPr lang="en-US" altLang="ko-KR" smtClean="0"/>
              <a:t>INSERT</a:t>
            </a:r>
          </a:p>
          <a:p>
            <a:endParaRPr lang="en-US" altLang="ko-KR" smtClean="0"/>
          </a:p>
          <a:p>
            <a:pPr lvl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164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15-2 </a:t>
            </a:r>
            <a:r>
              <a:rPr lang="ko-KR" altLang="en-US" smtClean="0"/>
              <a:t>권한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객체 권한 </a:t>
            </a:r>
            <a:r>
              <a:rPr lang="ko-KR" altLang="en-US" smtClean="0"/>
              <a:t>부여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객체 권한 취소</a:t>
            </a:r>
            <a:endParaRPr lang="en-US" altLang="ko-KR" smtClean="0"/>
          </a:p>
          <a:p>
            <a:endParaRPr lang="en-US" altLang="ko-KR" smtClean="0"/>
          </a:p>
          <a:p>
            <a:pPr lvl="1"/>
            <a:endParaRPr lang="en-US" altLang="ko-KR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39" y="1829473"/>
            <a:ext cx="5190722" cy="1743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39" y="4637622"/>
            <a:ext cx="5123367" cy="15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351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15-3 </a:t>
            </a:r>
            <a:r>
              <a:rPr lang="ko-KR" altLang="en-US" smtClean="0"/>
              <a:t>롤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롤이란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여러 종류의 권한을 묶어 놓은 그룹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사전 정의된 롤</a:t>
            </a:r>
            <a:endParaRPr lang="en-US" altLang="ko-KR" smtClean="0"/>
          </a:p>
          <a:p>
            <a:pPr lvl="1"/>
            <a:r>
              <a:rPr lang="en-US" altLang="ko-KR" smtClean="0"/>
              <a:t>CONNECT</a:t>
            </a:r>
          </a:p>
          <a:p>
            <a:pPr lvl="1"/>
            <a:r>
              <a:rPr lang="en-US" altLang="ko-KR" smtClean="0"/>
              <a:t>RESOURCE</a:t>
            </a:r>
          </a:p>
          <a:p>
            <a:pPr lvl="1"/>
            <a:r>
              <a:rPr lang="en-US" altLang="ko-KR" smtClean="0"/>
              <a:t>DBA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54277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429</TotalTime>
  <Words>170</Words>
  <Application>Microsoft Office PowerPoint</Application>
  <PresentationFormat>화면 슬라이드 쇼(4:3)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원본</vt:lpstr>
      <vt:lpstr>Chap15. 사용자, 권한, 롤 관리</vt:lpstr>
      <vt:lpstr>15-1 사용자 관리</vt:lpstr>
      <vt:lpstr>15-1 사용자 관리</vt:lpstr>
      <vt:lpstr>15-1 사용자 관리</vt:lpstr>
      <vt:lpstr>15-2 권한 관리</vt:lpstr>
      <vt:lpstr>15-2 권한 관리</vt:lpstr>
      <vt:lpstr>15-2 권한 관리</vt:lpstr>
      <vt:lpstr>15-2 권한 관리</vt:lpstr>
      <vt:lpstr>15-3 롤 관리</vt:lpstr>
      <vt:lpstr>15-3 롤 관리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Registered User</cp:lastModifiedBy>
  <cp:revision>166</cp:revision>
  <dcterms:created xsi:type="dcterms:W3CDTF">2006-10-05T04:04:58Z</dcterms:created>
  <dcterms:modified xsi:type="dcterms:W3CDTF">2018-10-27T11:04:04Z</dcterms:modified>
</cp:coreProperties>
</file>