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Chap17. </a:t>
            </a:r>
            <a:r>
              <a:rPr lang="ko-KR" altLang="en-US" smtClean="0"/>
              <a:t>레코드와 컬렉션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17-1 </a:t>
            </a:r>
            <a:r>
              <a:rPr lang="ko-KR" altLang="en-US" smtClean="0"/>
              <a:t>자료형이 다른 여러 데이터를 저장하는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</a:t>
            </a:r>
            <a:r>
              <a:rPr lang="ko-KR" altLang="en-US" smtClean="0"/>
              <a:t>레코드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레코드란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자료형이 다른 데이터들을 하나의 변수에 저장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204865"/>
            <a:ext cx="7344815" cy="177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27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17-1 </a:t>
            </a:r>
            <a:r>
              <a:rPr lang="ko-KR" altLang="en-US" smtClean="0"/>
              <a:t>자료형이 다른 여러 데이터를 저장하는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</a:t>
            </a:r>
            <a:r>
              <a:rPr lang="ko-KR" altLang="en-US" smtClean="0"/>
              <a:t>레코드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레코드를 사용한 </a:t>
            </a:r>
            <a:r>
              <a:rPr lang="en-US" altLang="ko-KR" smtClean="0"/>
              <a:t>INSERT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레코드를 사용한 </a:t>
            </a:r>
            <a:r>
              <a:rPr lang="en-US" altLang="ko-KR" smtClean="0"/>
              <a:t>UPDATE</a:t>
            </a:r>
          </a:p>
          <a:p>
            <a:endParaRPr lang="en-US" altLang="ko-KR"/>
          </a:p>
          <a:p>
            <a:r>
              <a:rPr lang="ko-KR" altLang="en-US" smtClean="0"/>
              <a:t>레코드를 포함하는 레코드</a:t>
            </a:r>
            <a:endParaRPr lang="en-US" altLang="ko-KR" smtClean="0"/>
          </a:p>
          <a:p>
            <a:pPr lvl="1"/>
            <a:r>
              <a:rPr lang="ko-KR" altLang="en-US" smtClean="0"/>
              <a:t>중첩 레코드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2167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17-2 </a:t>
            </a:r>
            <a:r>
              <a:rPr lang="ko-KR" altLang="en-US" smtClean="0"/>
              <a:t>자료형이 같은 여러 데이터를 저장하는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	</a:t>
            </a:r>
            <a:r>
              <a:rPr lang="ko-KR" altLang="en-US" smtClean="0"/>
              <a:t>컬렉션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컬렉션</a:t>
            </a:r>
            <a:endParaRPr lang="en-US" altLang="ko-KR" smtClean="0"/>
          </a:p>
          <a:p>
            <a:pPr lvl="1"/>
            <a:r>
              <a:rPr lang="ko-KR" altLang="en-US" smtClean="0"/>
              <a:t>특정 자료형의 데이터를 여러 개 저장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5184576" cy="1211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60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17-2 </a:t>
            </a:r>
            <a:r>
              <a:rPr lang="ko-KR" altLang="en-US" smtClean="0"/>
              <a:t>자료형이 같은 여러 데이터를 저장하는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	</a:t>
            </a:r>
            <a:r>
              <a:rPr lang="ko-KR" altLang="en-US" smtClean="0"/>
              <a:t>컬렉션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연관 배열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488832" cy="2321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36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17-2 </a:t>
            </a:r>
            <a:r>
              <a:rPr lang="ko-KR" altLang="en-US" smtClean="0"/>
              <a:t>자료형이 같은 여러 데이터를 저장하는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	</a:t>
            </a:r>
            <a:r>
              <a:rPr lang="ko-KR" altLang="en-US" smtClean="0"/>
              <a:t>컬렉션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컬렉션 메서드</a:t>
            </a:r>
            <a:endParaRPr lang="en-US" altLang="ko-KR" smtClean="0"/>
          </a:p>
          <a:p>
            <a:pPr lvl="1"/>
            <a:r>
              <a:rPr lang="en-US" altLang="ko-KR" smtClean="0"/>
              <a:t>EXISTS(n)</a:t>
            </a:r>
          </a:p>
          <a:p>
            <a:pPr lvl="1"/>
            <a:r>
              <a:rPr lang="en-US" altLang="ko-KR" smtClean="0"/>
              <a:t>COUNT</a:t>
            </a:r>
          </a:p>
          <a:p>
            <a:pPr lvl="1"/>
            <a:r>
              <a:rPr lang="en-US" altLang="ko-KR" smtClean="0"/>
              <a:t>LIMIT</a:t>
            </a:r>
          </a:p>
          <a:p>
            <a:pPr lvl="1"/>
            <a:r>
              <a:rPr lang="en-US" altLang="ko-KR" smtClean="0"/>
              <a:t>FIRST</a:t>
            </a:r>
          </a:p>
          <a:p>
            <a:pPr lvl="1"/>
            <a:r>
              <a:rPr lang="en-US" altLang="ko-KR" smtClean="0"/>
              <a:t>LAST</a:t>
            </a:r>
          </a:p>
          <a:p>
            <a:pPr lvl="1"/>
            <a:r>
              <a:rPr lang="en-US" altLang="ko-KR" smtClean="0"/>
              <a:t>PRIOR(n)</a:t>
            </a:r>
          </a:p>
          <a:p>
            <a:pPr lvl="1"/>
            <a:r>
              <a:rPr lang="en-US" altLang="ko-KR" smtClean="0"/>
              <a:t>NEXT(n)</a:t>
            </a:r>
          </a:p>
          <a:p>
            <a:pPr lvl="1"/>
            <a:r>
              <a:rPr lang="en-US" altLang="ko-KR" smtClean="0"/>
              <a:t>DELETE</a:t>
            </a:r>
          </a:p>
          <a:p>
            <a:pPr lvl="1"/>
            <a:r>
              <a:rPr lang="en-US" altLang="ko-KR" smtClean="0"/>
              <a:t>EXTEND</a:t>
            </a:r>
          </a:p>
          <a:p>
            <a:pPr lvl="1"/>
            <a:r>
              <a:rPr lang="en-US" altLang="ko-KR" smtClean="0"/>
              <a:t>TRIM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66707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468</TotalTime>
  <Words>77</Words>
  <Application>Microsoft Office PowerPoint</Application>
  <PresentationFormat>화면 슬라이드 쇼(4:3)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원본</vt:lpstr>
      <vt:lpstr>Chap17. 레코드와 컬렉션</vt:lpstr>
      <vt:lpstr>17-1 자료형이 다른 여러 데이터를 저장하는         레코드</vt:lpstr>
      <vt:lpstr>17-1 자료형이 다른 여러 데이터를 저장하는         레코드</vt:lpstr>
      <vt:lpstr>17-2 자료형이 같은 여러 데이터를 저장하는  컬렉션</vt:lpstr>
      <vt:lpstr>17-2 자료형이 같은 여러 데이터를 저장하는  컬렉션</vt:lpstr>
      <vt:lpstr>17-2 자료형이 같은 여러 데이터를 저장하는  컬렉션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Registered User</cp:lastModifiedBy>
  <cp:revision>191</cp:revision>
  <dcterms:created xsi:type="dcterms:W3CDTF">2006-10-05T04:04:58Z</dcterms:created>
  <dcterms:modified xsi:type="dcterms:W3CDTF">2018-10-28T10:26:12Z</dcterms:modified>
</cp:coreProperties>
</file>