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Chap18. </a:t>
            </a:r>
            <a:r>
              <a:rPr lang="ko-KR" altLang="en-US" smtClean="0"/>
              <a:t>커서와 예외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18-2 </a:t>
            </a:r>
            <a:r>
              <a:rPr lang="ko-KR" altLang="en-US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이름 없는 예외 사용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사용자 정의 예외 사용</a:t>
            </a:r>
            <a:endParaRPr lang="en-US" altLang="ko-KR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36912"/>
            <a:ext cx="2949351" cy="356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8944"/>
            <a:ext cx="3172897" cy="206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70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18-2 </a:t>
            </a:r>
            <a:r>
              <a:rPr lang="ko-KR" altLang="en-US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요류 코드와 오류 메시지 사용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530660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42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18-1 </a:t>
            </a:r>
            <a:r>
              <a:rPr lang="ko-KR" altLang="en-US" smtClean="0"/>
              <a:t>커서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커</a:t>
            </a:r>
            <a:r>
              <a:rPr lang="ko-KR" altLang="en-US"/>
              <a:t>서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SQL</a:t>
            </a:r>
            <a:r>
              <a:rPr lang="ko-KR" altLang="en-US" smtClean="0"/>
              <a:t>문을 실행했을 때 해당 </a:t>
            </a:r>
            <a:r>
              <a:rPr lang="en-US" altLang="ko-KR" smtClean="0"/>
              <a:t>SQL</a:t>
            </a:r>
            <a:r>
              <a:rPr lang="ko-KR" altLang="en-US" smtClean="0"/>
              <a:t>문 처리 정보를 저장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SELECT</a:t>
            </a:r>
            <a:r>
              <a:rPr lang="ko-KR" altLang="en-US" smtClean="0"/>
              <a:t>문의 결과 행 별로 특정 작업 수행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4727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18-1 </a:t>
            </a:r>
            <a:r>
              <a:rPr lang="ko-KR" altLang="en-US" smtClean="0"/>
              <a:t>커서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SELECT INTO 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ko-KR" altLang="en-US" smtClean="0"/>
              <a:t>조회되는 행이 하나 일 때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커서는 조회되는 행의 수와 상관없이 사용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3213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18-1 </a:t>
            </a:r>
            <a:r>
              <a:rPr lang="ko-KR" altLang="en-US" smtClean="0"/>
              <a:t>커서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명시적 커서</a:t>
            </a:r>
            <a:endParaRPr lang="en-US" altLang="ko-KR" smtClean="0"/>
          </a:p>
          <a:p>
            <a:pPr lvl="1"/>
            <a:r>
              <a:rPr lang="ko-KR" altLang="en-US" smtClean="0"/>
              <a:t>직접 커서를 선언하고 사용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262940"/>
            <a:ext cx="7776864" cy="332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54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18-1 </a:t>
            </a:r>
            <a:r>
              <a:rPr lang="ko-KR" altLang="en-US" smtClean="0"/>
              <a:t>커서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명시적 커서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28377"/>
            <a:ext cx="7488832" cy="265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79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18-1 </a:t>
            </a:r>
            <a:r>
              <a:rPr lang="ko-KR" altLang="en-US" smtClean="0"/>
              <a:t>커서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명시적 커서</a:t>
            </a:r>
            <a:endParaRPr lang="en-US" altLang="ko-KR" smtClean="0"/>
          </a:p>
          <a:p>
            <a:pPr lvl="1"/>
            <a:r>
              <a:rPr lang="ko-KR" altLang="en-US" smtClean="0"/>
              <a:t>하나의 행만 조회되는 경우</a:t>
            </a:r>
            <a:endParaRPr lang="en-US" altLang="ko-KR"/>
          </a:p>
          <a:p>
            <a:pPr lvl="1"/>
            <a:r>
              <a:rPr lang="ko-KR" altLang="en-US" smtClean="0"/>
              <a:t>여러 행이 조회되는 경우</a:t>
            </a:r>
            <a:endParaRPr lang="en-US" altLang="ko-KR" smtClean="0"/>
          </a:p>
          <a:p>
            <a:pPr lvl="2"/>
            <a:r>
              <a:rPr lang="en-US" altLang="ko-KR" smtClean="0"/>
              <a:t>LOOP</a:t>
            </a:r>
          </a:p>
          <a:p>
            <a:pPr lvl="2"/>
            <a:r>
              <a:rPr lang="en-US" altLang="ko-KR" smtClean="0"/>
              <a:t>FOR LOOP</a:t>
            </a:r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 </a:t>
            </a:r>
            <a:r>
              <a:rPr lang="ko-KR" altLang="en-US" smtClean="0"/>
              <a:t>커서에 파라미터 사용하기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95" y="3212976"/>
            <a:ext cx="7632848" cy="2129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48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18-1 </a:t>
            </a:r>
            <a:r>
              <a:rPr lang="ko-KR" altLang="en-US" smtClean="0"/>
              <a:t>커서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묵시적 커서</a:t>
            </a:r>
            <a:endParaRPr lang="en-US" altLang="ko-KR" smtClean="0"/>
          </a:p>
          <a:p>
            <a:pPr lvl="1"/>
            <a:r>
              <a:rPr lang="en-US" altLang="ko-KR" smtClean="0"/>
              <a:t>SQL</a:t>
            </a:r>
            <a:r>
              <a:rPr lang="ko-KR" altLang="en-US" smtClean="0"/>
              <a:t>문을 사용했을 때 자동으로 선언되는 커서</a:t>
            </a:r>
            <a:endParaRPr lang="en-US" altLang="ko-KR" smtClean="0"/>
          </a:p>
          <a:p>
            <a:pPr lvl="1"/>
            <a:r>
              <a:rPr lang="en-US" altLang="ko-KR" smtClean="0"/>
              <a:t>OPEN, FETCH, CLOSE </a:t>
            </a:r>
            <a:r>
              <a:rPr lang="ko-KR" altLang="en-US" smtClean="0"/>
              <a:t>지정없음</a:t>
            </a:r>
            <a:endParaRPr lang="en-US" altLang="ko-KR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636912"/>
            <a:ext cx="7488831" cy="2727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75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18-2 </a:t>
            </a:r>
            <a:r>
              <a:rPr lang="ko-KR" altLang="en-US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오류</a:t>
            </a:r>
            <a:endParaRPr lang="en-US" altLang="ko-KR" smtClean="0"/>
          </a:p>
          <a:p>
            <a:pPr lvl="1"/>
            <a:r>
              <a:rPr lang="ko-KR" altLang="en-US" smtClean="0"/>
              <a:t>컴파일 오류</a:t>
            </a:r>
            <a:r>
              <a:rPr lang="en-US" altLang="ko-KR"/>
              <a:t> </a:t>
            </a:r>
            <a:r>
              <a:rPr lang="ko-KR" altLang="en-US" smtClean="0"/>
              <a:t>혹은 문법 오류</a:t>
            </a:r>
            <a:endParaRPr lang="en-US" altLang="ko-KR" smtClean="0"/>
          </a:p>
          <a:p>
            <a:pPr lvl="1"/>
            <a:r>
              <a:rPr lang="ko-KR" altLang="en-US" smtClean="0"/>
              <a:t>런타임 오류 혹은 실행 오류 </a:t>
            </a:r>
            <a:r>
              <a:rPr lang="en-US" altLang="ko-KR" smtClean="0"/>
              <a:t>: </a:t>
            </a:r>
            <a:r>
              <a:rPr lang="ko-KR" altLang="en-US" smtClean="0"/>
              <a:t>예외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예외 종류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7686428" cy="215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91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18-2 </a:t>
            </a:r>
            <a:r>
              <a:rPr lang="ko-KR" altLang="en-US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예외 처리부 작성</a:t>
            </a:r>
            <a:endParaRPr lang="en-US" altLang="ko-KR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4320480" cy="28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990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485</TotalTime>
  <Words>134</Words>
  <Application>Microsoft Office PowerPoint</Application>
  <PresentationFormat>화면 슬라이드 쇼(4:3)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원본</vt:lpstr>
      <vt:lpstr>Chap18. 커서와 예외 처리</vt:lpstr>
      <vt:lpstr>18-1 커서</vt:lpstr>
      <vt:lpstr>18-1 커서</vt:lpstr>
      <vt:lpstr>18-1 커서</vt:lpstr>
      <vt:lpstr>18-1 커서</vt:lpstr>
      <vt:lpstr>18-1 커서</vt:lpstr>
      <vt:lpstr>18-1 커서</vt:lpstr>
      <vt:lpstr>18-2 예외 처리</vt:lpstr>
      <vt:lpstr>18-2 예외 처리</vt:lpstr>
      <vt:lpstr>18-2 예외 처리</vt:lpstr>
      <vt:lpstr>18-2 예외 처리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Registered User</cp:lastModifiedBy>
  <cp:revision>205</cp:revision>
  <dcterms:created xsi:type="dcterms:W3CDTF">2006-10-05T04:04:58Z</dcterms:created>
  <dcterms:modified xsi:type="dcterms:W3CDTF">2018-10-28T10:43:25Z</dcterms:modified>
</cp:coreProperties>
</file>