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Chap19. </a:t>
            </a:r>
            <a:r>
              <a:rPr lang="ko-KR" altLang="en-US" smtClean="0"/>
              <a:t>저장 서브프로그램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19-3 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함수 생성하기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3507246" cy="452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6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19-3 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함수 실행하기</a:t>
            </a:r>
            <a:endParaRPr lang="en-US" altLang="ko-KR" smtClean="0"/>
          </a:p>
          <a:p>
            <a:pPr lvl="1"/>
            <a:r>
              <a:rPr lang="en-US" altLang="ko-KR" smtClean="0"/>
              <a:t>PL/SQL</a:t>
            </a:r>
            <a:r>
              <a:rPr lang="ko-KR" altLang="en-US" smtClean="0"/>
              <a:t>로 함수 실행하기</a:t>
            </a:r>
            <a:endParaRPr lang="en-US" altLang="ko-KR"/>
          </a:p>
          <a:p>
            <a:pPr lvl="1"/>
            <a:r>
              <a:rPr lang="en-US" altLang="ko-KR" smtClean="0"/>
              <a:t>SQL</a:t>
            </a:r>
            <a:r>
              <a:rPr lang="ko-KR" altLang="en-US" smtClean="0"/>
              <a:t>문에서 함수 실행하기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함수 삭제하기</a:t>
            </a:r>
            <a:endParaRPr lang="en-US" altLang="ko-KR" smtClean="0"/>
          </a:p>
          <a:p>
            <a:pPr lvl="1"/>
            <a:r>
              <a:rPr lang="en-US" altLang="ko-KR" smtClean="0"/>
              <a:t>DROP</a:t>
            </a:r>
          </a:p>
          <a:p>
            <a:endParaRPr lang="en-US" altLang="ko-KR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6572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19-4 </a:t>
            </a:r>
            <a:r>
              <a:rPr lang="ko-KR" altLang="en-US" smtClean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패키지</a:t>
            </a:r>
            <a:endParaRPr lang="en-US" altLang="ko-KR" smtClean="0"/>
          </a:p>
          <a:p>
            <a:pPr lvl="1"/>
            <a:r>
              <a:rPr lang="ko-KR" altLang="en-US"/>
              <a:t>여러 </a:t>
            </a:r>
            <a:r>
              <a:rPr lang="ko-KR" altLang="en-US"/>
              <a:t>서브프로그램을 </a:t>
            </a:r>
            <a:r>
              <a:rPr lang="ko-KR" altLang="en-US" smtClean="0"/>
              <a:t>통합</a:t>
            </a:r>
            <a:r>
              <a:rPr lang="en-US" altLang="ko-KR" smtClean="0"/>
              <a:t>·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모듈성</a:t>
            </a:r>
            <a:r>
              <a:rPr lang="en-US" altLang="ko-KR" smtClean="0"/>
              <a:t>, </a:t>
            </a:r>
            <a:r>
              <a:rPr lang="ko-KR" altLang="en-US" smtClean="0"/>
              <a:t>설계</a:t>
            </a:r>
            <a:r>
              <a:rPr lang="en-US" altLang="ko-KR" smtClean="0"/>
              <a:t>, </a:t>
            </a:r>
            <a:r>
              <a:rPr lang="ko-KR" altLang="en-US" smtClean="0"/>
              <a:t>정보 은닉</a:t>
            </a:r>
            <a:r>
              <a:rPr lang="en-US" altLang="ko-KR" smtClean="0"/>
              <a:t>, </a:t>
            </a:r>
            <a:r>
              <a:rPr lang="ko-KR" altLang="en-US" smtClean="0"/>
              <a:t>기능성 및 성능 향상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패키지 구조와 생성</a:t>
            </a:r>
            <a:endParaRPr lang="en-US" altLang="ko-KR" smtClean="0"/>
          </a:p>
          <a:p>
            <a:pPr lvl="1"/>
            <a:r>
              <a:rPr lang="ko-KR" altLang="en-US" smtClean="0"/>
              <a:t>명세</a:t>
            </a:r>
            <a:endParaRPr lang="en-US" altLang="ko-KR" smtClean="0"/>
          </a:p>
          <a:p>
            <a:pPr lvl="1"/>
            <a:r>
              <a:rPr lang="ko-KR" altLang="en-US" smtClean="0"/>
              <a:t>본</a:t>
            </a:r>
            <a:r>
              <a:rPr lang="ko-KR" altLang="en-US"/>
              <a:t>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367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19-4 </a:t>
            </a:r>
            <a:r>
              <a:rPr lang="ko-KR" altLang="en-US" smtClean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패키지 명세</a:t>
            </a:r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패키지 본문</a:t>
            </a:r>
            <a:endParaRPr lang="en-US" altLang="ko-KR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661147"/>
            <a:ext cx="4176463" cy="150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79981"/>
            <a:ext cx="6912768" cy="181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54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19-4 </a:t>
            </a:r>
            <a:r>
              <a:rPr lang="ko-KR" altLang="en-US" smtClean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서브프로그램 오버로드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패키지 사용</a:t>
            </a:r>
            <a:endParaRPr lang="en-US" altLang="ko-KR" smtClean="0"/>
          </a:p>
          <a:p>
            <a:pPr lvl="2"/>
            <a:r>
              <a:rPr lang="ko-KR" altLang="en-US" smtClean="0"/>
              <a:t>패키지이름</a:t>
            </a:r>
            <a:r>
              <a:rPr lang="en-US" altLang="ko-KR" smtClean="0"/>
              <a:t>.</a:t>
            </a:r>
            <a:r>
              <a:rPr lang="ko-KR" altLang="en-US" smtClean="0"/>
              <a:t>객체이름</a:t>
            </a:r>
            <a:endParaRPr lang="en-US" altLang="ko-KR" smtClean="0"/>
          </a:p>
          <a:p>
            <a:pPr lvl="2"/>
            <a:endParaRPr lang="en-US" altLang="ko-KR"/>
          </a:p>
          <a:p>
            <a:pPr lvl="1"/>
            <a:r>
              <a:rPr lang="ko-KR" altLang="en-US" smtClean="0"/>
              <a:t>패키지 삭제</a:t>
            </a:r>
            <a:endParaRPr lang="en-US" altLang="ko-KR" smtClean="0"/>
          </a:p>
          <a:p>
            <a:pPr lvl="2"/>
            <a:r>
              <a:rPr lang="en-US" altLang="ko-KR" smtClean="0"/>
              <a:t>DROP</a:t>
            </a:r>
            <a:endParaRPr lang="en-US" altLang="ko-KR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772816"/>
            <a:ext cx="7128791" cy="174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27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19-5 </a:t>
            </a:r>
            <a:r>
              <a:rPr lang="ko-KR" altLang="en-US" smtClean="0"/>
              <a:t>트리거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트리거란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데이터베이스 내 이벤트 발생시 자동 실행될 기능을 정의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트리거 사용의 장점</a:t>
            </a:r>
            <a:endParaRPr lang="en-US" altLang="ko-KR" smtClean="0"/>
          </a:p>
          <a:p>
            <a:pPr lvl="2"/>
            <a:r>
              <a:rPr lang="ko-KR" altLang="en-US" smtClean="0"/>
              <a:t>간편한 데이터 작업</a:t>
            </a:r>
            <a:endParaRPr lang="en-US" altLang="ko-KR" smtClean="0"/>
          </a:p>
          <a:p>
            <a:pPr lvl="2"/>
            <a:r>
              <a:rPr lang="ko-KR" altLang="en-US" smtClean="0"/>
              <a:t>복잡한 데이터 규칙 정의</a:t>
            </a:r>
            <a:endParaRPr lang="en-US" altLang="ko-KR" smtClean="0"/>
          </a:p>
          <a:p>
            <a:pPr lvl="2"/>
            <a:r>
              <a:rPr lang="ko-KR" altLang="en-US" smtClean="0"/>
              <a:t>보안성</a:t>
            </a:r>
            <a:r>
              <a:rPr lang="en-US" altLang="ko-KR" smtClean="0"/>
              <a:t>, </a:t>
            </a:r>
            <a:r>
              <a:rPr lang="ko-KR" altLang="en-US" smtClean="0"/>
              <a:t>안정성을 위한 대처 활용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트리거 지정 대상</a:t>
            </a:r>
            <a:endParaRPr lang="en-US" altLang="ko-KR" smtClean="0"/>
          </a:p>
          <a:p>
            <a:pPr lvl="2"/>
            <a:r>
              <a:rPr lang="en-US" altLang="ko-KR"/>
              <a:t> </a:t>
            </a:r>
            <a:r>
              <a:rPr lang="en-US" altLang="ko-KR" smtClean="0"/>
              <a:t>p.508</a:t>
            </a:r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트리거의 구분</a:t>
            </a:r>
            <a:endParaRPr lang="en-US" altLang="ko-KR" smtClean="0"/>
          </a:p>
          <a:p>
            <a:pPr lvl="2"/>
            <a:r>
              <a:rPr lang="en-US" altLang="ko-KR" smtClean="0"/>
              <a:t>p.509</a:t>
            </a:r>
            <a:endParaRPr lang="en-US" altLang="ko-KR"/>
          </a:p>
          <a:p>
            <a:pPr lvl="2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5709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19-5 </a:t>
            </a:r>
            <a:r>
              <a:rPr lang="ko-KR" altLang="en-US" smtClean="0"/>
              <a:t>트리거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DML </a:t>
            </a:r>
            <a:r>
              <a:rPr lang="ko-KR" altLang="en-US" smtClean="0"/>
              <a:t>트리거</a:t>
            </a:r>
            <a:endParaRPr lang="en-US" altLang="ko-KR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78731"/>
            <a:ext cx="4151140" cy="4757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9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19-5 </a:t>
            </a:r>
            <a:r>
              <a:rPr lang="ko-KR" altLang="en-US" smtClean="0"/>
              <a:t>트리거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DML </a:t>
            </a:r>
            <a:r>
              <a:rPr lang="ko-KR" altLang="en-US" smtClean="0"/>
              <a:t>트리거의 제작 및 사용</a:t>
            </a:r>
            <a:endParaRPr lang="en-US" altLang="ko-KR" smtClean="0"/>
          </a:p>
          <a:p>
            <a:pPr lvl="1"/>
            <a:r>
              <a:rPr lang="en-US" altLang="ko-KR" smtClean="0"/>
              <a:t>BEFORE</a:t>
            </a:r>
          </a:p>
          <a:p>
            <a:pPr lvl="1"/>
            <a:r>
              <a:rPr lang="en-US" altLang="ko-KR" smtClean="0"/>
              <a:t>AFTER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트리거 정보 조회</a:t>
            </a:r>
            <a:endParaRPr lang="en-US" altLang="ko-KR" smtClean="0"/>
          </a:p>
          <a:p>
            <a:pPr lvl="1"/>
            <a:r>
              <a:rPr lang="en-US" altLang="ko-KR" smtClean="0"/>
              <a:t>USER_TRIGGERS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트리거 변경</a:t>
            </a:r>
            <a:endParaRPr lang="en-US" altLang="ko-KR" smtClean="0"/>
          </a:p>
          <a:p>
            <a:pPr lvl="1"/>
            <a:r>
              <a:rPr lang="en-US" altLang="ko-KR" smtClean="0"/>
              <a:t>ALTER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트리거 삭제</a:t>
            </a:r>
            <a:endParaRPr lang="en-US" altLang="ko-KR" smtClean="0"/>
          </a:p>
          <a:p>
            <a:pPr lvl="1"/>
            <a:r>
              <a:rPr lang="en-US" altLang="ko-KR" smtClean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284749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19-1 </a:t>
            </a:r>
            <a:r>
              <a:rPr lang="ko-KR" altLang="en-US" smtClean="0"/>
              <a:t>저장 서브프로그램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저장 서브프로그램이란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이름을 지정하여 저장해두는 </a:t>
            </a:r>
            <a:r>
              <a:rPr lang="en-US" altLang="ko-KR" smtClean="0"/>
              <a:t>PL/SQL </a:t>
            </a:r>
            <a:r>
              <a:rPr lang="ko-KR" altLang="en-US" smtClean="0"/>
              <a:t>프로그램</a:t>
            </a:r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21417"/>
            <a:ext cx="6912768" cy="24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27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19-1 </a:t>
            </a:r>
            <a:r>
              <a:rPr lang="ko-KR" altLang="en-US" smtClean="0"/>
              <a:t>저장 서브프로그램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저장 서브프로그램이란</a:t>
            </a:r>
            <a:r>
              <a:rPr lang="en-US" altLang="ko-KR" smtClean="0"/>
              <a:t>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700808"/>
            <a:ext cx="7920880" cy="305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36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19-2 </a:t>
            </a:r>
            <a:r>
              <a:rPr lang="ko-KR" altLang="en-US" smtClean="0"/>
              <a:t>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파라미터를 사용하지 않는 프로시저</a:t>
            </a:r>
            <a:endParaRPr lang="en-US" altLang="ko-KR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16225"/>
            <a:ext cx="4608512" cy="290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33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19-2 </a:t>
            </a:r>
            <a:r>
              <a:rPr lang="ko-KR" altLang="en-US" smtClean="0"/>
              <a:t>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프로지서 내용 확인</a:t>
            </a:r>
            <a:endParaRPr lang="en-US" altLang="ko-KR" smtClean="0"/>
          </a:p>
          <a:p>
            <a:pPr lvl="1"/>
            <a:r>
              <a:rPr lang="en-US" altLang="ko-KR" smtClean="0"/>
              <a:t>USER_SOURCE</a:t>
            </a:r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프로시저 삭제하기</a:t>
            </a:r>
            <a:endParaRPr lang="en-US" altLang="ko-KR" smtClean="0"/>
          </a:p>
          <a:p>
            <a:pPr lvl="1"/>
            <a:r>
              <a:rPr lang="en-US" altLang="ko-KR" smtClean="0"/>
              <a:t>DROP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060848"/>
            <a:ext cx="7704856" cy="254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87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19-2 </a:t>
            </a:r>
            <a:r>
              <a:rPr lang="ko-KR" altLang="en-US" smtClean="0"/>
              <a:t>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파라미터를 사용하는 프로시저</a:t>
            </a:r>
            <a:endParaRPr lang="en-US" altLang="ko-KR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844824"/>
            <a:ext cx="514826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81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19-2 </a:t>
            </a:r>
            <a:r>
              <a:rPr lang="ko-KR" altLang="en-US" smtClean="0"/>
              <a:t>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파라미터 사용 모드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406780" cy="183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90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19-2 </a:t>
            </a:r>
            <a:r>
              <a:rPr lang="ko-KR" altLang="en-US" smtClean="0"/>
              <a:t>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프로시저 오류 정보 확인하기</a:t>
            </a:r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mtClean="0"/>
              <a:t>SHOW ERRORS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USER_ERRORS</a:t>
            </a:r>
          </a:p>
          <a:p>
            <a:pPr lvl="1"/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5594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19-3 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프로시저와 함수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772816"/>
            <a:ext cx="7848872" cy="335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420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507</TotalTime>
  <Words>179</Words>
  <Application>Microsoft Office PowerPoint</Application>
  <PresentationFormat>화면 슬라이드 쇼(4:3)</PresentationFormat>
  <Paragraphs>108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원본</vt:lpstr>
      <vt:lpstr>Chap19. 저장 서브프로그램</vt:lpstr>
      <vt:lpstr>19-1 저장 서브프로그램</vt:lpstr>
      <vt:lpstr>19-1 저장 서브프로그램</vt:lpstr>
      <vt:lpstr>19-2 프로시저</vt:lpstr>
      <vt:lpstr>19-2 프로시저</vt:lpstr>
      <vt:lpstr>19-2 프로시저</vt:lpstr>
      <vt:lpstr>19-2 프로시저</vt:lpstr>
      <vt:lpstr>19-2 프로시저</vt:lpstr>
      <vt:lpstr>19-3 함수</vt:lpstr>
      <vt:lpstr>19-3 함수</vt:lpstr>
      <vt:lpstr>19-3 함수</vt:lpstr>
      <vt:lpstr>19-4 패키지</vt:lpstr>
      <vt:lpstr>19-4 패키지</vt:lpstr>
      <vt:lpstr>19-4 패키지</vt:lpstr>
      <vt:lpstr>19-5 트리거</vt:lpstr>
      <vt:lpstr>19-5 트리거</vt:lpstr>
      <vt:lpstr>19-5 트리거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232</cp:revision>
  <dcterms:created xsi:type="dcterms:W3CDTF">2006-10-05T04:04:58Z</dcterms:created>
  <dcterms:modified xsi:type="dcterms:W3CDTF">2018-10-28T11:05:53Z</dcterms:modified>
</cp:coreProperties>
</file>