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9" r:id="rId6"/>
    <p:sldId id="268" r:id="rId7"/>
    <p:sldId id="259" r:id="rId8"/>
    <p:sldId id="264" r:id="rId9"/>
    <p:sldId id="272" r:id="rId10"/>
    <p:sldId id="270" r:id="rId11"/>
    <p:sldId id="260" r:id="rId12"/>
    <p:sldId id="265" r:id="rId13"/>
    <p:sldId id="261" r:id="rId14"/>
    <p:sldId id="271" r:id="rId15"/>
    <p:sldId id="266" r:id="rId16"/>
    <p:sldId id="262" r:id="rId17"/>
    <p:sldId id="267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/>
  </p:normalViewPr>
  <p:slideViewPr>
    <p:cSldViewPr snapToGrid="0">
      <p:cViewPr>
        <p:scale>
          <a:sx n="100" d="100"/>
          <a:sy n="100" d="100"/>
        </p:scale>
        <p:origin x="94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B07-BB2C-4301-8F6E-6915215E0D6A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BB72-2AF5-478F-BDE8-E5B22996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59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B07-BB2C-4301-8F6E-6915215E0D6A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BB72-2AF5-478F-BDE8-E5B22996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3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B07-BB2C-4301-8F6E-6915215E0D6A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BB72-2AF5-478F-BDE8-E5B22996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66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B07-BB2C-4301-8F6E-6915215E0D6A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BB72-2AF5-478F-BDE8-E5B22996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9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B07-BB2C-4301-8F6E-6915215E0D6A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BB72-2AF5-478F-BDE8-E5B22996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46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B07-BB2C-4301-8F6E-6915215E0D6A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BB72-2AF5-478F-BDE8-E5B22996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31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B07-BB2C-4301-8F6E-6915215E0D6A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BB72-2AF5-478F-BDE8-E5B22996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1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B07-BB2C-4301-8F6E-6915215E0D6A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BB72-2AF5-478F-BDE8-E5B22996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65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B07-BB2C-4301-8F6E-6915215E0D6A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BB72-2AF5-478F-BDE8-E5B22996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06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B07-BB2C-4301-8F6E-6915215E0D6A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BB72-2AF5-478F-BDE8-E5B22996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58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B07-BB2C-4301-8F6E-6915215E0D6A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BB72-2AF5-478F-BDE8-E5B22996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17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51B07-BB2C-4301-8F6E-6915215E0D6A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3BB72-2AF5-478F-BDE8-E5B22996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29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632" y="160421"/>
            <a:ext cx="1145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회원가입 현재시간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37937"/>
            <a:ext cx="1129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바코드 검색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632" y="1764632"/>
            <a:ext cx="11454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1.</a:t>
            </a:r>
            <a:r>
              <a:rPr lang="ko-KR" altLang="en-US" sz="3200" dirty="0"/>
              <a:t>발주  </a:t>
            </a:r>
            <a:r>
              <a:rPr lang="en-US" altLang="ko-KR" sz="3200" dirty="0"/>
              <a:t>2.</a:t>
            </a:r>
            <a:r>
              <a:rPr lang="ko-KR" altLang="en-US" sz="3200" dirty="0" smtClean="0"/>
              <a:t>상품  </a:t>
            </a:r>
            <a:r>
              <a:rPr lang="en-US" altLang="ko-KR" sz="3200" dirty="0"/>
              <a:t>3.</a:t>
            </a:r>
            <a:r>
              <a:rPr lang="ko-KR" altLang="en-US" sz="3200" dirty="0"/>
              <a:t>결제 </a:t>
            </a:r>
            <a:r>
              <a:rPr lang="en-US" altLang="ko-KR" sz="3200" dirty="0"/>
              <a:t>4.</a:t>
            </a:r>
            <a:r>
              <a:rPr lang="ko-KR" altLang="en-US" sz="3200" dirty="0"/>
              <a:t>관리자페이지  </a:t>
            </a:r>
            <a:r>
              <a:rPr lang="en-US" altLang="ko-KR" sz="3200" dirty="0"/>
              <a:t>5.</a:t>
            </a:r>
            <a:r>
              <a:rPr lang="ko-KR" altLang="en-US" sz="3200" dirty="0"/>
              <a:t>매출 관리 </a:t>
            </a:r>
            <a:r>
              <a:rPr lang="en-US" altLang="ko-KR" sz="3200" dirty="0"/>
              <a:t>6. </a:t>
            </a:r>
            <a:r>
              <a:rPr lang="ko-KR" altLang="en-US" sz="3200" dirty="0"/>
              <a:t>영수증  </a:t>
            </a:r>
          </a:p>
        </p:txBody>
      </p:sp>
    </p:spTree>
    <p:extLst>
      <p:ext uri="{BB962C8B-B14F-4D97-AF65-F5344CB8AC3E}">
        <p14:creationId xmlns:p14="http://schemas.microsoft.com/office/powerpoint/2010/main" val="202935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1AE0A-B522-4956-B4B2-BE9BF46E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 smtClean="0"/>
              <a:t>결제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현금결제 창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B73548-7CA0-417E-B3C9-BF61106D1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82" y="1462604"/>
            <a:ext cx="9484878" cy="495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관리자페이지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상품 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(2) </a:t>
            </a:r>
            <a:r>
              <a:rPr lang="ko-KR" altLang="en-US" dirty="0"/>
              <a:t>카테고리 등록</a:t>
            </a:r>
            <a:r>
              <a:rPr lang="en-US" altLang="ko-KR" dirty="0"/>
              <a:t>,</a:t>
            </a:r>
            <a:r>
              <a:rPr lang="ko-KR" altLang="en-US" dirty="0"/>
              <a:t>삭제</a:t>
            </a:r>
            <a:endParaRPr lang="en-US" altLang="ko-KR" dirty="0"/>
          </a:p>
          <a:p>
            <a:r>
              <a:rPr lang="en-US" altLang="ko-KR" dirty="0"/>
              <a:t>(3) </a:t>
            </a:r>
            <a:r>
              <a:rPr lang="ko-KR" altLang="en-US" dirty="0"/>
              <a:t>직원 관리</a:t>
            </a:r>
            <a:endParaRPr lang="en-US" altLang="ko-KR" dirty="0"/>
          </a:p>
          <a:p>
            <a:r>
              <a:rPr lang="en-US" altLang="ko-KR" dirty="0"/>
              <a:t>(4) </a:t>
            </a:r>
            <a:r>
              <a:rPr lang="ko-KR" altLang="en-US" dirty="0"/>
              <a:t>직원 목록 조회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출근 기록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목록에서 선택한 직원 정보 수정 가능하도록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(5)</a:t>
            </a:r>
            <a:r>
              <a:rPr lang="ko-KR" altLang="en-US" dirty="0"/>
              <a:t> 직원 탈퇴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50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6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매출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arenBoth"/>
            </a:pPr>
            <a:r>
              <a:rPr lang="ko-KR" altLang="en-US" dirty="0"/>
              <a:t>매출</a:t>
            </a:r>
            <a:r>
              <a:rPr lang="en-US" altLang="ko-KR" dirty="0"/>
              <a:t>/</a:t>
            </a:r>
            <a:r>
              <a:rPr lang="ko-KR" altLang="en-US" dirty="0"/>
              <a:t>순이익 조회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일 매출</a:t>
            </a:r>
            <a:r>
              <a:rPr lang="en-US" altLang="ko-KR" dirty="0"/>
              <a:t>(</a:t>
            </a:r>
            <a:r>
              <a:rPr lang="ko-KR" altLang="en-US" dirty="0"/>
              <a:t>저녁 </a:t>
            </a:r>
            <a:r>
              <a:rPr lang="en-US" altLang="ko-KR" dirty="0"/>
              <a:t>12</a:t>
            </a:r>
            <a:r>
              <a:rPr lang="ko-KR" altLang="en-US" dirty="0"/>
              <a:t>시 기준으로 자동 업데이트 </a:t>
            </a:r>
            <a:r>
              <a:rPr lang="en-US" altLang="ko-KR" dirty="0"/>
              <a:t>DB)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월 매출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– </a:t>
            </a:r>
            <a:r>
              <a:rPr lang="ko-KR" altLang="en-US" dirty="0"/>
              <a:t>현재 매출</a:t>
            </a:r>
            <a:r>
              <a:rPr lang="en-US" altLang="ko-KR" dirty="0"/>
              <a:t>(</a:t>
            </a:r>
            <a:r>
              <a:rPr lang="ko-KR" altLang="en-US" dirty="0"/>
              <a:t>전날 </a:t>
            </a:r>
            <a:r>
              <a:rPr lang="en-US" altLang="ko-KR" dirty="0"/>
              <a:t>12</a:t>
            </a:r>
            <a:r>
              <a:rPr lang="ko-KR" altLang="en-US" dirty="0"/>
              <a:t>시 기준으로 현재 시각까지의 매출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(2) </a:t>
            </a:r>
            <a:r>
              <a:rPr lang="ko-KR" altLang="en-US" dirty="0"/>
              <a:t>시재 점검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순이익 </a:t>
            </a:r>
            <a:r>
              <a:rPr lang="en-US" altLang="ko-KR" dirty="0"/>
              <a:t>= </a:t>
            </a:r>
            <a:r>
              <a:rPr lang="ko-KR" altLang="en-US" dirty="0"/>
              <a:t>매출 </a:t>
            </a:r>
            <a:r>
              <a:rPr lang="en-US" altLang="ko-KR" dirty="0"/>
              <a:t>* (1-</a:t>
            </a:r>
            <a:r>
              <a:rPr lang="ko-KR" altLang="en-US" dirty="0"/>
              <a:t>마진율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인건비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216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47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BCC33-88C9-4E73-B890-98E5008A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매출 </a:t>
            </a:r>
            <a:r>
              <a:rPr lang="ko-KR" altLang="en-US" dirty="0" smtClean="0"/>
              <a:t>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현재 시간까지의 매출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DDCC4A6-A6F4-440E-A584-A40B36A6C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332" y="1440180"/>
            <a:ext cx="9975668" cy="472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20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영수증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영수증 조회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결제수단</a:t>
            </a:r>
            <a:r>
              <a:rPr lang="en-US" altLang="ko-KR" dirty="0"/>
              <a:t>(</a:t>
            </a:r>
            <a:r>
              <a:rPr lang="ko-KR" altLang="en-US" dirty="0"/>
              <a:t>현금</a:t>
            </a:r>
            <a:r>
              <a:rPr lang="en-US" altLang="ko-KR" dirty="0"/>
              <a:t>/</a:t>
            </a:r>
            <a:r>
              <a:rPr lang="ko-KR" altLang="en-US" dirty="0"/>
              <a:t>카드</a:t>
            </a:r>
            <a:r>
              <a:rPr lang="en-US" altLang="ko-KR" dirty="0"/>
              <a:t>)</a:t>
            </a:r>
            <a:r>
              <a:rPr lang="ko-KR" altLang="en-US" dirty="0"/>
              <a:t>으로 조회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(2) </a:t>
            </a:r>
            <a:r>
              <a:rPr lang="ko-KR" altLang="en-US" dirty="0"/>
              <a:t>영수증 디테일 페이지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선택하면 </a:t>
            </a:r>
            <a:r>
              <a:rPr lang="ko-KR" altLang="en-US" dirty="0" err="1"/>
              <a:t>팝업창으로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(3) </a:t>
            </a:r>
            <a:r>
              <a:rPr lang="ko-KR" altLang="en-US" dirty="0"/>
              <a:t>환불 </a:t>
            </a:r>
            <a:endParaRPr lang="en-US" altLang="ko-KR" dirty="0"/>
          </a:p>
          <a:p>
            <a:pPr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5571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07B42-501E-452E-B964-7726497B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smtClean="0"/>
              <a:t>영수증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조회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" y="1437322"/>
            <a:ext cx="10649244" cy="504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8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07B42-501E-452E-B964-7726497B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smtClean="0"/>
              <a:t>영수증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조회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" y="1338346"/>
            <a:ext cx="10332720" cy="565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2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발주 및 입고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(1) </a:t>
            </a:r>
            <a:r>
              <a:rPr lang="ko-KR" altLang="en-US" dirty="0"/>
              <a:t>발주하기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(2) </a:t>
            </a:r>
            <a:r>
              <a:rPr lang="ko-KR" altLang="en-US" dirty="0"/>
              <a:t>발주 데이터 </a:t>
            </a:r>
            <a:r>
              <a:rPr lang="ko-KR" altLang="en-US" dirty="0" smtClean="0"/>
              <a:t>조회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(3) </a:t>
            </a:r>
            <a:r>
              <a:rPr lang="ko-KR" altLang="en-US" dirty="0" smtClean="0"/>
              <a:t>입고 데이터 조회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56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상품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(1)</a:t>
            </a:r>
            <a:r>
              <a:rPr lang="ko-KR" altLang="en-US" dirty="0"/>
              <a:t>상품 조회</a:t>
            </a:r>
            <a:r>
              <a:rPr lang="en-US" altLang="ko-KR" dirty="0"/>
              <a:t>/</a:t>
            </a:r>
            <a:r>
              <a:rPr lang="ko-KR" altLang="en-US" dirty="0"/>
              <a:t>등록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(2) </a:t>
            </a:r>
            <a:r>
              <a:rPr lang="ko-KR" altLang="en-US" dirty="0"/>
              <a:t>폐기 조회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(3) </a:t>
            </a:r>
            <a:r>
              <a:rPr lang="ko-KR" altLang="en-US" dirty="0"/>
              <a:t>폐기 등록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923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83842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(1)</a:t>
            </a:r>
            <a:r>
              <a:rPr lang="ko-KR" altLang="en-US" sz="4000" dirty="0"/>
              <a:t>상품 </a:t>
            </a:r>
            <a:r>
              <a:rPr lang="ko-KR" altLang="en-US" sz="4000" dirty="0" smtClean="0"/>
              <a:t>조회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등록</a:t>
            </a:r>
            <a:endParaRPr lang="ko-KR" altLang="en-US" sz="40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92DE5AE-D3D9-4849-A1E2-4F2D6D4A5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891" y="2354824"/>
            <a:ext cx="8236783" cy="4503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969168"/>
            <a:ext cx="97049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바코드나 상품명으로 방식을 선택하여 조회 버튼 클릭 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입력한 값을 조회방식으로 조회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조회 시 바코드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 분류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 분류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미성년 판매 여부 출력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탭으로 나눠서 조회는 </a:t>
            </a:r>
            <a:r>
              <a:rPr lang="en-US" altLang="ko-KR" dirty="0" smtClean="0"/>
              <a:t>read-only</a:t>
            </a:r>
            <a:r>
              <a:rPr lang="ko-KR" altLang="en-US" dirty="0" smtClean="0"/>
              <a:t>만 등록은 직접 입력하여 등록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698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76275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(2)</a:t>
            </a:r>
            <a:r>
              <a:rPr lang="ko-KR" altLang="en-US" sz="4000" dirty="0" smtClean="0"/>
              <a:t>폐기 조회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0160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날짜로 조회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조회버튼</a:t>
            </a:r>
            <a:r>
              <a:rPr lang="ko-KR" altLang="en-US" dirty="0" smtClean="0"/>
              <a:t> 없앰</a:t>
            </a:r>
            <a:r>
              <a:rPr lang="en-US" altLang="ko-KR" dirty="0" smtClean="0"/>
              <a:t>. ), </a:t>
            </a:r>
            <a:r>
              <a:rPr lang="ko-KR" altLang="en-US" dirty="0" err="1" smtClean="0"/>
              <a:t>대분류</a:t>
            </a:r>
            <a:r>
              <a:rPr lang="ko-KR" altLang="en-US" dirty="0" smtClean="0"/>
              <a:t> 중분류 둘다 넣는다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876732"/>
            <a:ext cx="11410951" cy="463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9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(3) </a:t>
            </a:r>
            <a:r>
              <a:rPr lang="ko-KR" altLang="en-US" dirty="0"/>
              <a:t>폐기 </a:t>
            </a:r>
            <a:r>
              <a:rPr lang="ko-KR" altLang="en-US" dirty="0" smtClean="0"/>
              <a:t>등록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6E4C3D-24F1-41D8-9839-D5E68D34C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0275"/>
            <a:ext cx="12096750" cy="4657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5034" y="1299150"/>
            <a:ext cx="10943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바코드 입력을 받고 </a:t>
            </a:r>
            <a:r>
              <a:rPr lang="ko-KR" altLang="en-US" dirty="0" err="1" smtClean="0"/>
              <a:t>폐기등록</a:t>
            </a:r>
            <a:r>
              <a:rPr lang="ko-KR" altLang="en-US" dirty="0" smtClean="0"/>
              <a:t> 버튼을 누르면 </a:t>
            </a:r>
            <a:r>
              <a:rPr lang="ko-KR" altLang="en-US" dirty="0" err="1" smtClean="0"/>
              <a:t>폐기등록</a:t>
            </a:r>
            <a:r>
              <a:rPr lang="ko-KR" altLang="en-US" dirty="0" smtClean="0"/>
              <a:t> 화면에 폐기 정보가 나타남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9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결제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장바구니 </a:t>
            </a:r>
            <a:endParaRPr lang="en-US" altLang="ko-KR" dirty="0"/>
          </a:p>
          <a:p>
            <a:r>
              <a:rPr lang="en-US" altLang="ko-KR" dirty="0"/>
              <a:t>(2) </a:t>
            </a:r>
            <a:r>
              <a:rPr lang="ko-KR" altLang="en-US" dirty="0"/>
              <a:t>현금</a:t>
            </a:r>
            <a:r>
              <a:rPr lang="en-US" altLang="ko-KR" dirty="0"/>
              <a:t>, </a:t>
            </a:r>
            <a:r>
              <a:rPr lang="ko-KR" altLang="en-US" dirty="0"/>
              <a:t>카드 결제</a:t>
            </a:r>
            <a:endParaRPr lang="en-US" altLang="ko-KR" dirty="0"/>
          </a:p>
          <a:p>
            <a:r>
              <a:rPr lang="en-US" altLang="ko-KR" dirty="0"/>
              <a:t>(3) </a:t>
            </a:r>
            <a:r>
              <a:rPr lang="ko-KR" altLang="en-US" dirty="0"/>
              <a:t>멤버십 기능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64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1AE0A-B522-4956-B4B2-BE9BF46E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 smtClean="0"/>
              <a:t>결제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91FF901-CB75-47C5-B5B0-C7DE147D1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130" y="1392396"/>
            <a:ext cx="8604690" cy="519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86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1AE0A-B522-4956-B4B2-BE9BF46E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 smtClean="0"/>
              <a:t>결제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카드결제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1615440"/>
            <a:ext cx="10313294" cy="4888072"/>
          </a:xfrm>
        </p:spPr>
      </p:pic>
    </p:spTree>
    <p:extLst>
      <p:ext uri="{BB962C8B-B14F-4D97-AF65-F5344CB8AC3E}">
        <p14:creationId xmlns:p14="http://schemas.microsoft.com/office/powerpoint/2010/main" val="349558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346</Words>
  <Application>Microsoft Office PowerPoint</Application>
  <PresentationFormat>와이드스크린</PresentationFormat>
  <Paragraphs>55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1. 발주 및 입고</vt:lpstr>
      <vt:lpstr>2. 상품</vt:lpstr>
      <vt:lpstr>(1)상품 조회, 등록</vt:lpstr>
      <vt:lpstr>(2)폐기 조회</vt:lpstr>
      <vt:lpstr>(3) 폐기 등록 </vt:lpstr>
      <vt:lpstr>3.결제</vt:lpstr>
      <vt:lpstr>3.결제 - 장바구니</vt:lpstr>
      <vt:lpstr>3.결제 - 카드결제</vt:lpstr>
      <vt:lpstr>3.결제 – 현금결제 창</vt:lpstr>
      <vt:lpstr>4. 관리자페이지</vt:lpstr>
      <vt:lpstr>PowerPoint 프레젠테이션</vt:lpstr>
      <vt:lpstr>5. 매출 관리</vt:lpstr>
      <vt:lpstr>PowerPoint 프레젠테이션</vt:lpstr>
      <vt:lpstr>5.매출 관리 – 현재 시간까지의 매출</vt:lpstr>
      <vt:lpstr>6. 영수증</vt:lpstr>
      <vt:lpstr>6. 영수증 - 조회</vt:lpstr>
      <vt:lpstr>6. 영수증 - 조회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gd5-23</dc:creator>
  <cp:lastModifiedBy>gd5-23</cp:lastModifiedBy>
  <cp:revision>27</cp:revision>
  <dcterms:created xsi:type="dcterms:W3CDTF">2019-07-24T07:04:47Z</dcterms:created>
  <dcterms:modified xsi:type="dcterms:W3CDTF">2019-07-26T05:22:54Z</dcterms:modified>
</cp:coreProperties>
</file>