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68" r:id="rId7"/>
    <p:sldId id="259" r:id="rId8"/>
    <p:sldId id="264" r:id="rId9"/>
    <p:sldId id="272" r:id="rId10"/>
    <p:sldId id="270" r:id="rId11"/>
    <p:sldId id="260" r:id="rId12"/>
    <p:sldId id="265" r:id="rId13"/>
    <p:sldId id="261" r:id="rId14"/>
    <p:sldId id="271" r:id="rId15"/>
    <p:sldId id="266" r:id="rId16"/>
    <p:sldId id="262" r:id="rId17"/>
    <p:sldId id="267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1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B07-BB2C-4301-8F6E-6915215E0D6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160421"/>
            <a:ext cx="114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회원가입 현재시간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37937"/>
            <a:ext cx="11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바코드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32" y="1764632"/>
            <a:ext cx="11454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</a:t>
            </a:r>
            <a:r>
              <a:rPr lang="ko-KR" altLang="en-US" sz="3200" dirty="0"/>
              <a:t>발주  </a:t>
            </a:r>
            <a:r>
              <a:rPr lang="en-US" altLang="ko-KR" sz="3200" dirty="0"/>
              <a:t>2.</a:t>
            </a:r>
            <a:r>
              <a:rPr lang="ko-KR" altLang="en-US" sz="3200" dirty="0" smtClean="0"/>
              <a:t>상품  </a:t>
            </a:r>
            <a:r>
              <a:rPr lang="en-US" altLang="ko-KR" sz="3200" dirty="0"/>
              <a:t>3.</a:t>
            </a:r>
            <a:r>
              <a:rPr lang="ko-KR" altLang="en-US" sz="3200" dirty="0"/>
              <a:t>결제 </a:t>
            </a:r>
            <a:r>
              <a:rPr lang="en-US" altLang="ko-KR" sz="3200" dirty="0"/>
              <a:t>4.</a:t>
            </a:r>
            <a:r>
              <a:rPr lang="ko-KR" altLang="en-US" sz="3200" dirty="0"/>
              <a:t>관리자페이지  </a:t>
            </a:r>
            <a:r>
              <a:rPr lang="en-US" altLang="ko-KR" sz="3200" dirty="0"/>
              <a:t>5.</a:t>
            </a:r>
            <a:r>
              <a:rPr lang="ko-KR" altLang="en-US" sz="3200" dirty="0"/>
              <a:t>매출 관리 </a:t>
            </a:r>
            <a:r>
              <a:rPr lang="en-US" altLang="ko-KR" sz="3200" dirty="0"/>
              <a:t>6. </a:t>
            </a:r>
            <a:r>
              <a:rPr lang="ko-KR" altLang="en-US" sz="3200" dirty="0"/>
              <a:t>영수증  </a:t>
            </a:r>
          </a:p>
        </p:txBody>
      </p:sp>
    </p:spTree>
    <p:extLst>
      <p:ext uri="{BB962C8B-B14F-4D97-AF65-F5344CB8AC3E}">
        <p14:creationId xmlns:p14="http://schemas.microsoft.com/office/powerpoint/2010/main" val="20293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현금결제 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73548-7CA0-417E-B3C9-BF61106D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2" y="1462604"/>
            <a:ext cx="9484878" cy="49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관리자페이지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상품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카테고리 등록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직원 관리</a:t>
            </a:r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직원 목록 조회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출근 기록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목록에서 선택한 직원 정보 수정 가능하도록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(5)</a:t>
            </a:r>
            <a:r>
              <a:rPr lang="ko-KR" altLang="en-US" dirty="0"/>
              <a:t> 직원 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매출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Both"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순이익 조회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일 매출</a:t>
            </a:r>
            <a:r>
              <a:rPr lang="en-US" altLang="ko-KR" dirty="0"/>
              <a:t>(</a:t>
            </a:r>
            <a:r>
              <a:rPr lang="ko-KR" altLang="en-US" dirty="0"/>
              <a:t>저녁 </a:t>
            </a:r>
            <a:r>
              <a:rPr lang="en-US" altLang="ko-KR" dirty="0"/>
              <a:t>12</a:t>
            </a:r>
            <a:r>
              <a:rPr lang="ko-KR" altLang="en-US" dirty="0"/>
              <a:t>시 기준으로 자동 업데이트 </a:t>
            </a:r>
            <a:r>
              <a:rPr lang="en-US" altLang="ko-KR" dirty="0"/>
              <a:t>DB)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월 매출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– </a:t>
            </a:r>
            <a:r>
              <a:rPr lang="ko-KR" altLang="en-US" dirty="0"/>
              <a:t>현재 매출</a:t>
            </a:r>
            <a:r>
              <a:rPr lang="en-US" altLang="ko-KR" dirty="0"/>
              <a:t>(</a:t>
            </a:r>
            <a:r>
              <a:rPr lang="ko-KR" altLang="en-US" dirty="0"/>
              <a:t>전날 </a:t>
            </a:r>
            <a:r>
              <a:rPr lang="en-US" altLang="ko-KR" dirty="0"/>
              <a:t>12</a:t>
            </a:r>
            <a:r>
              <a:rPr lang="ko-KR" altLang="en-US" dirty="0"/>
              <a:t>시 기준으로 현재 시각까지의 매출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시재 점검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순이익 </a:t>
            </a:r>
            <a:r>
              <a:rPr lang="en-US" altLang="ko-KR" dirty="0"/>
              <a:t>= </a:t>
            </a:r>
            <a:r>
              <a:rPr lang="ko-KR" altLang="en-US" dirty="0"/>
              <a:t>매출 </a:t>
            </a:r>
            <a:r>
              <a:rPr lang="en-US" altLang="ko-KR" dirty="0"/>
              <a:t>* (1-</a:t>
            </a:r>
            <a:r>
              <a:rPr lang="ko-KR" altLang="en-US" dirty="0"/>
              <a:t>마진율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인건비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21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CC33-88C9-4E73-B890-98E5008A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매출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시간까지의 매출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DCC4A6-A6F4-440E-A584-A40B36A6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2" y="1440180"/>
            <a:ext cx="9975668" cy="47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영수증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영수증 조회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결제수단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/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영수증 디테일 페이지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선택하고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환불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팝업창으로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57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1437322"/>
            <a:ext cx="10649244" cy="5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338346"/>
            <a:ext cx="10332720" cy="56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발주 및 입고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발주하기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발주 데이터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입고 데이터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재고 데이터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 테이블과 상품 테이블을 조인하여 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ko-KR" altLang="en-US" dirty="0" smtClean="0"/>
              <a:t>를 같이 </a:t>
            </a:r>
            <a:r>
              <a:rPr lang="ko-KR" altLang="en-US" dirty="0" err="1" smtClean="0"/>
              <a:t>줄력한다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</a:t>
            </a:r>
            <a:r>
              <a:rPr lang="ko-KR" altLang="en-US" dirty="0"/>
              <a:t>상품 조회</a:t>
            </a:r>
            <a:r>
              <a:rPr lang="en-US" altLang="ko-KR" dirty="0"/>
              <a:t>/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폐기 조회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폐기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38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(1)</a:t>
            </a:r>
            <a:r>
              <a:rPr lang="ko-KR" altLang="en-US" sz="4000" dirty="0"/>
              <a:t>상품 </a:t>
            </a:r>
            <a:r>
              <a:rPr lang="ko-KR" altLang="en-US" sz="4000" dirty="0" smtClean="0"/>
              <a:t>조회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등록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2DE5AE-D3D9-4849-A1E2-4F2D6D4A5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91" y="2354824"/>
            <a:ext cx="8236783" cy="450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69168"/>
            <a:ext cx="970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바코드나 상품명으로 방식을 선택하여 조회 버튼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입력한 값을 조회방식으로 조회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조회 시 바코드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미성년 판매 여부 출력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탭으로 나눠서 조회는 </a:t>
            </a:r>
            <a:r>
              <a:rPr lang="en-US" altLang="ko-KR" dirty="0" smtClean="0"/>
              <a:t>read-only</a:t>
            </a:r>
            <a:r>
              <a:rPr lang="ko-KR" altLang="en-US" dirty="0" smtClean="0"/>
              <a:t>만 등록은 직접 입력하여 등록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8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(2)</a:t>
            </a:r>
            <a:r>
              <a:rPr lang="ko-KR" altLang="en-US" sz="4000" dirty="0" smtClean="0"/>
              <a:t>폐기 조회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16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날짜로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조회버튼</a:t>
            </a:r>
            <a:r>
              <a:rPr lang="ko-KR" altLang="en-US" dirty="0" smtClean="0"/>
              <a:t> 없앰</a:t>
            </a:r>
            <a:r>
              <a:rPr lang="en-US" altLang="ko-KR" dirty="0" smtClean="0"/>
              <a:t>. ),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중분류 둘다 넣는다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876732"/>
            <a:ext cx="11410951" cy="4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폐기 </a:t>
            </a:r>
            <a:r>
              <a:rPr lang="ko-KR" altLang="en-US" dirty="0" smtClean="0"/>
              <a:t>등록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E4C3D-24F1-41D8-9839-D5E68D34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12096750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034" y="1299150"/>
            <a:ext cx="109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바코드 입력을 받고 </a:t>
            </a:r>
            <a:r>
              <a:rPr lang="ko-KR" altLang="en-US" dirty="0" err="1" smtClean="0"/>
              <a:t>폐기등록</a:t>
            </a:r>
            <a:r>
              <a:rPr lang="ko-KR" altLang="en-US" dirty="0" smtClean="0"/>
              <a:t> 버튼을 누르면 </a:t>
            </a:r>
            <a:r>
              <a:rPr lang="ko-KR" altLang="en-US" dirty="0" err="1" smtClean="0"/>
              <a:t>폐기등록</a:t>
            </a:r>
            <a:r>
              <a:rPr lang="ko-KR" altLang="en-US" dirty="0" smtClean="0"/>
              <a:t> 화면에 폐기 정보가 나타남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장바구니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카드 결제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멤버십 기능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4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1FF901-CB75-47C5-B5B0-C7DE147D1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30" y="1392396"/>
            <a:ext cx="8604690" cy="5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카드결제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15440"/>
            <a:ext cx="10313294" cy="4888072"/>
          </a:xfrm>
        </p:spPr>
      </p:pic>
    </p:spTree>
    <p:extLst>
      <p:ext uri="{BB962C8B-B14F-4D97-AF65-F5344CB8AC3E}">
        <p14:creationId xmlns:p14="http://schemas.microsoft.com/office/powerpoint/2010/main" val="34955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352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1. 발주 및 입고</vt:lpstr>
      <vt:lpstr>2. 상품</vt:lpstr>
      <vt:lpstr>(1)상품 조회, 등록</vt:lpstr>
      <vt:lpstr>(2)폐기 조회</vt:lpstr>
      <vt:lpstr>(3) 폐기 등록 </vt:lpstr>
      <vt:lpstr>3.결제</vt:lpstr>
      <vt:lpstr>3.결제 - 장바구니</vt:lpstr>
      <vt:lpstr>3.결제 - 카드결제</vt:lpstr>
      <vt:lpstr>3.결제 – 현금결제 창</vt:lpstr>
      <vt:lpstr>4. 관리자페이지</vt:lpstr>
      <vt:lpstr>PowerPoint 프레젠테이션</vt:lpstr>
      <vt:lpstr>5. 매출 관리</vt:lpstr>
      <vt:lpstr>PowerPoint 프레젠테이션</vt:lpstr>
      <vt:lpstr>5.매출 관리 – 현재 시간까지의 매출</vt:lpstr>
      <vt:lpstr>6. 영수증</vt:lpstr>
      <vt:lpstr>6. 영수증 - 조회</vt:lpstr>
      <vt:lpstr>6. 영수증 - 조회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gd5-23</dc:creator>
  <cp:lastModifiedBy>gd5-23</cp:lastModifiedBy>
  <cp:revision>30</cp:revision>
  <dcterms:created xsi:type="dcterms:W3CDTF">2019-07-24T07:04:47Z</dcterms:created>
  <dcterms:modified xsi:type="dcterms:W3CDTF">2019-08-07T07:22:16Z</dcterms:modified>
</cp:coreProperties>
</file>