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47.png"/><Relationship Id="rId24" Type="http://schemas.openxmlformats.org/officeDocument/2006/relationships/image" Target="../media/image4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92.png"/><Relationship Id="rId19" Type="http://schemas.openxmlformats.org/officeDocument/2006/relationships/image" Target="../media/image93.png"/><Relationship Id="rId20" Type="http://schemas.openxmlformats.org/officeDocument/2006/relationships/image" Target="../media/image94.png"/><Relationship Id="rId21" Type="http://schemas.openxmlformats.org/officeDocument/2006/relationships/image" Target="../media/image95.png"/><Relationship Id="rId22" Type="http://schemas.openxmlformats.org/officeDocument/2006/relationships/image" Target="../media/image96.png"/><Relationship Id="rId23" Type="http://schemas.openxmlformats.org/officeDocument/2006/relationships/image" Target="../media/image97.png"/><Relationship Id="rId24" Type="http://schemas.openxmlformats.org/officeDocument/2006/relationships/image" Target="../media/image98.png"/><Relationship Id="rId25" Type="http://schemas.openxmlformats.org/officeDocument/2006/relationships/image" Target="../media/image99.png"/><Relationship Id="rId26" Type="http://schemas.openxmlformats.org/officeDocument/2006/relationships/image" Target="../media/image100.png"/><Relationship Id="rId27" Type="http://schemas.openxmlformats.org/officeDocument/2006/relationships/image" Target="../media/image101.png"/><Relationship Id="rId28" Type="http://schemas.openxmlformats.org/officeDocument/2006/relationships/image" Target="../media/image102.png"/><Relationship Id="rId29" Type="http://schemas.openxmlformats.org/officeDocument/2006/relationships/image" Target="../media/image103.png"/><Relationship Id="rId30" Type="http://schemas.openxmlformats.org/officeDocument/2006/relationships/image" Target="../media/image104.png"/><Relationship Id="rId31" Type="http://schemas.openxmlformats.org/officeDocument/2006/relationships/image" Target="../media/image105.png"/><Relationship Id="rId32" Type="http://schemas.openxmlformats.org/officeDocument/2006/relationships/image" Target="../media/image106.png"/><Relationship Id="rId33" Type="http://schemas.openxmlformats.org/officeDocument/2006/relationships/image" Target="../media/image107.png"/><Relationship Id="rId34" Type="http://schemas.openxmlformats.org/officeDocument/2006/relationships/image" Target="../media/image108.png"/><Relationship Id="rId35" Type="http://schemas.openxmlformats.org/officeDocument/2006/relationships/image" Target="../media/image109.png"/><Relationship Id="rId36" Type="http://schemas.openxmlformats.org/officeDocument/2006/relationships/image" Target="../media/image110.png"/><Relationship Id="rId37" Type="http://schemas.openxmlformats.org/officeDocument/2006/relationships/image" Target="../media/image111.png"/><Relationship Id="rId38" Type="http://schemas.openxmlformats.org/officeDocument/2006/relationships/image" Target="../media/image112.png"/><Relationship Id="rId39" Type="http://schemas.openxmlformats.org/officeDocument/2006/relationships/image" Target="../media/image113.png"/><Relationship Id="rId40" Type="http://schemas.openxmlformats.org/officeDocument/2006/relationships/image" Target="../media/image114.png"/><Relationship Id="rId41" Type="http://schemas.openxmlformats.org/officeDocument/2006/relationships/image" Target="../media/image115.png"/><Relationship Id="rId42" Type="http://schemas.openxmlformats.org/officeDocument/2006/relationships/image" Target="../media/image116.png"/><Relationship Id="rId43" Type="http://schemas.openxmlformats.org/officeDocument/2006/relationships/image" Target="../media/image117.png"/><Relationship Id="rId44" Type="http://schemas.openxmlformats.org/officeDocument/2006/relationships/image" Target="../media/image118.png"/><Relationship Id="rId45" Type="http://schemas.openxmlformats.org/officeDocument/2006/relationships/image" Target="../media/image119.png"/><Relationship Id="rId46" Type="http://schemas.openxmlformats.org/officeDocument/2006/relationships/image" Target="../media/image120.png"/><Relationship Id="rId47" Type="http://schemas.openxmlformats.org/officeDocument/2006/relationships/image" Target="../media/image121.png"/><Relationship Id="rId48" Type="http://schemas.openxmlformats.org/officeDocument/2006/relationships/image" Target="../media/image122.png"/><Relationship Id="rId49" Type="http://schemas.openxmlformats.org/officeDocument/2006/relationships/image" Target="../media/image123.png"/><Relationship Id="rId50" Type="http://schemas.openxmlformats.org/officeDocument/2006/relationships/image" Target="../media/image124.png"/><Relationship Id="rId51" Type="http://schemas.openxmlformats.org/officeDocument/2006/relationships/image" Target="../media/image125.png"/><Relationship Id="rId52" Type="http://schemas.openxmlformats.org/officeDocument/2006/relationships/image" Target="../media/image126.png"/><Relationship Id="rId53" Type="http://schemas.openxmlformats.org/officeDocument/2006/relationships/image" Target="../media/image127.png"/><Relationship Id="rId54" Type="http://schemas.openxmlformats.org/officeDocument/2006/relationships/image" Target="../media/image128.png"/><Relationship Id="rId55" Type="http://schemas.openxmlformats.org/officeDocument/2006/relationships/image" Target="../media/image129.png"/><Relationship Id="rId56" Type="http://schemas.openxmlformats.org/officeDocument/2006/relationships/image" Target="../media/image130.png"/><Relationship Id="rId57" Type="http://schemas.openxmlformats.org/officeDocument/2006/relationships/image" Target="../media/image131.png"/><Relationship Id="rId58" Type="http://schemas.openxmlformats.org/officeDocument/2006/relationships/image" Target="../media/image132.png"/><Relationship Id="rId59" Type="http://schemas.openxmlformats.org/officeDocument/2006/relationships/image" Target="../media/image133.png"/><Relationship Id="rId60" Type="http://schemas.openxmlformats.org/officeDocument/2006/relationships/image" Target="../media/image134.png"/><Relationship Id="rId61" Type="http://schemas.openxmlformats.org/officeDocument/2006/relationships/image" Target="../media/image135.png"/><Relationship Id="rId62" Type="http://schemas.openxmlformats.org/officeDocument/2006/relationships/image" Target="../media/image136.png"/><Relationship Id="rId63" Type="http://schemas.openxmlformats.org/officeDocument/2006/relationships/image" Target="../media/image137.png"/><Relationship Id="rId64" Type="http://schemas.openxmlformats.org/officeDocument/2006/relationships/image" Target="../media/image138.png"/><Relationship Id="rId65" Type="http://schemas.openxmlformats.org/officeDocument/2006/relationships/image" Target="../media/image139.png"/><Relationship Id="rId66" Type="http://schemas.openxmlformats.org/officeDocument/2006/relationships/image" Target="../media/image140.png"/><Relationship Id="rId67" Type="http://schemas.openxmlformats.org/officeDocument/2006/relationships/image" Target="../media/image141.png"/><Relationship Id="rId68" Type="http://schemas.openxmlformats.org/officeDocument/2006/relationships/image" Target="../media/image142.png"/><Relationship Id="rId69" Type="http://schemas.openxmlformats.org/officeDocument/2006/relationships/image" Target="../media/image143.png"/><Relationship Id="rId70" Type="http://schemas.openxmlformats.org/officeDocument/2006/relationships/image" Target="../media/image144.png"/><Relationship Id="rId71" Type="http://schemas.openxmlformats.org/officeDocument/2006/relationships/image" Target="../media/image145.png"/><Relationship Id="rId72" Type="http://schemas.openxmlformats.org/officeDocument/2006/relationships/image" Target="../media/image146.png"/><Relationship Id="rId73" Type="http://schemas.openxmlformats.org/officeDocument/2006/relationships/image" Target="../media/image147.png"/><Relationship Id="rId74" Type="http://schemas.openxmlformats.org/officeDocument/2006/relationships/image" Target="../media/image1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5397" y="2073997"/>
            <a:ext cx="10240735" cy="26963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0049" y="4746802"/>
            <a:ext cx="7094488" cy="8125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363" y="8199344"/>
            <a:ext cx="3363558" cy="15441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1164" y="2311498"/>
            <a:ext cx="893105" cy="41452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64164" cy="18176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14040" y="2545878"/>
            <a:ext cx="923194" cy="67395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14040" y="3579611"/>
            <a:ext cx="1579118" cy="68348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14040" y="4613335"/>
            <a:ext cx="1265442" cy="6739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14040" y="5647068"/>
            <a:ext cx="1666413" cy="6739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1627201" cy="7761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8470" y="961146"/>
            <a:ext cx="9919053" cy="13720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875045" cy="66009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747632" cy="18443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1629785" cy="6858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06702" y="3068792"/>
            <a:ext cx="4306804" cy="26036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114659" y="8529316"/>
            <a:ext cx="1671882" cy="4013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658463" y="2991932"/>
            <a:ext cx="8298484" cy="5446424"/>
            <a:chOff x="9658463" y="2991932"/>
            <a:chExt cx="8298484" cy="54464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58463" y="2991932"/>
              <a:ext cx="8298484" cy="544642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4018344"/>
            <a:ext cx="2004004" cy="68586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788" y="5746849"/>
            <a:ext cx="2004004" cy="6858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1627201" cy="7761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6174" y="959327"/>
            <a:ext cx="3870179" cy="13634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875045" cy="66009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747632" cy="18443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44"/>
            <a:ext cx="2004004" cy="6858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5746849"/>
            <a:ext cx="2004004" cy="68586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890211"/>
            <a:ext cx="1629785" cy="6858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038116" y="4450527"/>
            <a:ext cx="5812484" cy="2990949"/>
            <a:chOff x="12038116" y="4450527"/>
            <a:chExt cx="5812484" cy="29909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38116" y="4450527"/>
              <a:ext cx="5812484" cy="29909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38413" y="3980495"/>
            <a:ext cx="5811890" cy="477123"/>
            <a:chOff x="12038413" y="3980495"/>
            <a:chExt cx="5811890" cy="4771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38413" y="3980495"/>
              <a:ext cx="5811890" cy="47712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87620" y="5646582"/>
            <a:ext cx="5076968" cy="114282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04989" y="4817779"/>
            <a:ext cx="4244473" cy="68518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766755" y="5687065"/>
            <a:ext cx="671340" cy="714540"/>
            <a:chOff x="7766755" y="5687065"/>
            <a:chExt cx="671340" cy="71454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66755" y="5687065"/>
              <a:ext cx="671340" cy="7145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47664" y="5983212"/>
            <a:ext cx="2193163" cy="1899445"/>
            <a:chOff x="5547664" y="5983212"/>
            <a:chExt cx="2193163" cy="189944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547664" y="5983212"/>
              <a:ext cx="2193163" cy="1899445"/>
              <a:chOff x="5547664" y="5983212"/>
              <a:chExt cx="2193163" cy="189944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547664" y="5983212"/>
                <a:ext cx="2193163" cy="1899445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77304" y="6597910"/>
              <a:ext cx="1603214" cy="6980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73121" y="6000355"/>
            <a:ext cx="2190383" cy="1897037"/>
            <a:chOff x="8473121" y="6000355"/>
            <a:chExt cx="2190383" cy="189703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473121" y="6000355"/>
              <a:ext cx="2190383" cy="1897037"/>
              <a:chOff x="8473121" y="6000355"/>
              <a:chExt cx="2190383" cy="189703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8473121" y="6000355"/>
                <a:ext cx="2190383" cy="1897037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02339" y="6585158"/>
              <a:ext cx="1564872" cy="75437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024222" y="3473937"/>
            <a:ext cx="2189500" cy="1896273"/>
            <a:chOff x="7024222" y="3473937"/>
            <a:chExt cx="2189500" cy="189627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024222" y="3473937"/>
              <a:ext cx="2189500" cy="1896273"/>
              <a:chOff x="7024222" y="3473937"/>
              <a:chExt cx="2189500" cy="189627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024222" y="3473937"/>
                <a:ext cx="2189500" cy="1896273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53306" y="4230887"/>
              <a:ext cx="1454500" cy="41182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562465" y="5083852"/>
            <a:ext cx="1447080" cy="1428849"/>
            <a:chOff x="10562465" y="5083852"/>
            <a:chExt cx="1447080" cy="142884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562465" y="5083852"/>
              <a:ext cx="1447080" cy="14288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829072" cy="13435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76398" cy="65652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443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243" y="3897904"/>
            <a:ext cx="2478192" cy="7869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5746849"/>
            <a:ext cx="2004004" cy="68586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3071563"/>
            <a:ext cx="1327900" cy="6858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78219" y="2535142"/>
            <a:ext cx="4876184" cy="7327872"/>
            <a:chOff x="5378219" y="2535142"/>
            <a:chExt cx="4876184" cy="73278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78219" y="2535142"/>
              <a:ext cx="4876184" cy="73278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54403" y="2611618"/>
            <a:ext cx="7765166" cy="7141806"/>
            <a:chOff x="10254403" y="2611618"/>
            <a:chExt cx="7765166" cy="71418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54403" y="2611618"/>
              <a:ext cx="7765166" cy="714180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4890211"/>
            <a:ext cx="1629785" cy="6858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6809300" cy="13530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196960" cy="64571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443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5746849"/>
            <a:ext cx="2004004" cy="68586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243" y="4754552"/>
            <a:ext cx="2011449" cy="7761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018344"/>
            <a:ext cx="2004004" cy="68586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3071563"/>
            <a:ext cx="1327900" cy="6858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78219" y="2566104"/>
            <a:ext cx="6093479" cy="3766331"/>
            <a:chOff x="5378219" y="2566104"/>
            <a:chExt cx="6093479" cy="376633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78219" y="2566104"/>
              <a:ext cx="6093479" cy="376633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97374" y="7380688"/>
            <a:ext cx="8704109" cy="245122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825160" y="2535142"/>
            <a:ext cx="5974640" cy="4730467"/>
            <a:chOff x="11825160" y="2535142"/>
            <a:chExt cx="5974640" cy="473046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25160" y="2535142"/>
              <a:ext cx="5974640" cy="47304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5659638"/>
            <a:ext cx="2478192" cy="7857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50043" cy="13339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576569" cy="64571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890489" cy="18443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1327900" cy="6858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018344"/>
            <a:ext cx="2004004" cy="6858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21998" y="9173624"/>
            <a:ext cx="3104185" cy="292411"/>
            <a:chOff x="5621998" y="9173624"/>
            <a:chExt cx="3104185" cy="29241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5621998" y="9173624"/>
              <a:ext cx="3104185" cy="2924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61385" y="3607725"/>
            <a:ext cx="3716710" cy="2081651"/>
            <a:chOff x="5361385" y="3607725"/>
            <a:chExt cx="3716710" cy="208165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700000">
              <a:off x="3616257" y="2680127"/>
              <a:ext cx="7433421" cy="416330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2700000">
              <a:off x="5361385" y="3607725"/>
              <a:ext cx="3716710" cy="20816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60783" y="3607725"/>
            <a:ext cx="3716710" cy="2081651"/>
            <a:chOff x="7560783" y="3607725"/>
            <a:chExt cx="3716710" cy="208165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2700000">
              <a:off x="5815655" y="2680127"/>
              <a:ext cx="7433421" cy="4163302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2700000">
              <a:off x="7560783" y="3607725"/>
              <a:ext cx="3716710" cy="20816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60181" y="3607725"/>
            <a:ext cx="3716710" cy="2081651"/>
            <a:chOff x="9760181" y="3607725"/>
            <a:chExt cx="3716710" cy="208165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2700000">
              <a:off x="8015053" y="2680127"/>
              <a:ext cx="7433421" cy="4163302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2700000">
              <a:off x="9760181" y="3607725"/>
              <a:ext cx="3716710" cy="20816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959579" y="3607725"/>
            <a:ext cx="3716710" cy="2081651"/>
            <a:chOff x="11959579" y="3607725"/>
            <a:chExt cx="3716710" cy="208165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2700000">
              <a:off x="10214451" y="2680127"/>
              <a:ext cx="7433421" cy="4163302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2700000">
              <a:off x="11959579" y="3607725"/>
              <a:ext cx="3716710" cy="208165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158977" y="3607725"/>
            <a:ext cx="3716710" cy="2081651"/>
            <a:chOff x="14158977" y="3607725"/>
            <a:chExt cx="3716710" cy="208165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2700000">
              <a:off x="12413848" y="2680127"/>
              <a:ext cx="7433421" cy="4163302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2700000">
              <a:off x="14158977" y="3607725"/>
              <a:ext cx="3716710" cy="208165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528719" y="9251986"/>
            <a:ext cx="134910" cy="134910"/>
            <a:chOff x="7528719" y="9251986"/>
            <a:chExt cx="134910" cy="13491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68602" y="9191869"/>
              <a:ext cx="269820" cy="269820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528719" y="9251986"/>
              <a:ext cx="134910" cy="13491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800055" y="9257349"/>
            <a:ext cx="862473" cy="124183"/>
            <a:chOff x="5800055" y="9257349"/>
            <a:chExt cx="862473" cy="12418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0800000">
              <a:off x="5800055" y="9257349"/>
              <a:ext cx="862473" cy="12418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615416" y="8821514"/>
            <a:ext cx="12310247" cy="129094"/>
            <a:chOff x="5615416" y="8821514"/>
            <a:chExt cx="12310247" cy="12909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0800000">
              <a:off x="5615416" y="8821514"/>
              <a:ext cx="12310247" cy="12909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615416" y="8461614"/>
            <a:ext cx="12310247" cy="129094"/>
            <a:chOff x="5615416" y="8461614"/>
            <a:chExt cx="12310247" cy="12909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0800000">
              <a:off x="5615416" y="8461614"/>
              <a:ext cx="12310247" cy="12909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615416" y="8101715"/>
            <a:ext cx="12310247" cy="129094"/>
            <a:chOff x="5615416" y="8101715"/>
            <a:chExt cx="12310247" cy="12909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0800000">
              <a:off x="5615416" y="8101715"/>
              <a:ext cx="12310247" cy="12909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615416" y="7741604"/>
            <a:ext cx="12310247" cy="129094"/>
            <a:chOff x="5615416" y="7741604"/>
            <a:chExt cx="12310247" cy="12909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0800000">
              <a:off x="5615416" y="7741604"/>
              <a:ext cx="12310247" cy="12909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607119" y="7382185"/>
            <a:ext cx="12310247" cy="129094"/>
            <a:chOff x="5607119" y="7382185"/>
            <a:chExt cx="12310247" cy="1290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0800000">
              <a:off x="5607119" y="7382185"/>
              <a:ext cx="12310247" cy="12909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6036992" y="8785812"/>
            <a:ext cx="1888670" cy="196675"/>
            <a:chOff x="16036992" y="8785812"/>
            <a:chExt cx="1888670" cy="19667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0800000">
              <a:off x="16036992" y="8785812"/>
              <a:ext cx="1888670" cy="19667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652404" y="8728871"/>
            <a:ext cx="276284" cy="276284"/>
            <a:chOff x="17652404" y="8728871"/>
            <a:chExt cx="276284" cy="27628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7529290" y="8605757"/>
              <a:ext cx="552568" cy="552568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7652404" y="8728871"/>
              <a:ext cx="276284" cy="27628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058633" y="8431131"/>
            <a:ext cx="4798886" cy="196675"/>
            <a:chOff x="12058633" y="8431131"/>
            <a:chExt cx="4798886" cy="196675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-10800000">
              <a:off x="12058633" y="8431131"/>
              <a:ext cx="4798886" cy="19667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6580076" y="8393237"/>
            <a:ext cx="276284" cy="276284"/>
            <a:chOff x="16580076" y="8393237"/>
            <a:chExt cx="276284" cy="276284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456962" y="8270123"/>
              <a:ext cx="552568" cy="552568"/>
            </a:xfrm>
            <a:prstGeom prst="rect">
              <a:avLst/>
            </a:prstGeom>
          </p:spPr>
        </p:pic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580076" y="8393237"/>
              <a:ext cx="276284" cy="27628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487297" y="8068862"/>
            <a:ext cx="4834071" cy="196675"/>
            <a:chOff x="7487297" y="8068862"/>
            <a:chExt cx="4834071" cy="196675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-10800000">
              <a:off x="7487297" y="8068862"/>
              <a:ext cx="4834071" cy="19667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03857" y="8030969"/>
            <a:ext cx="276284" cy="276284"/>
            <a:chOff x="12203857" y="8030969"/>
            <a:chExt cx="276284" cy="276284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080742" y="7907854"/>
              <a:ext cx="552568" cy="552568"/>
            </a:xfrm>
            <a:prstGeom prst="rect">
              <a:avLst/>
            </a:prstGeom>
          </p:spPr>
        </p:pic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203857" y="8030969"/>
              <a:ext cx="276284" cy="27628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7851582" y="7674330"/>
            <a:ext cx="276284" cy="276284"/>
            <a:chOff x="7851582" y="7674330"/>
            <a:chExt cx="276284" cy="276284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728467" y="7551216"/>
              <a:ext cx="552568" cy="552568"/>
            </a:xfrm>
            <a:prstGeom prst="rect">
              <a:avLst/>
            </a:prstGeom>
          </p:spPr>
        </p:pic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851582" y="7674330"/>
              <a:ext cx="276284" cy="2762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615416" y="7346483"/>
            <a:ext cx="1069220" cy="196675"/>
            <a:chOff x="5615416" y="7346483"/>
            <a:chExt cx="1069220" cy="196675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-10800000">
              <a:off x="5615416" y="7346483"/>
              <a:ext cx="1069220" cy="19667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540473" y="7308590"/>
            <a:ext cx="276284" cy="276284"/>
            <a:chOff x="6540473" y="7308590"/>
            <a:chExt cx="276284" cy="276284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417358" y="7185475"/>
              <a:ext cx="552568" cy="552568"/>
            </a:xfrm>
            <a:prstGeom prst="rect">
              <a:avLst/>
            </a:prstGeom>
          </p:spPr>
        </p:pic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540473" y="7308590"/>
              <a:ext cx="276284" cy="27628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4918581" y="3420675"/>
            <a:ext cx="1039755" cy="1039755"/>
            <a:chOff x="14918581" y="3420675"/>
            <a:chExt cx="1039755" cy="1039755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4918581" y="3420675"/>
              <a:ext cx="1039755" cy="1039755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2617854" y="3336107"/>
            <a:ext cx="1189843" cy="1189843"/>
            <a:chOff x="12617854" y="3336107"/>
            <a:chExt cx="1189843" cy="1189843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2617854" y="3336107"/>
              <a:ext cx="1189843" cy="118984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0563034" y="3424023"/>
            <a:ext cx="1033060" cy="1033060"/>
            <a:chOff x="10563034" y="3424023"/>
            <a:chExt cx="1033060" cy="1033060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563034" y="3424023"/>
              <a:ext cx="1033060" cy="1033060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8325227" y="3443794"/>
            <a:ext cx="993517" cy="993517"/>
            <a:chOff x="8325227" y="3443794"/>
            <a:chExt cx="993517" cy="993517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325227" y="3443794"/>
              <a:ext cx="993517" cy="993517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6108054" y="3402188"/>
            <a:ext cx="1076730" cy="1076730"/>
            <a:chOff x="6108054" y="3402188"/>
            <a:chExt cx="1076730" cy="1076730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108054" y="3402188"/>
              <a:ext cx="1076730" cy="1076730"/>
            </a:xfrm>
            <a:prstGeom prst="rect">
              <a:avLst/>
            </a:prstGeom>
          </p:spPr>
        </p:pic>
      </p:grpSp>
      <p:pic>
        <p:nvPicPr>
          <p:cNvPr id="112" name="Object 111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6774001" y="6912267"/>
            <a:ext cx="783635" cy="353026"/>
          </a:xfrm>
          <a:prstGeom prst="rect">
            <a:avLst/>
          </a:prstGeom>
        </p:spPr>
      </p:pic>
      <p:pic>
        <p:nvPicPr>
          <p:cNvPr id="113" name="Object 112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4589810" y="6912267"/>
            <a:ext cx="783635" cy="353026"/>
          </a:xfrm>
          <a:prstGeom prst="rect">
            <a:avLst/>
          </a:prstGeom>
        </p:spPr>
      </p:pic>
      <p:pic>
        <p:nvPicPr>
          <p:cNvPr id="114" name="Object 113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2253144" y="6907191"/>
            <a:ext cx="726835" cy="406340"/>
          </a:xfrm>
          <a:prstGeom prst="rect">
            <a:avLst/>
          </a:prstGeom>
        </p:spPr>
      </p:pic>
      <p:pic>
        <p:nvPicPr>
          <p:cNvPr id="115" name="Object 114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10021239" y="6907191"/>
            <a:ext cx="726835" cy="406340"/>
          </a:xfrm>
          <a:prstGeom prst="rect">
            <a:avLst/>
          </a:prstGeom>
        </p:spPr>
      </p:pic>
      <p:pic>
        <p:nvPicPr>
          <p:cNvPr id="116" name="Object 115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8027525" y="6907191"/>
            <a:ext cx="726835" cy="406340"/>
          </a:xfrm>
          <a:prstGeom prst="rect">
            <a:avLst/>
          </a:prstGeom>
        </p:spPr>
      </p:pic>
      <p:pic>
        <p:nvPicPr>
          <p:cNvPr id="117" name="Object 116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5769580" y="6904650"/>
            <a:ext cx="724892" cy="353026"/>
          </a:xfrm>
          <a:prstGeom prst="rect">
            <a:avLst/>
          </a:prstGeom>
        </p:spPr>
      </p:pic>
      <p:pic>
        <p:nvPicPr>
          <p:cNvPr id="118" name="Object 117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15531905" y="5005515"/>
            <a:ext cx="1244312" cy="353321"/>
          </a:xfrm>
          <a:prstGeom prst="rect">
            <a:avLst/>
          </a:prstGeom>
        </p:spPr>
      </p:pic>
      <p:pic>
        <p:nvPicPr>
          <p:cNvPr id="119" name="Object 118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13292858" y="5005515"/>
            <a:ext cx="1477902" cy="564426"/>
          </a:xfrm>
          <a:prstGeom prst="rect">
            <a:avLst/>
          </a:prstGeom>
        </p:spPr>
      </p:pic>
      <p:pic>
        <p:nvPicPr>
          <p:cNvPr id="120" name="Object 119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11135524" y="5005515"/>
            <a:ext cx="1540340" cy="608874"/>
          </a:xfrm>
          <a:prstGeom prst="rect">
            <a:avLst/>
          </a:prstGeom>
        </p:spPr>
      </p:pic>
      <p:pic>
        <p:nvPicPr>
          <p:cNvPr id="121" name="Object 120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8896524" y="5005515"/>
            <a:ext cx="1477902" cy="564426"/>
          </a:xfrm>
          <a:prstGeom prst="rect">
            <a:avLst/>
          </a:prstGeom>
        </p:spPr>
      </p:pic>
      <p:pic>
        <p:nvPicPr>
          <p:cNvPr id="122" name="Object 121"/>
          <p:cNvPicPr>
            <a:picLocks noChangeAspect="1"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6691105" y="5005515"/>
            <a:ext cx="1092378" cy="353321"/>
          </a:xfrm>
          <a:prstGeom prst="rect">
            <a:avLst/>
          </a:prstGeom>
        </p:spPr>
      </p:pic>
      <p:pic>
        <p:nvPicPr>
          <p:cNvPr id="123" name="Object 122"/>
          <p:cNvPicPr>
            <a:picLocks noChangeAspect="1"/>
          </p:cNvPicPr>
          <p:nvPr/>
        </p:nvPicPr>
        <p:blipFill>
          <a:blip r:embed="rId61" cstate="print"/>
          <a:stretch>
            <a:fillRect/>
          </a:stretch>
        </p:blipFill>
        <p:spPr>
          <a:xfrm>
            <a:off x="15066635" y="4474193"/>
            <a:ext cx="1376777" cy="465053"/>
          </a:xfrm>
          <a:prstGeom prst="rect">
            <a:avLst/>
          </a:prstGeom>
        </p:spPr>
      </p:pic>
      <p:pic>
        <p:nvPicPr>
          <p:cNvPr id="124" name="Object 123"/>
          <p:cNvPicPr>
            <a:picLocks noChangeAspect="1"/>
          </p:cNvPicPr>
          <p:nvPr/>
        </p:nvPicPr>
        <p:blipFill>
          <a:blip r:embed="rId62" cstate="print"/>
          <a:stretch>
            <a:fillRect/>
          </a:stretch>
        </p:blipFill>
        <p:spPr>
          <a:xfrm>
            <a:off x="12616048" y="4474193"/>
            <a:ext cx="1933186" cy="512672"/>
          </a:xfrm>
          <a:prstGeom prst="rect">
            <a:avLst/>
          </a:prstGeom>
        </p:spPr>
      </p:pic>
      <p:pic>
        <p:nvPicPr>
          <p:cNvPr id="125" name="Object 124"/>
          <p:cNvPicPr>
            <a:picLocks noChangeAspect="1"/>
          </p:cNvPicPr>
          <p:nvPr/>
        </p:nvPicPr>
        <p:blipFill>
          <a:blip r:embed="rId63" cstate="print"/>
          <a:stretch>
            <a:fillRect/>
          </a:stretch>
        </p:blipFill>
        <p:spPr>
          <a:xfrm>
            <a:off x="10584776" y="4474193"/>
            <a:ext cx="1347415" cy="522196"/>
          </a:xfrm>
          <a:prstGeom prst="rect">
            <a:avLst/>
          </a:prstGeom>
        </p:spPr>
      </p:pic>
      <p:pic>
        <p:nvPicPr>
          <p:cNvPr id="126" name="Object 125"/>
          <p:cNvPicPr>
            <a:picLocks noChangeAspect="1"/>
          </p:cNvPicPr>
          <p:nvPr/>
        </p:nvPicPr>
        <p:blipFill>
          <a:blip r:embed="rId64" cstate="print"/>
          <a:stretch>
            <a:fillRect/>
          </a:stretch>
        </p:blipFill>
        <p:spPr>
          <a:xfrm>
            <a:off x="8431219" y="4474193"/>
            <a:ext cx="1494339" cy="522196"/>
          </a:xfrm>
          <a:prstGeom prst="rect">
            <a:avLst/>
          </a:prstGeom>
        </p:spPr>
      </p:pic>
      <p:pic>
        <p:nvPicPr>
          <p:cNvPr id="127" name="Object 126"/>
          <p:cNvPicPr>
            <a:picLocks noChangeAspect="1"/>
          </p:cNvPicPr>
          <p:nvPr/>
        </p:nvPicPr>
        <p:blipFill>
          <a:blip r:embed="rId65" cstate="print"/>
          <a:stretch>
            <a:fillRect/>
          </a:stretch>
        </p:blipFill>
        <p:spPr>
          <a:xfrm>
            <a:off x="6140325" y="4474193"/>
            <a:ext cx="1569386" cy="465053"/>
          </a:xfrm>
          <a:prstGeom prst="rect">
            <a:avLst/>
          </a:prstGeom>
        </p:spPr>
      </p:pic>
      <p:pic>
        <p:nvPicPr>
          <p:cNvPr id="128" name="Object 127"/>
          <p:cNvPicPr>
            <a:picLocks noChangeAspect="1"/>
          </p:cNvPicPr>
          <p:nvPr/>
        </p:nvPicPr>
        <p:blipFill>
          <a:blip r:embed="rId66" cstate="print"/>
          <a:stretch>
            <a:fillRect/>
          </a:stretch>
        </p:blipFill>
        <p:spPr>
          <a:xfrm>
            <a:off x="5757836" y="7328345"/>
            <a:ext cx="592150" cy="279360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6342151" y="7707003"/>
            <a:ext cx="1650661" cy="201896"/>
            <a:chOff x="6342151" y="7707003"/>
            <a:chExt cx="1650661" cy="201896"/>
          </a:xfrm>
        </p:grpSpPr>
        <p:pic>
          <p:nvPicPr>
            <p:cNvPr id="130" name="Object 129"/>
            <p:cNvPicPr>
              <a:picLocks noChangeAspect="1"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 rot="-10800000">
              <a:off x="6342151" y="7707003"/>
              <a:ext cx="1650661" cy="201896"/>
            </a:xfrm>
            <a:prstGeom prst="rect">
              <a:avLst/>
            </a:prstGeom>
          </p:spPr>
        </p:pic>
      </p:grpSp>
      <p:pic>
        <p:nvPicPr>
          <p:cNvPr id="132" name="Object 131"/>
          <p:cNvPicPr>
            <a:picLocks noChangeAspect="1"/>
          </p:cNvPicPr>
          <p:nvPr/>
        </p:nvPicPr>
        <p:blipFill>
          <a:blip r:embed="rId68" cstate="print"/>
          <a:stretch>
            <a:fillRect/>
          </a:stretch>
        </p:blipFill>
        <p:spPr>
          <a:xfrm>
            <a:off x="6486359" y="7686463"/>
            <a:ext cx="588659" cy="252452"/>
          </a:xfrm>
          <a:prstGeom prst="rect">
            <a:avLst/>
          </a:prstGeom>
        </p:spPr>
      </p:pic>
      <p:pic>
        <p:nvPicPr>
          <p:cNvPr id="133" name="Object 132"/>
          <p:cNvPicPr>
            <a:picLocks noChangeAspect="1"/>
          </p:cNvPicPr>
          <p:nvPr/>
        </p:nvPicPr>
        <p:blipFill>
          <a:blip r:embed="rId69" cstate="print"/>
          <a:stretch>
            <a:fillRect/>
          </a:stretch>
        </p:blipFill>
        <p:spPr>
          <a:xfrm>
            <a:off x="7635340" y="8042172"/>
            <a:ext cx="483960" cy="256950"/>
          </a:xfrm>
          <a:prstGeom prst="rect">
            <a:avLst/>
          </a:prstGeom>
        </p:spPr>
      </p:pic>
      <p:pic>
        <p:nvPicPr>
          <p:cNvPr id="134" name="Object 133"/>
          <p:cNvPicPr>
            <a:picLocks noChangeAspect="1"/>
          </p:cNvPicPr>
          <p:nvPr/>
        </p:nvPicPr>
        <p:blipFill>
          <a:blip r:embed="rId70" cstate="print"/>
          <a:stretch>
            <a:fillRect/>
          </a:stretch>
        </p:blipFill>
        <p:spPr>
          <a:xfrm>
            <a:off x="12213897" y="8410619"/>
            <a:ext cx="874922" cy="256950"/>
          </a:xfrm>
          <a:prstGeom prst="rect">
            <a:avLst/>
          </a:prstGeom>
        </p:spPr>
      </p:pic>
      <p:pic>
        <p:nvPicPr>
          <p:cNvPr id="135" name="Object 134"/>
          <p:cNvPicPr>
            <a:picLocks noChangeAspect="1"/>
          </p:cNvPicPr>
          <p:nvPr/>
        </p:nvPicPr>
        <p:blipFill>
          <a:blip r:embed="rId71" cstate="print"/>
          <a:stretch>
            <a:fillRect/>
          </a:stretch>
        </p:blipFill>
        <p:spPr>
          <a:xfrm>
            <a:off x="16181827" y="8760672"/>
            <a:ext cx="510331" cy="279360"/>
          </a:xfrm>
          <a:prstGeom prst="rect">
            <a:avLst/>
          </a:prstGeom>
        </p:spPr>
      </p:pic>
      <p:pic>
        <p:nvPicPr>
          <p:cNvPr id="136" name="Object 135"/>
          <p:cNvPicPr>
            <a:picLocks noChangeAspect="1"/>
          </p:cNvPicPr>
          <p:nvPr/>
        </p:nvPicPr>
        <p:blipFill>
          <a:blip r:embed="rId72" cstate="print"/>
          <a:stretch>
            <a:fillRect/>
          </a:stretch>
        </p:blipFill>
        <p:spPr>
          <a:xfrm>
            <a:off x="6761738" y="9198489"/>
            <a:ext cx="560465" cy="279360"/>
          </a:xfrm>
          <a:prstGeom prst="rect">
            <a:avLst/>
          </a:prstGeom>
        </p:spPr>
      </p:pic>
      <p:pic>
        <p:nvPicPr>
          <p:cNvPr id="137" name="Object 136"/>
          <p:cNvPicPr>
            <a:picLocks noChangeAspect="1"/>
          </p:cNvPicPr>
          <p:nvPr/>
        </p:nvPicPr>
        <p:blipFill>
          <a:blip r:embed="rId73" cstate="print"/>
          <a:stretch>
            <a:fillRect/>
          </a:stretch>
        </p:blipFill>
        <p:spPr>
          <a:xfrm>
            <a:off x="7755129" y="9198487"/>
            <a:ext cx="799207" cy="279360"/>
          </a:xfrm>
          <a:prstGeom prst="rect">
            <a:avLst/>
          </a:prstGeom>
        </p:spPr>
      </p:pic>
      <p:pic>
        <p:nvPicPr>
          <p:cNvPr id="138" name="Object 137"/>
          <p:cNvPicPr>
            <a:picLocks noChangeAspect="1"/>
          </p:cNvPicPr>
          <p:nvPr/>
        </p:nvPicPr>
        <p:blipFill>
          <a:blip r:embed="rId74" cstate="print"/>
          <a:stretch>
            <a:fillRect/>
          </a:stretch>
        </p:blipFill>
        <p:spPr>
          <a:xfrm>
            <a:off x="537788" y="4890211"/>
            <a:ext cx="1629785" cy="6858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3174" y="3598207"/>
            <a:ext cx="11097049" cy="32466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2022-11-29T16:37:58Z</dcterms:created>
  <dcterms:modified xsi:type="dcterms:W3CDTF">2022-11-29T16:37:58Z</dcterms:modified>
</cp:coreProperties>
</file>