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image" Target="../media/image50.png"/><Relationship Id="rId18" Type="http://schemas.openxmlformats.org/officeDocument/2006/relationships/image" Target="../media/image51.png"/><Relationship Id="rId19" Type="http://schemas.openxmlformats.org/officeDocument/2006/relationships/image" Target="../media/image52.png"/><Relationship Id="rId20" Type="http://schemas.openxmlformats.org/officeDocument/2006/relationships/image" Target="../media/image53.png"/><Relationship Id="rId21" Type="http://schemas.openxmlformats.org/officeDocument/2006/relationships/image" Target="../media/image54.png"/><Relationship Id="rId22" Type="http://schemas.openxmlformats.org/officeDocument/2006/relationships/image" Target="../media/image55.png"/><Relationship Id="rId23" Type="http://schemas.openxmlformats.org/officeDocument/2006/relationships/image" Target="../media/image5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Relationship Id="rId15" Type="http://schemas.openxmlformats.org/officeDocument/2006/relationships/image" Target="../media/image7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Relationship Id="rId15" Type="http://schemas.openxmlformats.org/officeDocument/2006/relationships/image" Target="../media/image84.png"/><Relationship Id="rId16" Type="http://schemas.openxmlformats.org/officeDocument/2006/relationships/image" Target="../media/image85.png"/><Relationship Id="rId17" Type="http://schemas.openxmlformats.org/officeDocument/2006/relationships/image" Target="../media/image86.png"/><Relationship Id="rId18" Type="http://schemas.openxmlformats.org/officeDocument/2006/relationships/image" Target="../media/image87.png"/><Relationship Id="rId19" Type="http://schemas.openxmlformats.org/officeDocument/2006/relationships/image" Target="../media/image88.png"/><Relationship Id="rId20" Type="http://schemas.openxmlformats.org/officeDocument/2006/relationships/image" Target="../media/image89.png"/><Relationship Id="rId21" Type="http://schemas.openxmlformats.org/officeDocument/2006/relationships/image" Target="../media/image90.png"/><Relationship Id="rId22" Type="http://schemas.openxmlformats.org/officeDocument/2006/relationships/image" Target="../media/image91.png"/><Relationship Id="rId23" Type="http://schemas.openxmlformats.org/officeDocument/2006/relationships/image" Target="../media/image92.png"/><Relationship Id="rId24" Type="http://schemas.openxmlformats.org/officeDocument/2006/relationships/image" Target="../media/image93.png"/><Relationship Id="rId25" Type="http://schemas.openxmlformats.org/officeDocument/2006/relationships/image" Target="../media/image94.png"/><Relationship Id="rId26" Type="http://schemas.openxmlformats.org/officeDocument/2006/relationships/image" Target="../media/image95.png"/><Relationship Id="rId27" Type="http://schemas.openxmlformats.org/officeDocument/2006/relationships/image" Target="../media/image96.png"/><Relationship Id="rId28" Type="http://schemas.openxmlformats.org/officeDocument/2006/relationships/image" Target="../media/image9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Relationship Id="rId15" Type="http://schemas.openxmlformats.org/officeDocument/2006/relationships/image" Target="../media/image11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55397" y="2073997"/>
            <a:ext cx="10240773" cy="27092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0049" y="4746802"/>
            <a:ext cx="7094622" cy="81366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363" y="8199344"/>
            <a:ext cx="3363291" cy="15491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61164" y="2311497"/>
            <a:ext cx="874058" cy="31028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1850" y="1893176"/>
            <a:ext cx="4364164" cy="183073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85718" y="2523388"/>
            <a:ext cx="3493708" cy="6698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85718" y="3560035"/>
            <a:ext cx="2809223" cy="66984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85716" y="4593763"/>
            <a:ext cx="1666461" cy="6603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8575871" cy="15037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3282227" cy="65542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6"/>
            <a:ext cx="1747632" cy="184512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3244" y="3001085"/>
            <a:ext cx="4501411" cy="7903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150616" y="2875464"/>
            <a:ext cx="4447458" cy="426371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552410" y="2547368"/>
            <a:ext cx="7089455" cy="7252512"/>
            <a:chOff x="5552410" y="2547368"/>
            <a:chExt cx="7089455" cy="725251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52410" y="2547368"/>
              <a:ext cx="7089455" cy="725251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4018344"/>
            <a:ext cx="2981309" cy="68262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4890211"/>
            <a:ext cx="2003623" cy="6826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4758224" cy="13491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3282227" cy="6554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88626" y="3107986"/>
            <a:ext cx="6171429" cy="4878119"/>
            <a:chOff x="5188626" y="3107986"/>
            <a:chExt cx="6171429" cy="487811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88626" y="3107986"/>
              <a:ext cx="6171429" cy="48781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603385" y="3157915"/>
            <a:ext cx="6171429" cy="4778263"/>
            <a:chOff x="11603385" y="3157915"/>
            <a:chExt cx="6171429" cy="47782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03385" y="3157915"/>
              <a:ext cx="6171429" cy="47782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0360" y="619186"/>
            <a:ext cx="1747632" cy="184512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3244" y="3001085"/>
            <a:ext cx="4501411" cy="79037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4018344"/>
            <a:ext cx="2981309" cy="68262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4890211"/>
            <a:ext cx="2003623" cy="6826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3800176" cy="13295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3282227" cy="6554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39824" y="2483979"/>
            <a:ext cx="3326343" cy="3956088"/>
            <a:chOff x="9639824" y="2483979"/>
            <a:chExt cx="3326343" cy="395608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39824" y="2483979"/>
              <a:ext cx="3326343" cy="395608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74169" y="6614404"/>
            <a:ext cx="1647960" cy="403005"/>
            <a:chOff x="10474169" y="6614404"/>
            <a:chExt cx="1647960" cy="40300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10474169" y="6614404"/>
              <a:ext cx="1647960" cy="4030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500457" y="3036371"/>
            <a:ext cx="2761905" cy="2761905"/>
            <a:chOff x="5500457" y="3036371"/>
            <a:chExt cx="2761905" cy="276190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00457" y="3036371"/>
              <a:ext cx="2761905" cy="27619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216028" y="7067932"/>
            <a:ext cx="4774714" cy="2693054"/>
            <a:chOff x="9216028" y="7067932"/>
            <a:chExt cx="4774714" cy="269305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16028" y="7067932"/>
              <a:ext cx="4774714" cy="269305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219180" y="7221019"/>
            <a:ext cx="2167631" cy="1212488"/>
            <a:chOff x="10219180" y="7221019"/>
            <a:chExt cx="2167631" cy="121248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19180" y="7221019"/>
              <a:ext cx="2167631" cy="121248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722745" y="8645589"/>
            <a:ext cx="3160501" cy="893970"/>
            <a:chOff x="9722745" y="8645589"/>
            <a:chExt cx="3160501" cy="89397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22745" y="8645589"/>
              <a:ext cx="3160501" cy="89397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698066" y="2983140"/>
            <a:ext cx="3180662" cy="3180662"/>
            <a:chOff x="14698066" y="2983140"/>
            <a:chExt cx="3180662" cy="318066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698066" y="2983140"/>
              <a:ext cx="3180662" cy="318066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079555" y="3912715"/>
            <a:ext cx="1647960" cy="403005"/>
            <a:chOff x="8079555" y="3912715"/>
            <a:chExt cx="1647960" cy="40300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79555" y="3912715"/>
              <a:ext cx="1647960" cy="40300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050106" y="3916257"/>
            <a:ext cx="1647960" cy="403005"/>
            <a:chOff x="13050106" y="3916257"/>
            <a:chExt cx="1647960" cy="40300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050106" y="3916257"/>
              <a:ext cx="1647960" cy="40300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068126" y="4358429"/>
            <a:ext cx="1647960" cy="403005"/>
            <a:chOff x="8068126" y="4358429"/>
            <a:chExt cx="1647960" cy="40300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8068126" y="4358429"/>
              <a:ext cx="1647960" cy="40300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966167" y="4371968"/>
            <a:ext cx="1647960" cy="403005"/>
            <a:chOff x="12966167" y="4371968"/>
            <a:chExt cx="1647960" cy="40300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12966167" y="4371968"/>
              <a:ext cx="1647960" cy="40300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5773132" y="3956281"/>
            <a:ext cx="1011484" cy="1011484"/>
            <a:chOff x="15773132" y="3956281"/>
            <a:chExt cx="1011484" cy="101148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773132" y="3956281"/>
              <a:ext cx="1011484" cy="1011484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00360" y="619186"/>
            <a:ext cx="1747632" cy="1845127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23244" y="3001085"/>
            <a:ext cx="4501411" cy="790373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37788" y="4018344"/>
            <a:ext cx="2981309" cy="682623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37788" y="4890211"/>
            <a:ext cx="2003623" cy="6826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6255482" cy="13295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638236" cy="65542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6"/>
            <a:ext cx="1871442" cy="18440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28957" y="2997634"/>
            <a:ext cx="6618226" cy="4890611"/>
            <a:chOff x="5128957" y="2997634"/>
            <a:chExt cx="6618226" cy="489061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28957" y="2997634"/>
              <a:ext cx="6618226" cy="48906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554574" y="2970835"/>
            <a:ext cx="6744886" cy="4943116"/>
            <a:chOff x="11554574" y="2970835"/>
            <a:chExt cx="6744886" cy="4943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54574" y="2970835"/>
              <a:ext cx="6744886" cy="494311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991190" y="8358085"/>
            <a:ext cx="10656888" cy="111305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853927" y="5846775"/>
            <a:ext cx="3039908" cy="493714"/>
            <a:chOff x="6853927" y="5846775"/>
            <a:chExt cx="3039908" cy="493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2340000">
              <a:off x="6853927" y="5846775"/>
              <a:ext cx="3039908" cy="49371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3071563"/>
            <a:ext cx="3584880" cy="68262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3244" y="3903657"/>
            <a:ext cx="3732954" cy="79037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7788" y="4890211"/>
            <a:ext cx="2003623" cy="6826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3903657"/>
            <a:ext cx="3732954" cy="7903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6001377" cy="132951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2638236" cy="6554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788" y="4890211"/>
            <a:ext cx="2003623" cy="68262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238095" y="4534244"/>
            <a:ext cx="1904762" cy="2382732"/>
            <a:chOff x="10238095" y="4534244"/>
            <a:chExt cx="1904762" cy="238273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238095" y="4534244"/>
              <a:ext cx="1898662" cy="1898662"/>
              <a:chOff x="10238095" y="4534244"/>
              <a:chExt cx="1898662" cy="189866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238095" y="4534244"/>
                <a:ext cx="1898662" cy="1898662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24377" y="6445232"/>
              <a:ext cx="2038624" cy="5763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316571" y="2535142"/>
            <a:ext cx="1580952" cy="1993790"/>
            <a:chOff x="8316571" y="2535142"/>
            <a:chExt cx="1580952" cy="199379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8316571" y="2535142"/>
              <a:ext cx="1579556" cy="1579556"/>
              <a:chOff x="8316571" y="2535142"/>
              <a:chExt cx="1579556" cy="1579556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316571" y="2535142"/>
                <a:ext cx="1579556" cy="1579556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01906" y="4057189"/>
              <a:ext cx="1458310" cy="57636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285714" y="2535142"/>
            <a:ext cx="1749290" cy="2021372"/>
            <a:chOff x="12285714" y="2535142"/>
            <a:chExt cx="1749290" cy="202137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325144" y="2535142"/>
              <a:ext cx="1572534" cy="1579556"/>
              <a:chOff x="12325144" y="2535142"/>
              <a:chExt cx="1572534" cy="1579556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325144" y="2535142"/>
                <a:ext cx="1572534" cy="1579556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240001" y="4084771"/>
              <a:ext cx="1798433" cy="57636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065778" y="5428380"/>
            <a:ext cx="1580952" cy="1993788"/>
            <a:chOff x="7065778" y="5428380"/>
            <a:chExt cx="1580952" cy="1993788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7065778" y="5428380"/>
              <a:ext cx="1579556" cy="1579556"/>
              <a:chOff x="7065778" y="5428380"/>
              <a:chExt cx="1579556" cy="1579556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065778" y="5428380"/>
                <a:ext cx="1579556" cy="1579556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51115" y="6950425"/>
              <a:ext cx="1479738" cy="57636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285506" y="7886246"/>
            <a:ext cx="1580952" cy="1993793"/>
            <a:chOff x="10285506" y="7886246"/>
            <a:chExt cx="1580952" cy="1993793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0285506" y="7886246"/>
              <a:ext cx="1579556" cy="1579556"/>
              <a:chOff x="10285506" y="7886246"/>
              <a:chExt cx="1579556" cy="1579556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0285506" y="7886246"/>
                <a:ext cx="1579556" cy="1579556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370839" y="9408295"/>
              <a:ext cx="1335148" cy="57636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835550" y="5428380"/>
            <a:ext cx="1749290" cy="2021372"/>
            <a:chOff x="13835550" y="5428380"/>
            <a:chExt cx="1749290" cy="2021372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3875000" y="5428380"/>
              <a:ext cx="1572534" cy="1579556"/>
              <a:chOff x="13875000" y="5428380"/>
              <a:chExt cx="1572534" cy="1579556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3875000" y="5428380"/>
                <a:ext cx="1572534" cy="1579556"/>
              </a:xfrm>
              <a:prstGeom prst="rect">
                <a:avLst/>
              </a:prstGeom>
            </p:spPr>
          </p:pic>
        </p:grpSp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789837" y="6978009"/>
              <a:ext cx="1835929" cy="57636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8561804" y="5897307"/>
            <a:ext cx="1739783" cy="139183"/>
            <a:chOff x="8561804" y="5897307"/>
            <a:chExt cx="1739783" cy="13918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561804" y="5897307"/>
              <a:ext cx="1739783" cy="13918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142857" y="5897307"/>
            <a:ext cx="1739783" cy="139183"/>
            <a:chOff x="12142857" y="5897307"/>
            <a:chExt cx="1739783" cy="139183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142857" y="5897307"/>
              <a:ext cx="1739783" cy="13918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514908" y="3988204"/>
            <a:ext cx="1255898" cy="139183"/>
            <a:chOff x="11514908" y="3988204"/>
            <a:chExt cx="1255898" cy="139183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3300000">
              <a:off x="11514908" y="3988204"/>
              <a:ext cx="1255898" cy="13918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9610146" y="4000180"/>
            <a:ext cx="1255898" cy="139183"/>
            <a:chOff x="9610146" y="4000180"/>
            <a:chExt cx="1255898" cy="139183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2520000">
              <a:off x="9610146" y="4000180"/>
              <a:ext cx="1255898" cy="139183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0591507" y="7456404"/>
            <a:ext cx="829768" cy="139183"/>
            <a:chOff x="10591507" y="7456404"/>
            <a:chExt cx="829768" cy="139183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16200000">
              <a:off x="10591507" y="7456404"/>
              <a:ext cx="829768" cy="139183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00360" y="619186"/>
            <a:ext cx="1871442" cy="1844032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37788" y="3071563"/>
            <a:ext cx="3584880" cy="6826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720" y="4867266"/>
            <a:ext cx="2478496" cy="7903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149720" cy="131998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1576646" cy="64590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6"/>
            <a:ext cx="1871442" cy="18440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7788" y="4018344"/>
            <a:ext cx="2981309" cy="68262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92474" y="3378086"/>
            <a:ext cx="3949976" cy="415464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137585" y="3487140"/>
            <a:ext cx="6451630" cy="70625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137585" y="5086581"/>
            <a:ext cx="5101316" cy="67768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137585" y="6631157"/>
            <a:ext cx="5894487" cy="70625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7788" y="3071563"/>
            <a:ext cx="3584880" cy="6826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3174" y="3598207"/>
            <a:ext cx="11096954" cy="32464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2022-11-29T16:37:41Z</dcterms:created>
  <dcterms:modified xsi:type="dcterms:W3CDTF">2022-11-29T16:37:41Z</dcterms:modified>
</cp:coreProperties>
</file>