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100" d="100"/>
          <a:sy n="100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7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1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3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8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7D794-FAAC-43C5-9349-DA15BF12CC28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F1DF-8874-4A54-9DCA-6D10026DE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stCxn id="7" idx="6"/>
            <a:endCxn id="8" idx="2"/>
          </p:cNvCxnSpPr>
          <p:nvPr/>
        </p:nvCxnSpPr>
        <p:spPr>
          <a:xfrm>
            <a:off x="1788614" y="3152630"/>
            <a:ext cx="84328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65534" y="2954737"/>
            <a:ext cx="423080" cy="395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221414" y="2954737"/>
            <a:ext cx="423080" cy="395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04686"/>
              </p:ext>
            </p:extLst>
          </p:nvPr>
        </p:nvGraphicFramePr>
        <p:xfrm>
          <a:off x="1365534" y="3367354"/>
          <a:ext cx="927896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79935"/>
                <a:gridCol w="579935"/>
                <a:gridCol w="579935"/>
                <a:gridCol w="579935"/>
                <a:gridCol w="579935"/>
                <a:gridCol w="579935"/>
                <a:gridCol w="579935"/>
                <a:gridCol w="579935"/>
                <a:gridCol w="579935"/>
                <a:gridCol w="579935"/>
                <a:gridCol w="579935"/>
                <a:gridCol w="579935"/>
                <a:gridCol w="579935"/>
                <a:gridCol w="579935"/>
                <a:gridCol w="579935"/>
                <a:gridCol w="57993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30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40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60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70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80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90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110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120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130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140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4374107" y="2954736"/>
            <a:ext cx="423080" cy="395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>
            <a:off x="1788614" y="1753734"/>
            <a:ext cx="2585493" cy="2797788"/>
          </a:xfrm>
          <a:prstGeom prst="arc">
            <a:avLst>
              <a:gd name="adj1" fmla="val 10834450"/>
              <a:gd name="adj2" fmla="val 3517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>
            <a:off x="1788614" y="2488896"/>
            <a:ext cx="2585493" cy="1542193"/>
          </a:xfrm>
          <a:prstGeom prst="arc">
            <a:avLst>
              <a:gd name="adj1" fmla="val 11019843"/>
              <a:gd name="adj2" fmla="val 21389192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9433" y="3661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정석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2301" y="410978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지름길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2301" y="446064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지름길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1079" y="48115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지름길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212841" y="2946095"/>
            <a:ext cx="423080" cy="395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/>
          <p:cNvSpPr/>
          <p:nvPr/>
        </p:nvSpPr>
        <p:spPr>
          <a:xfrm>
            <a:off x="4797188" y="2388356"/>
            <a:ext cx="2415654" cy="1642733"/>
          </a:xfrm>
          <a:prstGeom prst="arc">
            <a:avLst>
              <a:gd name="adj1" fmla="val 10914025"/>
              <a:gd name="adj2" fmla="val 21389192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442949" y="125559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334836" y="125559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442949" y="3782704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34836" y="3782704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4" idx="4"/>
            <a:endCxn id="6" idx="0"/>
          </p:cNvCxnSpPr>
          <p:nvPr/>
        </p:nvCxnSpPr>
        <p:spPr>
          <a:xfrm>
            <a:off x="2748949" y="1867593"/>
            <a:ext cx="0" cy="1915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7" idx="1"/>
          </p:cNvCxnSpPr>
          <p:nvPr/>
        </p:nvCxnSpPr>
        <p:spPr>
          <a:xfrm>
            <a:off x="2965324" y="1777968"/>
            <a:ext cx="3459137" cy="2094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7"/>
            <a:endCxn id="5" idx="3"/>
          </p:cNvCxnSpPr>
          <p:nvPr/>
        </p:nvCxnSpPr>
        <p:spPr>
          <a:xfrm flipV="1">
            <a:off x="2965324" y="1777968"/>
            <a:ext cx="3459137" cy="2094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0"/>
            <a:endCxn id="5" idx="4"/>
          </p:cNvCxnSpPr>
          <p:nvPr/>
        </p:nvCxnSpPr>
        <p:spPr>
          <a:xfrm flipV="1">
            <a:off x="6640836" y="1867593"/>
            <a:ext cx="0" cy="1915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00751"/>
              </p:ext>
            </p:extLst>
          </p:nvPr>
        </p:nvGraphicFramePr>
        <p:xfrm>
          <a:off x="1258422" y="4752975"/>
          <a:ext cx="6872940" cy="7564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74588"/>
                <a:gridCol w="1374588"/>
                <a:gridCol w="1374588"/>
                <a:gridCol w="1374588"/>
                <a:gridCol w="1374588"/>
              </a:tblGrid>
              <a:tr h="3782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8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3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2021-12-05T04:40:11Z</dcterms:created>
  <dcterms:modified xsi:type="dcterms:W3CDTF">2021-12-05T09:27:35Z</dcterms:modified>
</cp:coreProperties>
</file>