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4" r:id="rId2"/>
    <p:sldId id="305" r:id="rId3"/>
    <p:sldId id="315" r:id="rId4"/>
    <p:sldId id="317" r:id="rId5"/>
    <p:sldId id="307" r:id="rId6"/>
    <p:sldId id="316" r:id="rId7"/>
    <p:sldId id="3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65" autoAdjust="0"/>
  </p:normalViewPr>
  <p:slideViewPr>
    <p:cSldViewPr snapToGrid="0">
      <p:cViewPr>
        <p:scale>
          <a:sx n="90" d="100"/>
          <a:sy n="90" d="100"/>
        </p:scale>
        <p:origin x="870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663F5-1A1A-4DA6-A400-F5E78045BC1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3ABBB-1410-46CD-835E-FAA10AE4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2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2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E895-008B-434B-839D-32B7AB05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8B243-DE44-421F-B39C-32172527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5937B-3255-42B3-9417-AD4229E6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19629-8309-4D42-A375-4623F73B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C470D-CEEB-475F-A0F5-A4C92CA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D94C6-F10B-4F2D-A8B8-8EC99934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07B3F-4D00-426A-8782-792FE2BF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A3FED-F6DF-4EED-9636-5C9DC421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EF2F6-0885-41FA-BE98-0A555D0B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DE40-079F-42A2-9E6B-8862EE8E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24914-5591-41AE-B033-8DD0805DB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649F5-B8E9-4688-8542-1ED86158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D879B-D742-4B43-8B63-62F0E541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D0619-D1EA-40BE-873C-80371C8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2317E-DDF7-4287-8329-F2013C87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B26F-883E-4CAF-A314-AA7DCFB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457F7-5FC4-4753-A724-8E5FDC7E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2C123-CFC4-426E-9A42-C5569229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1561A-EA68-45D1-8ED3-6B70EB98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E64A-57DE-4BD4-ADFC-9283792D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26EAE-5D29-4348-BB1D-84D9FB1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B56A1-9544-4A7E-8960-506B13BB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C0C3B-0CAC-43F4-9ED2-14FC70AA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4153-C7D3-4E70-A91F-34ED5F60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C352F-8AAB-4ECB-8D8C-7632FC7E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A94A-AD97-418F-988D-1A425B6C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86178-028D-49E0-96BE-BFEC1B79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6A53-F6B2-4B97-A690-FE59D018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9402-8658-453F-A811-86987893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14052-EADE-48D0-A809-2FB2916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4E835-5479-46AC-8A1B-784E219B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D099B-8DDA-4606-9D41-8703FBD6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1FC6C-06E2-4249-BE6F-6A1F13AA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0A8EB-CA69-4A54-9B00-BD830F02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49500-55A5-42F5-86F0-1079FC1E2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334E81-04A6-4BCF-BCFD-38C0F217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65EDB-582A-4F94-BBFC-1BCA9143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BEC3E-1FCC-440B-84C5-F89DFF0C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FBBF8-5EEA-495D-B976-998F15CF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ABC5-C448-4648-B5D1-871106AF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9D211-9FBE-4A23-90AD-5AB6A71E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46C68-E80A-45AF-816D-E087B75E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3A1D2-803A-41ED-848B-2F03FFD8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5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8E2D0-25D7-47E1-81CB-D18EA3BE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75759-9C2D-4A19-92A8-C29CEED0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F017A-29F7-4C34-B11E-E18B9C7F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A027-DB0C-4C69-BD1D-57052A15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00BB-04B0-47B3-B81F-F978CF94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92A62-C42E-4DD7-86BC-75772366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29185-D6DF-43B8-A4E1-6D30CF23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B6E27-1C12-460E-A7EA-F0266D5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64687-CC4A-46EC-9805-6FB9B70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E97A-5F57-4C16-8115-B4E52B3E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2A4C02-2442-4637-B2CA-5DD147DBA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21A00-7916-48C4-A0C8-90858C0C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E7330-8AA9-4B7D-BBC4-CD02034C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BACC2-415F-47E6-A4CC-D6F2A6C3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2F6F5-6ABE-4FEF-98BB-BACC3BC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7345B-2A86-4498-9B11-541CF91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21CF1-7C79-45EC-A1E9-F88B007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8B3E4-2358-430F-A46B-6111C4F3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9E22-B0EE-4CD8-9ACE-0736CEC156E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36AB-AA4C-40E3-9E55-DB5DCAC70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70FA9-69FB-44A9-A757-F74847333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260F9C-89DA-409F-AE33-6261E2B0CDB3}"/>
              </a:ext>
            </a:extLst>
          </p:cNvPr>
          <p:cNvSpPr txBox="1"/>
          <p:nvPr/>
        </p:nvSpPr>
        <p:spPr>
          <a:xfrm>
            <a:off x="2106804" y="2471321"/>
            <a:ext cx="7978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백준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1463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1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만들기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C5901-6660-4C70-90F3-0CEC0AD2F687}"/>
              </a:ext>
            </a:extLst>
          </p:cNvPr>
          <p:cNvSpPr txBox="1"/>
          <p:nvPr/>
        </p:nvSpPr>
        <p:spPr>
          <a:xfrm>
            <a:off x="4131547" y="3268959"/>
            <a:ext cx="392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6930F-269B-42DD-A150-78C3C1F994FA}"/>
              </a:ext>
            </a:extLst>
          </p:cNvPr>
          <p:cNvSpPr txBox="1"/>
          <p:nvPr/>
        </p:nvSpPr>
        <p:spPr>
          <a:xfrm>
            <a:off x="10611058" y="5523976"/>
            <a:ext cx="96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김은채</a:t>
            </a:r>
          </a:p>
        </p:txBody>
      </p:sp>
    </p:spTree>
    <p:extLst>
      <p:ext uri="{BB962C8B-B14F-4D97-AF65-F5344CB8AC3E}">
        <p14:creationId xmlns:p14="http://schemas.microsoft.com/office/powerpoint/2010/main" val="326488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분석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4BF1680-7312-427A-90B3-9329E5BF6483}"/>
              </a:ext>
            </a:extLst>
          </p:cNvPr>
          <p:cNvGrpSpPr/>
          <p:nvPr/>
        </p:nvGrpSpPr>
        <p:grpSpPr>
          <a:xfrm>
            <a:off x="2904931" y="2902090"/>
            <a:ext cx="1367406" cy="845582"/>
            <a:chOff x="2904931" y="2902090"/>
            <a:chExt cx="1367406" cy="8455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0935F-4B42-4491-A831-0BD15841491F}"/>
                </a:ext>
              </a:extLst>
            </p:cNvPr>
            <p:cNvSpPr txBox="1"/>
            <p:nvPr/>
          </p:nvSpPr>
          <p:spPr>
            <a:xfrm>
              <a:off x="2904931" y="290209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9FDE6-E7D0-4DB3-8C48-B9CB4580440B}"/>
                </a:ext>
              </a:extLst>
            </p:cNvPr>
            <p:cNvSpPr txBox="1"/>
            <p:nvPr/>
          </p:nvSpPr>
          <p:spPr>
            <a:xfrm>
              <a:off x="2904931" y="337834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C15B137-2BD8-4F4C-BC07-66CB08A6680F}"/>
              </a:ext>
            </a:extLst>
          </p:cNvPr>
          <p:cNvGrpSpPr/>
          <p:nvPr/>
        </p:nvGrpSpPr>
        <p:grpSpPr>
          <a:xfrm>
            <a:off x="4272337" y="2160396"/>
            <a:ext cx="1666352" cy="2805220"/>
            <a:chOff x="4272337" y="2160396"/>
            <a:chExt cx="1666352" cy="280522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42FADC6-0B12-4A28-94BE-3FF9F589B49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4272337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DCAF407-E513-47E1-9FC8-74C622477378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272337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3E31D5D-F296-4911-83C2-2D654AC9D33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272337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683EC-7E7A-4C7A-92E0-673F476ACC62}"/>
                </a:ext>
              </a:extLst>
            </p:cNvPr>
            <p:cNvSpPr txBox="1"/>
            <p:nvPr/>
          </p:nvSpPr>
          <p:spPr>
            <a:xfrm>
              <a:off x="4903407" y="3380867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1F6CBA-B72C-4C43-9DD5-DE802F64944E}"/>
                </a:ext>
              </a:extLst>
            </p:cNvPr>
            <p:cNvSpPr txBox="1"/>
            <p:nvPr/>
          </p:nvSpPr>
          <p:spPr>
            <a:xfrm>
              <a:off x="4903407" y="2585966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81B8A7-7947-40E1-A8F0-531B8FC74DD2}"/>
                </a:ext>
              </a:extLst>
            </p:cNvPr>
            <p:cNvSpPr txBox="1"/>
            <p:nvPr/>
          </p:nvSpPr>
          <p:spPr>
            <a:xfrm>
              <a:off x="4903407" y="4079644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76E74C9-6CAE-4BE2-9F7B-EC738A46C069}"/>
              </a:ext>
            </a:extLst>
          </p:cNvPr>
          <p:cNvSpPr txBox="1"/>
          <p:nvPr/>
        </p:nvSpPr>
        <p:spPr>
          <a:xfrm>
            <a:off x="5938689" y="1920989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B3829F-C506-4BAA-B563-3C351A895C8B}"/>
              </a:ext>
            </a:extLst>
          </p:cNvPr>
          <p:cNvSpPr txBox="1"/>
          <p:nvPr/>
        </p:nvSpPr>
        <p:spPr>
          <a:xfrm>
            <a:off x="5938689" y="3368159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BD31F-A0D3-4832-93B8-0AB210F538F9}"/>
              </a:ext>
            </a:extLst>
          </p:cNvPr>
          <p:cNvSpPr txBox="1"/>
          <p:nvPr/>
        </p:nvSpPr>
        <p:spPr>
          <a:xfrm>
            <a:off x="5938689" y="4815329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135F0BC-9AB6-4865-975A-131112A331A6}"/>
              </a:ext>
            </a:extLst>
          </p:cNvPr>
          <p:cNvGrpSpPr/>
          <p:nvPr/>
        </p:nvGrpSpPr>
        <p:grpSpPr>
          <a:xfrm>
            <a:off x="6399526" y="1409253"/>
            <a:ext cx="778461" cy="1310500"/>
            <a:chOff x="3810000" y="2160396"/>
            <a:chExt cx="1666352" cy="280522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7AD76B7-DFEE-4F17-9F7C-937AAA75481C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EC9D414-15F8-4290-B046-9909E98AC556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4A1AB73-53EA-4E7A-B4B2-98263719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63E321-2D16-4D79-886F-5A723D5D214F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627014-06B0-4AC9-9657-D487488DCDAD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3E8256-4B29-4A81-A590-7C24FD9F12F8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22BCDA-1FB7-4014-840A-D291996F3C41}"/>
              </a:ext>
            </a:extLst>
          </p:cNvPr>
          <p:cNvGrpSpPr/>
          <p:nvPr/>
        </p:nvGrpSpPr>
        <p:grpSpPr>
          <a:xfrm>
            <a:off x="6399526" y="2898700"/>
            <a:ext cx="778461" cy="1310500"/>
            <a:chOff x="3810000" y="2160396"/>
            <a:chExt cx="1666352" cy="280522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F21FC3F-672B-4B4B-AA50-A2E24C311D1D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94C7DC6-B6A0-43CC-B3C9-ECE5A9E3D6EB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48E8E60-F616-4919-AEF1-AAF9D50214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39F945-49A1-4334-8B49-4A86791F9535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396922-5B68-4E29-AD89-2961E5A22FCA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478D16-D503-425D-9E7D-CA308EA36CF9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A85E4A-2AB5-409C-A350-044A5C9F685C}"/>
              </a:ext>
            </a:extLst>
          </p:cNvPr>
          <p:cNvGrpSpPr/>
          <p:nvPr/>
        </p:nvGrpSpPr>
        <p:grpSpPr>
          <a:xfrm>
            <a:off x="6399526" y="4344745"/>
            <a:ext cx="778461" cy="1310500"/>
            <a:chOff x="3810000" y="2160396"/>
            <a:chExt cx="1666352" cy="280522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3FABC7D-E483-4A68-8B55-275C35064B4B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807F306-AC76-4C8C-A016-EDA9E3168B15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E41680A-FA7A-43AB-80E5-3235CB09BA7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EA8897-B1AE-4BBC-8B42-EDB4B63330D4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606F19-F246-4A8F-BEB1-A392666C6637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9D5B7D-D2EF-41BC-90A1-F8F436C0959F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21F0B31-464C-44B8-AAFA-2C0E1B50CD08}"/>
              </a:ext>
            </a:extLst>
          </p:cNvPr>
          <p:cNvSpPr txBox="1"/>
          <p:nvPr/>
        </p:nvSpPr>
        <p:spPr>
          <a:xfrm>
            <a:off x="7131044" y="1202755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5E4B9-4478-42A9-B981-33C0CDE3E03D}"/>
              </a:ext>
            </a:extLst>
          </p:cNvPr>
          <p:cNvSpPr txBox="1"/>
          <p:nvPr/>
        </p:nvSpPr>
        <p:spPr>
          <a:xfrm>
            <a:off x="7131044" y="1928041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7236EB7-E778-4CFC-AAF3-5116B68A8A65}"/>
              </a:ext>
            </a:extLst>
          </p:cNvPr>
          <p:cNvSpPr txBox="1"/>
          <p:nvPr/>
        </p:nvSpPr>
        <p:spPr>
          <a:xfrm>
            <a:off x="7131044" y="2583291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A22A5E-5E34-4984-94E0-9F1BAA86689A}"/>
              </a:ext>
            </a:extLst>
          </p:cNvPr>
          <p:cNvSpPr txBox="1"/>
          <p:nvPr/>
        </p:nvSpPr>
        <p:spPr>
          <a:xfrm>
            <a:off x="7237201" y="2815997"/>
            <a:ext cx="223792" cy="20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5C0F7-67DD-4598-B6FE-AA22B0C9428F}"/>
              </a:ext>
            </a:extLst>
          </p:cNvPr>
          <p:cNvSpPr txBox="1"/>
          <p:nvPr/>
        </p:nvSpPr>
        <p:spPr>
          <a:xfrm>
            <a:off x="7131044" y="3388248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1B1ED-D72F-4743-9F16-4AF3CD7854DA}"/>
              </a:ext>
            </a:extLst>
          </p:cNvPr>
          <p:cNvSpPr txBox="1"/>
          <p:nvPr/>
        </p:nvSpPr>
        <p:spPr>
          <a:xfrm>
            <a:off x="7131044" y="4062665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DDD6D2-E003-427A-8981-EACC4C6BBA8E}"/>
              </a:ext>
            </a:extLst>
          </p:cNvPr>
          <p:cNvSpPr txBox="1"/>
          <p:nvPr/>
        </p:nvSpPr>
        <p:spPr>
          <a:xfrm>
            <a:off x="7131044" y="4294289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8EA8E4-5144-410F-8AD3-6DE68A72120E}"/>
              </a:ext>
            </a:extLst>
          </p:cNvPr>
          <p:cNvSpPr txBox="1"/>
          <p:nvPr/>
        </p:nvSpPr>
        <p:spPr>
          <a:xfrm>
            <a:off x="7131044" y="4857829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DA43F-9FE3-4720-956A-374BE55BBA17}"/>
              </a:ext>
            </a:extLst>
          </p:cNvPr>
          <p:cNvSpPr txBox="1"/>
          <p:nvPr/>
        </p:nvSpPr>
        <p:spPr>
          <a:xfrm>
            <a:off x="7131044" y="5563535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액자 119">
            <a:extLst>
              <a:ext uri="{FF2B5EF4-FFF2-40B4-BE49-F238E27FC236}">
                <a16:creationId xmlns:a16="http://schemas.microsoft.com/office/drawing/2014/main" id="{9DD48687-DBAD-4993-92C4-A3F28521E5CA}"/>
              </a:ext>
            </a:extLst>
          </p:cNvPr>
          <p:cNvSpPr/>
          <p:nvPr/>
        </p:nvSpPr>
        <p:spPr>
          <a:xfrm>
            <a:off x="7237201" y="2819279"/>
            <a:ext cx="223792" cy="2542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3B0884-9E18-4FE8-A6EA-946F81AE0832}"/>
              </a:ext>
            </a:extLst>
          </p:cNvPr>
          <p:cNvSpPr txBox="1"/>
          <p:nvPr/>
        </p:nvSpPr>
        <p:spPr>
          <a:xfrm>
            <a:off x="8041148" y="3013444"/>
            <a:ext cx="3882010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만드는</a:t>
            </a:r>
            <a:endParaRPr lang="en-US" altLang="ko-KR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최소한의 연산 횟수</a:t>
            </a:r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27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실패한 풀이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시간 초과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4BF1680-7312-427A-90B3-9329E5BF6483}"/>
              </a:ext>
            </a:extLst>
          </p:cNvPr>
          <p:cNvGrpSpPr/>
          <p:nvPr/>
        </p:nvGrpSpPr>
        <p:grpSpPr>
          <a:xfrm>
            <a:off x="3213275" y="2498704"/>
            <a:ext cx="1367406" cy="845582"/>
            <a:chOff x="2904931" y="2902090"/>
            <a:chExt cx="1367406" cy="8455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0935F-4B42-4491-A831-0BD15841491F}"/>
                </a:ext>
              </a:extLst>
            </p:cNvPr>
            <p:cNvSpPr txBox="1"/>
            <p:nvPr/>
          </p:nvSpPr>
          <p:spPr>
            <a:xfrm>
              <a:off x="2904931" y="290209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9FDE6-E7D0-4DB3-8C48-B9CB4580440B}"/>
                </a:ext>
              </a:extLst>
            </p:cNvPr>
            <p:cNvSpPr txBox="1"/>
            <p:nvPr/>
          </p:nvSpPr>
          <p:spPr>
            <a:xfrm>
              <a:off x="2904931" y="337834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C15B137-2BD8-4F4C-BC07-66CB08A6680F}"/>
              </a:ext>
            </a:extLst>
          </p:cNvPr>
          <p:cNvGrpSpPr/>
          <p:nvPr/>
        </p:nvGrpSpPr>
        <p:grpSpPr>
          <a:xfrm>
            <a:off x="4580681" y="1757010"/>
            <a:ext cx="1666352" cy="2805220"/>
            <a:chOff x="4580681" y="1757010"/>
            <a:chExt cx="1666352" cy="280522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42FADC6-0B12-4A28-94BE-3FF9F589B49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4580681" y="1757010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DCAF407-E513-47E1-9FC8-74C622477378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580681" y="3159620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3E31D5D-F296-4911-83C2-2D654AC9D33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580681" y="3159620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683EC-7E7A-4C7A-92E0-673F476ACC62}"/>
                </a:ext>
              </a:extLst>
            </p:cNvPr>
            <p:cNvSpPr txBox="1"/>
            <p:nvPr/>
          </p:nvSpPr>
          <p:spPr>
            <a:xfrm>
              <a:off x="5189310" y="3018543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1F6CBA-B72C-4C43-9DD5-DE802F64944E}"/>
                </a:ext>
              </a:extLst>
            </p:cNvPr>
            <p:cNvSpPr txBox="1"/>
            <p:nvPr/>
          </p:nvSpPr>
          <p:spPr>
            <a:xfrm>
              <a:off x="5189310" y="2223642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81B8A7-7947-40E1-A8F0-531B8FC74DD2}"/>
                </a:ext>
              </a:extLst>
            </p:cNvPr>
            <p:cNvSpPr txBox="1"/>
            <p:nvPr/>
          </p:nvSpPr>
          <p:spPr>
            <a:xfrm>
              <a:off x="5189310" y="3717320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76E74C9-6CAE-4BE2-9F7B-EC738A46C069}"/>
              </a:ext>
            </a:extLst>
          </p:cNvPr>
          <p:cNvSpPr txBox="1"/>
          <p:nvPr/>
        </p:nvSpPr>
        <p:spPr>
          <a:xfrm>
            <a:off x="6247033" y="1517603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B3829F-C506-4BAA-B563-3C351A895C8B}"/>
              </a:ext>
            </a:extLst>
          </p:cNvPr>
          <p:cNvSpPr txBox="1"/>
          <p:nvPr/>
        </p:nvSpPr>
        <p:spPr>
          <a:xfrm>
            <a:off x="6247033" y="2964773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BD31F-A0D3-4832-93B8-0AB210F538F9}"/>
              </a:ext>
            </a:extLst>
          </p:cNvPr>
          <p:cNvSpPr txBox="1"/>
          <p:nvPr/>
        </p:nvSpPr>
        <p:spPr>
          <a:xfrm>
            <a:off x="6247033" y="4411943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135F0BC-9AB6-4865-975A-131112A331A6}"/>
              </a:ext>
            </a:extLst>
          </p:cNvPr>
          <p:cNvGrpSpPr/>
          <p:nvPr/>
        </p:nvGrpSpPr>
        <p:grpSpPr>
          <a:xfrm>
            <a:off x="6707870" y="1005867"/>
            <a:ext cx="778461" cy="1310500"/>
            <a:chOff x="3810000" y="2160396"/>
            <a:chExt cx="1666352" cy="280522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7AD76B7-DFEE-4F17-9F7C-937AAA75481C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EC9D414-15F8-4290-B046-9909E98AC556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4A1AB73-53EA-4E7A-B4B2-98263719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63E321-2D16-4D79-886F-5A723D5D214F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627014-06B0-4AC9-9657-D487488DCDAD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3E8256-4B29-4A81-A590-7C24FD9F12F8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22BCDA-1FB7-4014-840A-D291996F3C41}"/>
              </a:ext>
            </a:extLst>
          </p:cNvPr>
          <p:cNvGrpSpPr/>
          <p:nvPr/>
        </p:nvGrpSpPr>
        <p:grpSpPr>
          <a:xfrm>
            <a:off x="6707870" y="2495314"/>
            <a:ext cx="778461" cy="1310500"/>
            <a:chOff x="3810000" y="2160396"/>
            <a:chExt cx="1666352" cy="280522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F21FC3F-672B-4B4B-AA50-A2E24C311D1D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94C7DC6-B6A0-43CC-B3C9-ECE5A9E3D6EB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48E8E60-F616-4919-AEF1-AAF9D50214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39F945-49A1-4334-8B49-4A86791F9535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396922-5B68-4E29-AD89-2961E5A22FCA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478D16-D503-425D-9E7D-CA308EA36CF9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A85E4A-2AB5-409C-A350-044A5C9F685C}"/>
              </a:ext>
            </a:extLst>
          </p:cNvPr>
          <p:cNvGrpSpPr/>
          <p:nvPr/>
        </p:nvGrpSpPr>
        <p:grpSpPr>
          <a:xfrm>
            <a:off x="6707870" y="3941359"/>
            <a:ext cx="778461" cy="1310500"/>
            <a:chOff x="3810000" y="2160396"/>
            <a:chExt cx="1666352" cy="280522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3FABC7D-E483-4A68-8B55-275C35064B4B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807F306-AC76-4C8C-A016-EDA9E3168B15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E41680A-FA7A-43AB-80E5-3235CB09BA7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EA8897-B1AE-4BBC-8B42-EDB4B63330D4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606F19-F246-4A8F-BEB1-A392666C6637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9D5B7D-D2EF-41BC-90A1-F8F436C0959F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21F0B31-464C-44B8-AAFA-2C0E1B50CD08}"/>
              </a:ext>
            </a:extLst>
          </p:cNvPr>
          <p:cNvSpPr txBox="1"/>
          <p:nvPr/>
        </p:nvSpPr>
        <p:spPr>
          <a:xfrm>
            <a:off x="7439388" y="799369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5E4B9-4478-42A9-B981-33C0CDE3E03D}"/>
              </a:ext>
            </a:extLst>
          </p:cNvPr>
          <p:cNvSpPr txBox="1"/>
          <p:nvPr/>
        </p:nvSpPr>
        <p:spPr>
          <a:xfrm>
            <a:off x="7439388" y="1524655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7236EB7-E778-4CFC-AAF3-5116B68A8A65}"/>
              </a:ext>
            </a:extLst>
          </p:cNvPr>
          <p:cNvSpPr txBox="1"/>
          <p:nvPr/>
        </p:nvSpPr>
        <p:spPr>
          <a:xfrm>
            <a:off x="7439388" y="2179905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5C0F7-67DD-4598-B6FE-AA22B0C9428F}"/>
              </a:ext>
            </a:extLst>
          </p:cNvPr>
          <p:cNvSpPr txBox="1"/>
          <p:nvPr/>
        </p:nvSpPr>
        <p:spPr>
          <a:xfrm>
            <a:off x="7439388" y="2984862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1B1ED-D72F-4743-9F16-4AF3CD7854DA}"/>
              </a:ext>
            </a:extLst>
          </p:cNvPr>
          <p:cNvSpPr txBox="1"/>
          <p:nvPr/>
        </p:nvSpPr>
        <p:spPr>
          <a:xfrm>
            <a:off x="7439388" y="3659279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DDD6D2-E003-427A-8981-EACC4C6BBA8E}"/>
              </a:ext>
            </a:extLst>
          </p:cNvPr>
          <p:cNvSpPr txBox="1"/>
          <p:nvPr/>
        </p:nvSpPr>
        <p:spPr>
          <a:xfrm>
            <a:off x="7439388" y="3890903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8EA8E4-5144-410F-8AD3-6DE68A72120E}"/>
              </a:ext>
            </a:extLst>
          </p:cNvPr>
          <p:cNvSpPr txBox="1"/>
          <p:nvPr/>
        </p:nvSpPr>
        <p:spPr>
          <a:xfrm>
            <a:off x="7439388" y="4454443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DA43F-9FE3-4720-956A-374BE55BBA17}"/>
              </a:ext>
            </a:extLst>
          </p:cNvPr>
          <p:cNvSpPr txBox="1"/>
          <p:nvPr/>
        </p:nvSpPr>
        <p:spPr>
          <a:xfrm>
            <a:off x="7439388" y="5160149"/>
            <a:ext cx="4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B708D9-5091-48B6-BEEC-2ED997DDA0F0}"/>
              </a:ext>
            </a:extLst>
          </p:cNvPr>
          <p:cNvGrpSpPr/>
          <p:nvPr/>
        </p:nvGrpSpPr>
        <p:grpSpPr>
          <a:xfrm>
            <a:off x="7545545" y="2412611"/>
            <a:ext cx="223792" cy="257503"/>
            <a:chOff x="7545545" y="2174441"/>
            <a:chExt cx="223792" cy="25750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AA22A5E-5E34-4984-94E0-9F1BAA86689A}"/>
                </a:ext>
              </a:extLst>
            </p:cNvPr>
            <p:cNvSpPr txBox="1"/>
            <p:nvPr/>
          </p:nvSpPr>
          <p:spPr>
            <a:xfrm>
              <a:off x="7545545" y="2174441"/>
              <a:ext cx="223792" cy="20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액자 119">
              <a:extLst>
                <a:ext uri="{FF2B5EF4-FFF2-40B4-BE49-F238E27FC236}">
                  <a16:creationId xmlns:a16="http://schemas.microsoft.com/office/drawing/2014/main" id="{9DD48687-DBAD-4993-92C4-A3F28521E5CA}"/>
                </a:ext>
              </a:extLst>
            </p:cNvPr>
            <p:cNvSpPr/>
            <p:nvPr/>
          </p:nvSpPr>
          <p:spPr>
            <a:xfrm>
              <a:off x="7545545" y="2177723"/>
              <a:ext cx="223792" cy="254221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6138F48-5A18-4213-94CC-1346D4026B5D}"/>
              </a:ext>
            </a:extLst>
          </p:cNvPr>
          <p:cNvSpPr txBox="1"/>
          <p:nvPr/>
        </p:nvSpPr>
        <p:spPr>
          <a:xfrm>
            <a:off x="4033778" y="5668354"/>
            <a:ext cx="4695553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3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dp</a:t>
            </a:r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[                                                 ]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C695BB-82B6-47AE-B203-713789225BCB}"/>
              </a:ext>
            </a:extLst>
          </p:cNvPr>
          <p:cNvSpPr txBox="1"/>
          <p:nvPr/>
        </p:nvSpPr>
        <p:spPr>
          <a:xfrm>
            <a:off x="4874837" y="5706983"/>
            <a:ext cx="31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A83F1C-AF88-4671-819E-6017EE849B18}"/>
              </a:ext>
            </a:extLst>
          </p:cNvPr>
          <p:cNvSpPr txBox="1"/>
          <p:nvPr/>
        </p:nvSpPr>
        <p:spPr>
          <a:xfrm>
            <a:off x="5099382" y="5706983"/>
            <a:ext cx="7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5 2 3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197DB8-D44F-453C-8AA7-048F242F0AAB}"/>
              </a:ext>
            </a:extLst>
          </p:cNvPr>
          <p:cNvSpPr txBox="1"/>
          <p:nvPr/>
        </p:nvSpPr>
        <p:spPr>
          <a:xfrm>
            <a:off x="5729754" y="5706983"/>
            <a:ext cx="31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781016-AC90-4D79-BA53-880BD3D94770}"/>
              </a:ext>
            </a:extLst>
          </p:cNvPr>
          <p:cNvSpPr txBox="1"/>
          <p:nvPr/>
        </p:nvSpPr>
        <p:spPr>
          <a:xfrm>
            <a:off x="4033778" y="6212307"/>
            <a:ext cx="4695553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3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nums</a:t>
            </a:r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[                                            ]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166EBE-BC08-40FD-A337-9DFEA6F83B26}"/>
              </a:ext>
            </a:extLst>
          </p:cNvPr>
          <p:cNvSpPr txBox="1"/>
          <p:nvPr/>
        </p:nvSpPr>
        <p:spPr>
          <a:xfrm>
            <a:off x="5288519" y="6263425"/>
            <a:ext cx="314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4E14CC-D024-416D-88E6-D906C9A602E3}"/>
              </a:ext>
            </a:extLst>
          </p:cNvPr>
          <p:cNvSpPr txBox="1"/>
          <p:nvPr/>
        </p:nvSpPr>
        <p:spPr>
          <a:xfrm>
            <a:off x="5288519" y="6263425"/>
            <a:ext cx="727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5 2 3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E05207-3B04-4813-B31C-55DAFA3143E0}"/>
              </a:ext>
            </a:extLst>
          </p:cNvPr>
          <p:cNvSpPr txBox="1"/>
          <p:nvPr/>
        </p:nvSpPr>
        <p:spPr>
          <a:xfrm>
            <a:off x="5968742" y="5706983"/>
            <a:ext cx="31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A9E89C-094B-4583-9CF3-84C34A53FDDA}"/>
              </a:ext>
            </a:extLst>
          </p:cNvPr>
          <p:cNvSpPr txBox="1"/>
          <p:nvPr/>
        </p:nvSpPr>
        <p:spPr>
          <a:xfrm>
            <a:off x="5311754" y="6263425"/>
            <a:ext cx="727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4 1</a:t>
            </a:r>
            <a:endParaRPr lang="ko-KR" altLang="en-US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E3248E-26EC-4CD3-8FC1-84959CE2FD2C}"/>
              </a:ext>
            </a:extLst>
          </p:cNvPr>
          <p:cNvGrpSpPr/>
          <p:nvPr/>
        </p:nvGrpSpPr>
        <p:grpSpPr>
          <a:xfrm>
            <a:off x="7793398" y="254845"/>
            <a:ext cx="742590" cy="1284096"/>
            <a:chOff x="3810000" y="2160396"/>
            <a:chExt cx="1666352" cy="280522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695895F-2BE4-47ED-8C64-E077A6CBAE8D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FE73DF-0FCA-45FC-B94C-B14E2957FFFB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CDDE689-096C-47FF-A7DE-B26CD1C06B47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D611A6-546D-45AF-87EF-46EDEF7ADADC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1DBE61-BB92-4927-A740-605F2B894F23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72D1BAD-BD53-474D-A260-4BC900067A7C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2B850E6-56D0-424A-848D-29F29D0F9157}"/>
              </a:ext>
            </a:extLst>
          </p:cNvPr>
          <p:cNvGrpSpPr/>
          <p:nvPr/>
        </p:nvGrpSpPr>
        <p:grpSpPr>
          <a:xfrm>
            <a:off x="7793398" y="1891873"/>
            <a:ext cx="742590" cy="1284096"/>
            <a:chOff x="3810000" y="2160396"/>
            <a:chExt cx="1666352" cy="280522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D420D0A-9B8E-4C4F-A75F-2D1E41F0AA44}"/>
                </a:ext>
              </a:extLst>
            </p:cNvPr>
            <p:cNvCxnSpPr/>
            <p:nvPr/>
          </p:nvCxnSpPr>
          <p:spPr>
            <a:xfrm flipV="1">
              <a:off x="3810000" y="2160396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36C07F2A-2D12-4AB9-BB40-28C5972EC78A}"/>
                </a:ext>
              </a:extLst>
            </p:cNvPr>
            <p:cNvCxnSpPr/>
            <p:nvPr/>
          </p:nvCxnSpPr>
          <p:spPr>
            <a:xfrm>
              <a:off x="3810000" y="3563006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9C62F2E-E1CE-4CEE-AD0A-6CDFC9F6C305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563006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6EF96C-E4F4-4F1A-ABC2-644CCC88B049}"/>
                </a:ext>
              </a:extLst>
            </p:cNvPr>
            <p:cNvSpPr txBox="1"/>
            <p:nvPr/>
          </p:nvSpPr>
          <p:spPr>
            <a:xfrm>
              <a:off x="4467299" y="3380867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7C4663D-B54E-487D-816C-C4E71069C98A}"/>
                </a:ext>
              </a:extLst>
            </p:cNvPr>
            <p:cNvSpPr txBox="1"/>
            <p:nvPr/>
          </p:nvSpPr>
          <p:spPr>
            <a:xfrm>
              <a:off x="4467299" y="2585965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9B8303E-EED5-48B5-A864-493CA7D7EEA1}"/>
                </a:ext>
              </a:extLst>
            </p:cNvPr>
            <p:cNvSpPr txBox="1"/>
            <p:nvPr/>
          </p:nvSpPr>
          <p:spPr>
            <a:xfrm>
              <a:off x="4467299" y="4079644"/>
              <a:ext cx="576537" cy="36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0ACA5C-CBC3-4095-A238-A671A0B05143}"/>
              </a:ext>
            </a:extLst>
          </p:cNvPr>
          <p:cNvSpPr txBox="1"/>
          <p:nvPr/>
        </p:nvSpPr>
        <p:spPr>
          <a:xfrm>
            <a:off x="8607013" y="70155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62533E-1C36-434C-A000-DE25CDE7F177}"/>
              </a:ext>
            </a:extLst>
          </p:cNvPr>
          <p:cNvSpPr txBox="1"/>
          <p:nvPr/>
        </p:nvSpPr>
        <p:spPr>
          <a:xfrm>
            <a:off x="8607013" y="2324793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528FD0-F620-4937-9281-080E1F2A6FA4}"/>
              </a:ext>
            </a:extLst>
          </p:cNvPr>
          <p:cNvSpPr txBox="1"/>
          <p:nvPr/>
        </p:nvSpPr>
        <p:spPr>
          <a:xfrm>
            <a:off x="3974279" y="5183419"/>
            <a:ext cx="131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4D8481-6961-429E-94D6-BDBF948B488E}"/>
              </a:ext>
            </a:extLst>
          </p:cNvPr>
          <p:cNvSpPr txBox="1"/>
          <p:nvPr/>
        </p:nvSpPr>
        <p:spPr>
          <a:xfrm>
            <a:off x="4943224" y="5182143"/>
            <a:ext cx="4203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B5D8D0-211A-4871-A406-9E95E1B7F43D}"/>
              </a:ext>
            </a:extLst>
          </p:cNvPr>
          <p:cNvSpPr txBox="1"/>
          <p:nvPr/>
        </p:nvSpPr>
        <p:spPr>
          <a:xfrm>
            <a:off x="4993466" y="5171510"/>
            <a:ext cx="4203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액자 104">
            <a:extLst>
              <a:ext uri="{FF2B5EF4-FFF2-40B4-BE49-F238E27FC236}">
                <a16:creationId xmlns:a16="http://schemas.microsoft.com/office/drawing/2014/main" id="{88C9C3FE-D4C8-4188-B126-D74BE4EACCE1}"/>
              </a:ext>
            </a:extLst>
          </p:cNvPr>
          <p:cNvSpPr/>
          <p:nvPr/>
        </p:nvSpPr>
        <p:spPr>
          <a:xfrm>
            <a:off x="5000191" y="5172294"/>
            <a:ext cx="342158" cy="43795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C7EA6A-3595-4233-94A2-33F48468074E}"/>
              </a:ext>
            </a:extLst>
          </p:cNvPr>
          <p:cNvSpPr txBox="1"/>
          <p:nvPr/>
        </p:nvSpPr>
        <p:spPr>
          <a:xfrm>
            <a:off x="5345486" y="5192776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=2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8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111" grpId="0"/>
      <p:bldP spid="112" grpId="0"/>
      <p:bldP spid="113" grpId="0"/>
      <p:bldP spid="115" grpId="0"/>
      <p:bldP spid="116" grpId="0"/>
      <p:bldP spid="117" grpId="0"/>
      <p:bldP spid="118" grpId="0"/>
      <p:bldP spid="119" grpId="0"/>
      <p:bldP spid="78" grpId="0"/>
      <p:bldP spid="79" grpId="0"/>
      <p:bldP spid="82" grpId="0" animBg="1"/>
      <p:bldP spid="83" grpId="0"/>
      <p:bldP spid="84" grpId="0" animBg="1"/>
      <p:bldP spid="99" grpId="0"/>
      <p:bldP spid="101" grpId="0"/>
      <p:bldP spid="103" grpId="0" animBg="1"/>
      <p:bldP spid="104" grpId="0" animBg="1"/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성공한 풀이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4BF1680-7312-427A-90B3-9329E5BF6483}"/>
              </a:ext>
            </a:extLst>
          </p:cNvPr>
          <p:cNvGrpSpPr/>
          <p:nvPr/>
        </p:nvGrpSpPr>
        <p:grpSpPr>
          <a:xfrm>
            <a:off x="2245713" y="3050946"/>
            <a:ext cx="1367406" cy="845582"/>
            <a:chOff x="2904931" y="2902090"/>
            <a:chExt cx="1367406" cy="8455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0935F-4B42-4491-A831-0BD15841491F}"/>
                </a:ext>
              </a:extLst>
            </p:cNvPr>
            <p:cNvSpPr txBox="1"/>
            <p:nvPr/>
          </p:nvSpPr>
          <p:spPr>
            <a:xfrm>
              <a:off x="2904931" y="290209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9FDE6-E7D0-4DB3-8C48-B9CB4580440B}"/>
                </a:ext>
              </a:extLst>
            </p:cNvPr>
            <p:cNvSpPr txBox="1"/>
            <p:nvPr/>
          </p:nvSpPr>
          <p:spPr>
            <a:xfrm>
              <a:off x="2904931" y="337834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C15B137-2BD8-4F4C-BC07-66CB08A6680F}"/>
              </a:ext>
            </a:extLst>
          </p:cNvPr>
          <p:cNvGrpSpPr/>
          <p:nvPr/>
        </p:nvGrpSpPr>
        <p:grpSpPr>
          <a:xfrm>
            <a:off x="3613119" y="2309252"/>
            <a:ext cx="1666352" cy="2805220"/>
            <a:chOff x="3613119" y="2309252"/>
            <a:chExt cx="1666352" cy="280522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42FADC6-0B12-4A28-94BE-3FF9F589B49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613119" y="2309252"/>
              <a:ext cx="1666352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DCAF407-E513-47E1-9FC8-74C622477378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3613119" y="3711862"/>
              <a:ext cx="1666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3E31D5D-F296-4911-83C2-2D654AC9D33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613119" y="3711862"/>
              <a:ext cx="1565868" cy="1402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683EC-7E7A-4C7A-92E0-673F476ACC62}"/>
                </a:ext>
              </a:extLst>
            </p:cNvPr>
            <p:cNvSpPr txBox="1"/>
            <p:nvPr/>
          </p:nvSpPr>
          <p:spPr>
            <a:xfrm>
              <a:off x="4198475" y="3537356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/3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1F6CBA-B72C-4C43-9DD5-DE802F64944E}"/>
                </a:ext>
              </a:extLst>
            </p:cNvPr>
            <p:cNvSpPr txBox="1"/>
            <p:nvPr/>
          </p:nvSpPr>
          <p:spPr>
            <a:xfrm>
              <a:off x="4198475" y="2742455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81B8A7-7947-40E1-A8F0-531B8FC74DD2}"/>
                </a:ext>
              </a:extLst>
            </p:cNvPr>
            <p:cNvSpPr txBox="1"/>
            <p:nvPr/>
          </p:nvSpPr>
          <p:spPr>
            <a:xfrm>
              <a:off x="4198475" y="4236133"/>
              <a:ext cx="4319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/2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76E74C9-6CAE-4BE2-9F7B-EC738A46C069}"/>
              </a:ext>
            </a:extLst>
          </p:cNvPr>
          <p:cNvSpPr txBox="1"/>
          <p:nvPr/>
        </p:nvSpPr>
        <p:spPr>
          <a:xfrm>
            <a:off x="5279471" y="2069845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B3829F-C506-4BAA-B563-3C351A895C8B}"/>
              </a:ext>
            </a:extLst>
          </p:cNvPr>
          <p:cNvSpPr txBox="1"/>
          <p:nvPr/>
        </p:nvSpPr>
        <p:spPr>
          <a:xfrm>
            <a:off x="5279471" y="3517015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BD31F-A0D3-4832-93B8-0AB210F538F9}"/>
              </a:ext>
            </a:extLst>
          </p:cNvPr>
          <p:cNvSpPr txBox="1"/>
          <p:nvPr/>
        </p:nvSpPr>
        <p:spPr>
          <a:xfrm>
            <a:off x="5279471" y="4964185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AEAEB-A494-4142-91BF-84DC21367958}"/>
              </a:ext>
            </a:extLst>
          </p:cNvPr>
          <p:cNvSpPr/>
          <p:nvPr/>
        </p:nvSpPr>
        <p:spPr>
          <a:xfrm>
            <a:off x="5715578" y="903865"/>
            <a:ext cx="5406078" cy="5379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1E161F-5E1E-414B-9C7D-897816DF6ADA}"/>
              </a:ext>
            </a:extLst>
          </p:cNvPr>
          <p:cNvSpPr txBox="1"/>
          <p:nvPr/>
        </p:nvSpPr>
        <p:spPr>
          <a:xfrm>
            <a:off x="7734914" y="341023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생략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액자 76">
            <a:extLst>
              <a:ext uri="{FF2B5EF4-FFF2-40B4-BE49-F238E27FC236}">
                <a16:creationId xmlns:a16="http://schemas.microsoft.com/office/drawing/2014/main" id="{32D92943-94F2-4217-92A7-52CAA8A45EBD}"/>
              </a:ext>
            </a:extLst>
          </p:cNvPr>
          <p:cNvSpPr/>
          <p:nvPr/>
        </p:nvSpPr>
        <p:spPr>
          <a:xfrm>
            <a:off x="5299295" y="2018191"/>
            <a:ext cx="396460" cy="3383147"/>
          </a:xfrm>
          <a:prstGeom prst="frame">
            <a:avLst>
              <a:gd name="adj1" fmla="val 71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6F83B6-0760-4E6A-873F-DABE242C2DAC}"/>
              </a:ext>
            </a:extLst>
          </p:cNvPr>
          <p:cNvSpPr txBox="1"/>
          <p:nvPr/>
        </p:nvSpPr>
        <p:spPr>
          <a:xfrm>
            <a:off x="5836936" y="1418388"/>
            <a:ext cx="471056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만드는 최소한의 연산횟수와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만드는 최소한의 연산횟수 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작은값에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만드는 최소한의 연산횟수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3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성공한 풀이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424287-5978-49D0-911C-1A284B4C6781}"/>
              </a:ext>
            </a:extLst>
          </p:cNvPr>
          <p:cNvGrpSpPr/>
          <p:nvPr/>
        </p:nvGrpSpPr>
        <p:grpSpPr>
          <a:xfrm>
            <a:off x="2459789" y="2557809"/>
            <a:ext cx="7272422" cy="2359363"/>
            <a:chOff x="3458527" y="2516901"/>
            <a:chExt cx="7272422" cy="23593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8947D0-BC90-4915-A768-504017806C39}"/>
                </a:ext>
              </a:extLst>
            </p:cNvPr>
            <p:cNvSpPr txBox="1"/>
            <p:nvPr/>
          </p:nvSpPr>
          <p:spPr>
            <a:xfrm>
              <a:off x="3458527" y="2905780"/>
              <a:ext cx="6631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 </a:t>
              </a:r>
              <a:r>
                <a:rPr lang="it-IT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[None,  0 ,   1 ,   1 ,   2 ,   3 ,   2 ]</a:t>
              </a:r>
              <a:endPara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0F089002-09B6-4EAD-A168-A255A9CD08DB}"/>
                </a:ext>
              </a:extLst>
            </p:cNvPr>
            <p:cNvSpPr/>
            <p:nvPr/>
          </p:nvSpPr>
          <p:spPr>
            <a:xfrm>
              <a:off x="5560828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52CE-C491-4A4D-8727-6B54984FE53B}"/>
                </a:ext>
              </a:extLst>
            </p:cNvPr>
            <p:cNvSpPr txBox="1"/>
            <p:nvPr/>
          </p:nvSpPr>
          <p:spPr>
            <a:xfrm>
              <a:off x="5337866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CA87574A-D572-4914-8C63-E67878DFFA4E}"/>
                </a:ext>
              </a:extLst>
            </p:cNvPr>
            <p:cNvSpPr/>
            <p:nvPr/>
          </p:nvSpPr>
          <p:spPr>
            <a:xfrm>
              <a:off x="6231814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AEB8B6-9FC9-4AC6-B2A4-F94E4D97C8A7}"/>
                </a:ext>
              </a:extLst>
            </p:cNvPr>
            <p:cNvSpPr txBox="1"/>
            <p:nvPr/>
          </p:nvSpPr>
          <p:spPr>
            <a:xfrm>
              <a:off x="6008852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8E301E94-3DC3-481A-B436-0FAAE1265A3C}"/>
                </a:ext>
              </a:extLst>
            </p:cNvPr>
            <p:cNvSpPr/>
            <p:nvPr/>
          </p:nvSpPr>
          <p:spPr>
            <a:xfrm>
              <a:off x="6902800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6FE5D6-42BA-4226-97A3-6A9929C7203A}"/>
                </a:ext>
              </a:extLst>
            </p:cNvPr>
            <p:cNvSpPr txBox="1"/>
            <p:nvPr/>
          </p:nvSpPr>
          <p:spPr>
            <a:xfrm>
              <a:off x="6679838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C31ED130-7589-4D38-9B0B-4374DFEACFE2}"/>
                </a:ext>
              </a:extLst>
            </p:cNvPr>
            <p:cNvSpPr/>
            <p:nvPr/>
          </p:nvSpPr>
          <p:spPr>
            <a:xfrm>
              <a:off x="7594721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03D16-2728-4FDF-BAAE-458CD891165B}"/>
                </a:ext>
              </a:extLst>
            </p:cNvPr>
            <p:cNvSpPr txBox="1"/>
            <p:nvPr/>
          </p:nvSpPr>
          <p:spPr>
            <a:xfrm>
              <a:off x="7371759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9D4C70E3-B21D-4251-8E23-219B0A539579}"/>
                </a:ext>
              </a:extLst>
            </p:cNvPr>
            <p:cNvSpPr/>
            <p:nvPr/>
          </p:nvSpPr>
          <p:spPr>
            <a:xfrm>
              <a:off x="8285451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537485-0FD6-4FA9-A66C-091775BAD167}"/>
                </a:ext>
              </a:extLst>
            </p:cNvPr>
            <p:cNvSpPr txBox="1"/>
            <p:nvPr/>
          </p:nvSpPr>
          <p:spPr>
            <a:xfrm>
              <a:off x="8062489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97BBA4-CC06-428D-B127-A2F7178D9B44}"/>
                </a:ext>
              </a:extLst>
            </p:cNvPr>
            <p:cNvSpPr txBox="1"/>
            <p:nvPr/>
          </p:nvSpPr>
          <p:spPr>
            <a:xfrm>
              <a:off x="5394028" y="3737491"/>
              <a:ext cx="533692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[x]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만드는 최소한의 연산횟수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ex)  </a:t>
              </a:r>
              <a:r>
                <a:rPr lang="en-US" altLang="ko-KR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 = 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만드는 최소한의 연산횟수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 0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ex)  </a:t>
              </a:r>
              <a:r>
                <a:rPr lang="en-US" altLang="ko-KR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 = 2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만드는 최소한의 연산횟수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 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4953B54D-4DC5-4B2C-B691-8EFC131EBF35}"/>
                </a:ext>
              </a:extLst>
            </p:cNvPr>
            <p:cNvSpPr/>
            <p:nvPr/>
          </p:nvSpPr>
          <p:spPr>
            <a:xfrm>
              <a:off x="8964360" y="2950531"/>
              <a:ext cx="399360" cy="476251"/>
            </a:xfrm>
            <a:prstGeom prst="frame">
              <a:avLst>
                <a:gd name="adj1" fmla="val 111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AD12FC-B12F-4051-998C-6044DA74EEB3}"/>
                </a:ext>
              </a:extLst>
            </p:cNvPr>
            <p:cNvSpPr txBox="1"/>
            <p:nvPr/>
          </p:nvSpPr>
          <p:spPr>
            <a:xfrm>
              <a:off x="8741398" y="2516901"/>
              <a:ext cx="81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성공한 풀이</a:t>
              </a:r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7B9A78A7-5729-4E0E-BB35-A53BB3AC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35" y="3676650"/>
            <a:ext cx="5753577" cy="1509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98675E-FF38-4E74-A0BB-7B3E3211333B}"/>
              </a:ext>
            </a:extLst>
          </p:cNvPr>
          <p:cNvSpPr txBox="1"/>
          <p:nvPr/>
        </p:nvSpPr>
        <p:spPr>
          <a:xfrm>
            <a:off x="2677308" y="2809875"/>
            <a:ext cx="627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 = [None  0  1  1  2  3  2  3  3  2  3]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93A040B9-062C-4B8F-92EC-F705831AE0BF}"/>
              </a:ext>
            </a:extLst>
          </p:cNvPr>
          <p:cNvSpPr/>
          <p:nvPr/>
        </p:nvSpPr>
        <p:spPr>
          <a:xfrm>
            <a:off x="7855691" y="2831141"/>
            <a:ext cx="399360" cy="476251"/>
          </a:xfrm>
          <a:prstGeom prst="frame">
            <a:avLst>
              <a:gd name="adj1" fmla="val 111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1920D0-D0BE-4518-AC3C-F7D794E29FCD}"/>
              </a:ext>
            </a:extLst>
          </p:cNvPr>
          <p:cNvSpPr txBox="1"/>
          <p:nvPr/>
        </p:nvSpPr>
        <p:spPr>
          <a:xfrm>
            <a:off x="7632729" y="2397511"/>
            <a:ext cx="8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[9]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액자 77">
            <a:extLst>
              <a:ext uri="{FF2B5EF4-FFF2-40B4-BE49-F238E27FC236}">
                <a16:creationId xmlns:a16="http://schemas.microsoft.com/office/drawing/2014/main" id="{F3A5D14F-D06D-4BE0-B53E-4E1D468078BF}"/>
              </a:ext>
            </a:extLst>
          </p:cNvPr>
          <p:cNvSpPr/>
          <p:nvPr/>
        </p:nvSpPr>
        <p:spPr>
          <a:xfrm>
            <a:off x="5499445" y="2831141"/>
            <a:ext cx="399360" cy="476251"/>
          </a:xfrm>
          <a:prstGeom prst="frame">
            <a:avLst>
              <a:gd name="adj1" fmla="val 111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9F4242-C7CC-42E9-8E95-D4298257E303}"/>
              </a:ext>
            </a:extLst>
          </p:cNvPr>
          <p:cNvSpPr txBox="1"/>
          <p:nvPr/>
        </p:nvSpPr>
        <p:spPr>
          <a:xfrm>
            <a:off x="5276483" y="2397511"/>
            <a:ext cx="8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64CA627-E484-481A-8A11-979081FCB350}"/>
              </a:ext>
            </a:extLst>
          </p:cNvPr>
          <p:cNvCxnSpPr/>
          <p:nvPr/>
        </p:nvCxnSpPr>
        <p:spPr>
          <a:xfrm>
            <a:off x="8329652" y="3307392"/>
            <a:ext cx="245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2A6459-6BFF-4F25-8DB4-B41ED77BDC2B}"/>
              </a:ext>
            </a:extLst>
          </p:cNvPr>
          <p:cNvSpPr txBox="1"/>
          <p:nvPr/>
        </p:nvSpPr>
        <p:spPr>
          <a:xfrm>
            <a:off x="8344309" y="3307318"/>
            <a:ext cx="3608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[10] = min(</a:t>
            </a:r>
            <a:r>
              <a:rPr lang="en-US" altLang="ko-KR" sz="16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[9],</a:t>
            </a:r>
            <a:r>
              <a:rPr lang="en-US" altLang="ko-KR" sz="16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[5]) + 1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F8EBB7-D14D-4695-9207-5931733AE9F3}"/>
              </a:ext>
            </a:extLst>
          </p:cNvPr>
          <p:cNvSpPr txBox="1"/>
          <p:nvPr/>
        </p:nvSpPr>
        <p:spPr>
          <a:xfrm>
            <a:off x="8252797" y="2408144"/>
            <a:ext cx="348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min(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[8],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[3]) + 1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B4E70-6C37-4E00-A211-5354DDC25368}"/>
              </a:ext>
            </a:extLst>
          </p:cNvPr>
          <p:cNvSpPr txBox="1"/>
          <p:nvPr/>
        </p:nvSpPr>
        <p:spPr>
          <a:xfrm>
            <a:off x="5901706" y="2408144"/>
            <a:ext cx="192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min(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[1]) + 1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70EBDB-F849-4912-9275-157504C9C51A}"/>
              </a:ext>
            </a:extLst>
          </p:cNvPr>
          <p:cNvGrpSpPr/>
          <p:nvPr/>
        </p:nvGrpSpPr>
        <p:grpSpPr>
          <a:xfrm>
            <a:off x="392730" y="254845"/>
            <a:ext cx="10479585" cy="369332"/>
            <a:chOff x="-1367406" y="3368159"/>
            <a:chExt cx="10479585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9F7F6-90F2-423D-B7D5-D8CD8C775FC6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D2402-452A-4B48-90BC-73F7DEAADF6E}"/>
                </a:ext>
              </a:extLst>
            </p:cNvPr>
            <p:cNvSpPr txBox="1"/>
            <p:nvPr/>
          </p:nvSpPr>
          <p:spPr>
            <a:xfrm>
              <a:off x="-1281682" y="3368159"/>
              <a:ext cx="1039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분석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5E13F1-A572-43E9-9BD2-0BB5ED60DBDB}"/>
              </a:ext>
            </a:extLst>
          </p:cNvPr>
          <p:cNvSpPr txBox="1"/>
          <p:nvPr/>
        </p:nvSpPr>
        <p:spPr>
          <a:xfrm>
            <a:off x="5203027" y="3244334"/>
            <a:ext cx="17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보면서 설명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3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375</Words>
  <Application>Microsoft Office PowerPoint</Application>
  <PresentationFormat>와이드스크린</PresentationFormat>
  <Paragraphs>147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김은채</dc:creator>
  <cp:lastModifiedBy>김은채</cp:lastModifiedBy>
  <cp:revision>43</cp:revision>
  <dcterms:created xsi:type="dcterms:W3CDTF">2021-09-25T09:43:48Z</dcterms:created>
  <dcterms:modified xsi:type="dcterms:W3CDTF">2021-10-07T08:39:29Z</dcterms:modified>
</cp:coreProperties>
</file>