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B8468-F286-D212-785C-6B620BFD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34A44-5E64-211E-B2B3-8667BC86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75D87-9F8A-81C4-75E8-84090E43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E65C4-333E-879F-C4EB-197B866D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1331-4823-D954-785D-20D9F1B5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3AA4-798B-3AC5-B0D5-A6084885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AEA2-7D28-60F2-FC8F-228EB4511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F4E75-D3E1-65B2-AB26-FB5789A0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7447-82AA-DAFF-B62C-73B4485E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7E7E4-244A-A56F-4698-FE5E3F3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CFAB00-324F-F31F-64F1-5B591A265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0D2B0-B793-CC52-8ABB-51018C48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F109A-E92A-2288-ACA4-A6314DB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B20D4-3E05-A840-1B1D-58836C7A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BA2CF-79B0-F49B-CDBC-7A77C32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2B5EF-1B6C-192A-F85B-5CEACCA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B1CAE-EC40-792E-F54D-CFCFBA01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A9A25-E792-0760-F87B-1C9E0174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2CCEE-ECDF-5AAE-E057-650C26A0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1D232-9C4F-2E4F-7CD9-DAFBE60A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BC27-1ABA-D977-6FCE-8A4F3AE4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D6DFC-8FAE-CE68-595D-770F4898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A3F4-F623-5F31-DC5F-1AB0864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23379-ACD5-D9B7-A37E-3235E9F9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24A04-675A-ED6A-543B-107B4140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FBDA-0F0C-BD69-BD55-0932CBFF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8121F-06A1-A2FB-7157-4C31EEC1C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3430F-CD50-7A23-F2CC-D8A7AAD4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FFE8E-99DC-83AF-C06C-DFC071A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30512-C15A-D01A-1D82-F550D36D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35B88-313F-09D3-DF53-F733BA41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39493-225E-F725-F041-6B3C4422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24EB6-8B59-CB1F-FFB0-983EFBC2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F3D36-1987-6812-7FFD-6BF990C03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64EA8-ED4B-9DDB-7153-D8E7F7C9E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AAC7A-5F77-BB6F-F2DD-E8200CEB3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4F34E-21A5-898D-E473-78758EB6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69BEC-57A1-EADD-426F-62440E8F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26D2A-6C09-F4FC-FA48-887E3621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1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A984-7B85-6BB2-DAB2-65E72EEA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4B5A-B8A4-D927-4FB0-688D846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D2B3CD-220C-5C5B-389F-0FF8B01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659622-2F5D-5178-8686-E392CA14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8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3382CB-3E9D-911B-0942-69F6A9DD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2CE4D7-E74E-6647-A82F-6B8AA6AE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ACF00-7476-A39B-3A69-E8292AA2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77F4F-1E7D-D740-05AF-9BBC7DEC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BF603-587A-77AD-D310-2B9CEDD8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147A7-F3CD-1982-380B-3C3DF55D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F8B9C-68E8-6911-4C53-F0B2600E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9EB0B-461E-3D80-C85A-1C61C751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62F5-2DFF-36EC-E11C-2F8B9C6C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4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7BD47-33B6-9D53-7AA8-D4E2BE01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087CC-4E6A-BCFA-85E9-F1760F8E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E7CBE-77A0-EA35-9BC4-FA0121F6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C3494-4E33-2EF0-70D3-61BB3BAB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4782C-FA9F-6FD9-DF51-7C75119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2A01D-2198-E271-6D43-430E71EF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8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6DCCA-BE9A-CA8C-68DB-985B49DE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387C7-C349-7880-5739-27246BEA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437A2-9F5C-FD91-4430-F2EA02AA6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0A605-7973-41B0-BD58-2F17BF0EE585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02ACC-BB2E-9A66-FFF5-4D15F29E0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88E23-1B26-BA70-2086-623749CE1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4AB4-453C-4076-A496-4AF6AEE87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9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844E54F5-10D5-5AD9-CB6A-22940EE4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0"/>
            <a:ext cx="11480800" cy="3579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B5794-7D63-37B8-2CE1-30FE38C530A9}"/>
              </a:ext>
            </a:extLst>
          </p:cNvPr>
          <p:cNvSpPr txBox="1"/>
          <p:nvPr/>
        </p:nvSpPr>
        <p:spPr>
          <a:xfrm>
            <a:off x="503739" y="462592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SOURCE</a:t>
            </a:r>
          </a:p>
          <a:p>
            <a:r>
              <a:rPr lang="en-US" altLang="ko-KR" sz="1200">
                <a:solidFill>
                  <a:srgbClr val="FFFF00"/>
                </a:solidFill>
              </a:rPr>
              <a:t>demovid.mp4</a:t>
            </a:r>
            <a:endParaRPr lang="ko-KR" altLang="en-US" sz="1200">
              <a:solidFill>
                <a:srgbClr val="FFFF00"/>
              </a:solidFill>
            </a:endParaRPr>
          </a:p>
        </p:txBody>
      </p:sp>
      <p:pic>
        <p:nvPicPr>
          <p:cNvPr id="10" name="그림 9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A01062D5-B69A-0F7E-C773-4309E39E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0" b="59902"/>
          <a:stretch/>
        </p:blipFill>
        <p:spPr>
          <a:xfrm>
            <a:off x="6121400" y="1"/>
            <a:ext cx="5592262" cy="1435100"/>
          </a:xfrm>
          <a:prstGeom prst="rect">
            <a:avLst/>
          </a:prstGeom>
        </p:spPr>
      </p:pic>
      <p:pic>
        <p:nvPicPr>
          <p:cNvPr id="11" name="그림 10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B6CABF0C-CDF5-5C8B-551C-E0CA7393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t="85631" r="51069" b="-1"/>
          <a:stretch/>
        </p:blipFill>
        <p:spPr>
          <a:xfrm>
            <a:off x="6141496" y="3064747"/>
            <a:ext cx="5592262" cy="514288"/>
          </a:xfrm>
          <a:prstGeom prst="rect">
            <a:avLst/>
          </a:prstGeom>
        </p:spPr>
      </p:pic>
      <p:pic>
        <p:nvPicPr>
          <p:cNvPr id="12" name="그림 11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9E4F820C-8F12-84B8-FE49-899A5588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4"/>
          <a:stretch/>
        </p:blipFill>
        <p:spPr>
          <a:xfrm>
            <a:off x="355600" y="3579035"/>
            <a:ext cx="11480800" cy="3278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834EF6-E45E-5DBD-9D1C-16BBE7030EC7}"/>
              </a:ext>
            </a:extLst>
          </p:cNvPr>
          <p:cNvSpPr txBox="1"/>
          <p:nvPr/>
        </p:nvSpPr>
        <p:spPr>
          <a:xfrm>
            <a:off x="503739" y="3741557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SOURCE</a:t>
            </a:r>
          </a:p>
          <a:p>
            <a:r>
              <a:rPr lang="en-US" altLang="ko-KR" sz="1200">
                <a:solidFill>
                  <a:srgbClr val="FFFF00"/>
                </a:solidFill>
              </a:rPr>
              <a:t>cam 01</a:t>
            </a:r>
            <a:endParaRPr lang="ko-KR" altLang="en-US" sz="1200">
              <a:solidFill>
                <a:srgbClr val="FFFF00"/>
              </a:solidFill>
            </a:endParaRPr>
          </a:p>
        </p:txBody>
      </p:sp>
      <p:pic>
        <p:nvPicPr>
          <p:cNvPr id="14" name="그림 13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CCDD689B-BCCB-F603-3952-9E2D9D32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4" r="51290" b="59902"/>
          <a:stretch/>
        </p:blipFill>
        <p:spPr>
          <a:xfrm>
            <a:off x="6121400" y="3579034"/>
            <a:ext cx="5592262" cy="1135031"/>
          </a:xfrm>
          <a:prstGeom prst="rect">
            <a:avLst/>
          </a:prstGeom>
        </p:spPr>
      </p:pic>
      <p:pic>
        <p:nvPicPr>
          <p:cNvPr id="15" name="그림 14" descr="사람, 인간의 얼굴, 텍스트, 자동차이(가) 표시된 사진&#10;&#10;자동 생성된 설명">
            <a:extLst>
              <a:ext uri="{FF2B5EF4-FFF2-40B4-BE49-F238E27FC236}">
                <a16:creationId xmlns:a16="http://schemas.microsoft.com/office/drawing/2014/main" id="{3BD68E90-C145-BA0E-26E3-187C2D7E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t="85631" r="51069" b="-1"/>
          <a:stretch/>
        </p:blipFill>
        <p:spPr>
          <a:xfrm>
            <a:off x="6141496" y="6343712"/>
            <a:ext cx="5592262" cy="514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A689E-CB16-5AF6-BA67-D58AE2EB998C}"/>
              </a:ext>
            </a:extLst>
          </p:cNvPr>
          <p:cNvSpPr txBox="1"/>
          <p:nvPr/>
        </p:nvSpPr>
        <p:spPr>
          <a:xfrm>
            <a:off x="6289635" y="462592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MODULE</a:t>
            </a:r>
          </a:p>
          <a:p>
            <a:r>
              <a:rPr lang="en-US" altLang="ko-KR" sz="1200">
                <a:solidFill>
                  <a:srgbClr val="FFFF00"/>
                </a:solidFill>
              </a:rPr>
              <a:t>MediaPipe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DF50A-4EB2-C177-8F08-9E87C1D2ABA1}"/>
              </a:ext>
            </a:extLst>
          </p:cNvPr>
          <p:cNvSpPr txBox="1"/>
          <p:nvPr/>
        </p:nvSpPr>
        <p:spPr>
          <a:xfrm>
            <a:off x="6289635" y="3741556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MODULE</a:t>
            </a:r>
          </a:p>
          <a:p>
            <a:r>
              <a:rPr lang="en-US" altLang="ko-KR" sz="1200">
                <a:solidFill>
                  <a:srgbClr val="FFFF00"/>
                </a:solidFill>
              </a:rPr>
              <a:t>MediaPipe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4ED2-B02F-949D-EC1A-72FE0BDF6ADF}"/>
              </a:ext>
            </a:extLst>
          </p:cNvPr>
          <p:cNvSpPr txBox="1"/>
          <p:nvPr/>
        </p:nvSpPr>
        <p:spPr>
          <a:xfrm>
            <a:off x="503739" y="2870314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2024.08.09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Tot 00:02:15</a:t>
            </a:r>
          </a:p>
          <a:p>
            <a:r>
              <a:rPr lang="en-US" altLang="ko-KR" sz="1100">
                <a:solidFill>
                  <a:srgbClr val="FF0000"/>
                </a:solidFill>
              </a:rPr>
              <a:t>cur 00:01:49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D42AB-A889-6D00-CD69-44D503E1A58A}"/>
              </a:ext>
            </a:extLst>
          </p:cNvPr>
          <p:cNvSpPr txBox="1"/>
          <p:nvPr/>
        </p:nvSpPr>
        <p:spPr>
          <a:xfrm>
            <a:off x="6289635" y="931068"/>
            <a:ext cx="822366" cy="1912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12.png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A46B1-30E4-5C3E-2EEF-1C605FC0A852}"/>
              </a:ext>
            </a:extLst>
          </p:cNvPr>
          <p:cNvSpPr txBox="1"/>
          <p:nvPr/>
        </p:nvSpPr>
        <p:spPr>
          <a:xfrm>
            <a:off x="6289635" y="1258126"/>
            <a:ext cx="822366" cy="20208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FRAME No.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12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EAR eye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300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MAR mouth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X ptc up+/dn-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-11.09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Y yaw  rh+/lh-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8.52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Z roll rh+/lh-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0.25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885AC1-B29A-8C40-3AD9-5EE8F668778B}"/>
              </a:ext>
            </a:extLst>
          </p:cNvPr>
          <p:cNvSpPr txBox="1"/>
          <p:nvPr/>
        </p:nvSpPr>
        <p:spPr>
          <a:xfrm>
            <a:off x="503739" y="1258126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FRAME No.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63ECD-4E4E-D134-E644-79E0FAF59611}"/>
              </a:ext>
            </a:extLst>
          </p:cNvPr>
          <p:cNvSpPr txBox="1"/>
          <p:nvPr/>
        </p:nvSpPr>
        <p:spPr>
          <a:xfrm>
            <a:off x="6289635" y="4234366"/>
            <a:ext cx="822366" cy="1912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12.png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ABDDE-4338-F8AD-E9B5-43AFA143959E}"/>
              </a:ext>
            </a:extLst>
          </p:cNvPr>
          <p:cNvSpPr txBox="1"/>
          <p:nvPr/>
        </p:nvSpPr>
        <p:spPr>
          <a:xfrm>
            <a:off x="6289635" y="4561424"/>
            <a:ext cx="822366" cy="20208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FRAME No.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12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EAR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300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YAWN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X ptch up+/dn-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-11.09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Y yaw  rh+/lh-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8.52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Z roll rh+/lh-</a:t>
            </a:r>
          </a:p>
          <a:p>
            <a:r>
              <a:rPr lang="en-US" altLang="ko-KR" sz="1100">
                <a:solidFill>
                  <a:schemeClr val="bg1"/>
                </a:solidFill>
              </a:rPr>
              <a:t>0.25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5638C-98D2-BB18-B8D4-31EECF73608D}"/>
              </a:ext>
            </a:extLst>
          </p:cNvPr>
          <p:cNvSpPr txBox="1"/>
          <p:nvPr/>
        </p:nvSpPr>
        <p:spPr>
          <a:xfrm>
            <a:off x="503739" y="6274356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2024.08.09</a:t>
            </a:r>
          </a:p>
          <a:p>
            <a:r>
              <a:rPr lang="en-US" altLang="ko-KR" sz="1100">
                <a:solidFill>
                  <a:srgbClr val="FF0000"/>
                </a:solidFill>
              </a:rPr>
              <a:t>Tot 00:02:15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D9F55-4C8C-C28B-A9CC-0AEB8ADD5959}"/>
              </a:ext>
            </a:extLst>
          </p:cNvPr>
          <p:cNvSpPr txBox="1"/>
          <p:nvPr/>
        </p:nvSpPr>
        <p:spPr>
          <a:xfrm>
            <a:off x="503739" y="4561424"/>
            <a:ext cx="822366" cy="3888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altLang="ko-KR" sz="1100">
                <a:solidFill>
                  <a:srgbClr val="FFFF00"/>
                </a:solidFill>
              </a:rPr>
              <a:t>FRAME No.</a:t>
            </a:r>
          </a:p>
          <a:p>
            <a:r>
              <a:rPr lang="en-US" altLang="ko-KR" sz="11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48C024E-D5D0-2E65-A721-2FDB2F0F6537}"/>
              </a:ext>
            </a:extLst>
          </p:cNvPr>
          <p:cNvSpPr/>
          <p:nvPr/>
        </p:nvSpPr>
        <p:spPr>
          <a:xfrm>
            <a:off x="10995024" y="749834"/>
            <a:ext cx="693237" cy="251195"/>
          </a:xfrm>
          <a:prstGeom prst="roundRect">
            <a:avLst>
              <a:gd name="adj" fmla="val 2293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Caution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CA2195-DA35-CB8A-CDAE-5D19E6C14B4B}"/>
              </a:ext>
            </a:extLst>
          </p:cNvPr>
          <p:cNvSpPr/>
          <p:nvPr/>
        </p:nvSpPr>
        <p:spPr>
          <a:xfrm>
            <a:off x="10995024" y="441360"/>
            <a:ext cx="693237" cy="251195"/>
          </a:xfrm>
          <a:prstGeom prst="roundRect">
            <a:avLst>
              <a:gd name="adj" fmla="val 2293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/>
              <a:t>Normal</a:t>
            </a:r>
            <a:endParaRPr lang="ko-KR" altLang="en-US" sz="1200" b="1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C7CD4F6-D25B-C954-C6BE-BD6F86C1AE75}"/>
              </a:ext>
            </a:extLst>
          </p:cNvPr>
          <p:cNvSpPr/>
          <p:nvPr/>
        </p:nvSpPr>
        <p:spPr>
          <a:xfrm>
            <a:off x="10995024" y="1058309"/>
            <a:ext cx="693237" cy="251195"/>
          </a:xfrm>
          <a:prstGeom prst="roundRect">
            <a:avLst>
              <a:gd name="adj" fmla="val 2293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/>
              <a:t>Hazard</a:t>
            </a:r>
            <a:endParaRPr lang="ko-KR" altLang="en-US" sz="1200" b="1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54AF5C4-0846-3EDE-2922-147281186612}"/>
              </a:ext>
            </a:extLst>
          </p:cNvPr>
          <p:cNvSpPr/>
          <p:nvPr/>
        </p:nvSpPr>
        <p:spPr>
          <a:xfrm>
            <a:off x="10995024" y="4038895"/>
            <a:ext cx="693237" cy="251195"/>
          </a:xfrm>
          <a:prstGeom prst="roundRect">
            <a:avLst>
              <a:gd name="adj" fmla="val 2293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Caution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2ABB9D-BC1B-ADF8-8EA8-250C6624096B}"/>
              </a:ext>
            </a:extLst>
          </p:cNvPr>
          <p:cNvSpPr/>
          <p:nvPr/>
        </p:nvSpPr>
        <p:spPr>
          <a:xfrm>
            <a:off x="10995024" y="3730421"/>
            <a:ext cx="693237" cy="251195"/>
          </a:xfrm>
          <a:prstGeom prst="roundRect">
            <a:avLst>
              <a:gd name="adj" fmla="val 229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/>
              <a:t>Normal</a:t>
            </a:r>
            <a:endParaRPr lang="ko-KR" altLang="en-US" sz="1200" b="1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2D20F54-6417-E876-3DE5-27A7B50A0361}"/>
              </a:ext>
            </a:extLst>
          </p:cNvPr>
          <p:cNvSpPr/>
          <p:nvPr/>
        </p:nvSpPr>
        <p:spPr>
          <a:xfrm>
            <a:off x="10995024" y="4347370"/>
            <a:ext cx="693237" cy="251195"/>
          </a:xfrm>
          <a:prstGeom prst="roundRect">
            <a:avLst>
              <a:gd name="adj" fmla="val 229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/>
              <a:t>Hazard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552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95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최재호</dc:creator>
  <cp:lastModifiedBy>최재호</cp:lastModifiedBy>
  <cp:revision>1</cp:revision>
  <dcterms:created xsi:type="dcterms:W3CDTF">2024-10-17T10:16:29Z</dcterms:created>
  <dcterms:modified xsi:type="dcterms:W3CDTF">2024-10-17T11:38:20Z</dcterms:modified>
</cp:coreProperties>
</file>