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0E7A-D9B2-4815-97F2-E94B381AB7E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F0D-832B-4540-80FE-DA430C4E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1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0E7A-D9B2-4815-97F2-E94B381AB7E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F0D-832B-4540-80FE-DA430C4E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1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0E7A-D9B2-4815-97F2-E94B381AB7E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F0D-832B-4540-80FE-DA430C4E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0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0E7A-D9B2-4815-97F2-E94B381AB7E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F0D-832B-4540-80FE-DA430C4E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9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0E7A-D9B2-4815-97F2-E94B381AB7E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F0D-832B-4540-80FE-DA430C4E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6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0E7A-D9B2-4815-97F2-E94B381AB7E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F0D-832B-4540-80FE-DA430C4E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7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0E7A-D9B2-4815-97F2-E94B381AB7E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F0D-832B-4540-80FE-DA430C4E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6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0E7A-D9B2-4815-97F2-E94B381AB7E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F0D-832B-4540-80FE-DA430C4E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8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0E7A-D9B2-4815-97F2-E94B381AB7E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F0D-832B-4540-80FE-DA430C4E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9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0E7A-D9B2-4815-97F2-E94B381AB7E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F0D-832B-4540-80FE-DA430C4E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7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0E7A-D9B2-4815-97F2-E94B381AB7E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F0D-832B-4540-80FE-DA430C4E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3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0E7A-D9B2-4815-97F2-E94B381AB7E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81F0D-832B-4540-80FE-DA430C4E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1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s.cloudinary.com/practicaldev/image/fetch/s--vg8UWYt8--/c_limit%2Cf_auto%2Cfl_progressive%2Cq_auto%2Cw_880/https:/thepracticaldev.s3.amazonaws.com/i/zxloj1qn8j2iu5qy2ymd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75289"/>
            <a:ext cx="9144000" cy="2387600"/>
          </a:xfrm>
        </p:spPr>
        <p:txBody>
          <a:bodyPr/>
          <a:lstStyle/>
          <a:p>
            <a:r>
              <a:rPr lang="en-US" dirty="0" smtClean="0"/>
              <a:t>Open-API </a:t>
            </a:r>
            <a:br>
              <a:rPr lang="en-US" dirty="0" smtClean="0"/>
            </a:b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40968"/>
            <a:ext cx="9144000" cy="818148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Choijilbuu.b</a:t>
            </a:r>
          </a:p>
          <a:p>
            <a:pPr algn="r"/>
            <a:r>
              <a:rPr lang="en-US" dirty="0" smtClean="0"/>
              <a:t>Automation Engineer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333" y="0"/>
            <a:ext cx="711334" cy="98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3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822223" cy="603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</a:p>
          <a:p>
            <a:r>
              <a:rPr lang="en-US" dirty="0" smtClean="0"/>
              <a:t>How can I integrate with it</a:t>
            </a:r>
          </a:p>
          <a:p>
            <a:r>
              <a:rPr lang="en-US" dirty="0" smtClean="0"/>
              <a:t>Documentation guide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130" y="0"/>
            <a:ext cx="711334" cy="98023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69230" y="968211"/>
            <a:ext cx="1037769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23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277" y="-80211"/>
            <a:ext cx="10515600" cy="1325563"/>
          </a:xfrm>
        </p:spPr>
        <p:txBody>
          <a:bodyPr/>
          <a:lstStyle/>
          <a:p>
            <a:r>
              <a:rPr lang="en-US" dirty="0" smtClean="0"/>
              <a:t>How it works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230" y="1325563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Features</a:t>
            </a:r>
          </a:p>
          <a:p>
            <a:r>
              <a:rPr lang="en-US" dirty="0" smtClean="0"/>
              <a:t>Log management –</a:t>
            </a:r>
          </a:p>
          <a:p>
            <a:r>
              <a:rPr lang="en-US" dirty="0" smtClean="0"/>
              <a:t>Token  : JWT Token,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HTTP BEARER</a:t>
            </a:r>
          </a:p>
          <a:p>
            <a:r>
              <a:rPr lang="en-US" dirty="0" smtClean="0"/>
              <a:t>Policy check method</a:t>
            </a:r>
          </a:p>
          <a:p>
            <a:r>
              <a:rPr lang="en-US" dirty="0" smtClean="0"/>
              <a:t>User Management</a:t>
            </a:r>
          </a:p>
          <a:p>
            <a:r>
              <a:rPr lang="en-US" dirty="0" smtClean="0"/>
              <a:t>Support </a:t>
            </a:r>
            <a:r>
              <a:rPr lang="en-US" dirty="0" err="1" smtClean="0"/>
              <a:t>PostGre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err="1" smtClean="0"/>
              <a:t>DB_gateway</a:t>
            </a:r>
            <a:r>
              <a:rPr lang="en-US" dirty="0" smtClean="0"/>
              <a:t>  : </a:t>
            </a:r>
            <a:r>
              <a:rPr lang="en-US" dirty="0" err="1" smtClean="0"/>
              <a:t>t_credentials_api</a:t>
            </a:r>
            <a:endParaRPr lang="en-US" dirty="0" smtClean="0"/>
          </a:p>
          <a:p>
            <a:pPr lvl="1"/>
            <a:r>
              <a:rPr lang="en-US" dirty="0" err="1" smtClean="0"/>
              <a:t>Db_ticketing_system</a:t>
            </a:r>
            <a:r>
              <a:rPr lang="en-US" dirty="0" smtClean="0"/>
              <a:t>: </a:t>
            </a:r>
            <a:r>
              <a:rPr lang="en-US" dirty="0" err="1" smtClean="0"/>
              <a:t>t_operation_log_api</a:t>
            </a:r>
            <a:endParaRPr lang="en-US" dirty="0" smtClean="0"/>
          </a:p>
          <a:p>
            <a:r>
              <a:rPr lang="en-US" dirty="0" smtClean="0"/>
              <a:t>Run on Docker Container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130" y="0"/>
            <a:ext cx="711334" cy="98023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69230" y="968211"/>
            <a:ext cx="1037769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05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621"/>
            <a:ext cx="8642684" cy="950328"/>
          </a:xfrm>
        </p:spPr>
        <p:txBody>
          <a:bodyPr/>
          <a:lstStyle/>
          <a:p>
            <a:r>
              <a:rPr lang="en-US" dirty="0" smtClean="0"/>
              <a:t>How can I integrate with it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572"/>
            <a:ext cx="4969042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Available APIs:</a:t>
            </a:r>
          </a:p>
          <a:p>
            <a:r>
              <a:rPr lang="en-US" dirty="0" smtClean="0"/>
              <a:t>Login</a:t>
            </a:r>
            <a:endParaRPr lang="en-US" dirty="0" smtClean="0"/>
          </a:p>
          <a:p>
            <a:r>
              <a:rPr lang="en-US" dirty="0" smtClean="0"/>
              <a:t>Admin access - </a:t>
            </a:r>
            <a:r>
              <a:rPr lang="en-US" dirty="0" smtClean="0"/>
              <a:t>Support CRUD, </a:t>
            </a:r>
            <a:endParaRPr lang="en-US" dirty="0" smtClean="0"/>
          </a:p>
          <a:p>
            <a:r>
              <a:rPr lang="en-US" dirty="0" err="1" smtClean="0"/>
              <a:t>Create_token</a:t>
            </a:r>
            <a:endParaRPr lang="en-US" dirty="0" smtClean="0"/>
          </a:p>
          <a:p>
            <a:r>
              <a:rPr lang="en-US" dirty="0" smtClean="0"/>
              <a:t>SendMML.SE2900</a:t>
            </a:r>
          </a:p>
          <a:p>
            <a:r>
              <a:rPr lang="en-US" dirty="0" err="1" smtClean="0"/>
              <a:t>SendMML.MSoftX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130" y="0"/>
            <a:ext cx="711334" cy="98023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69230" y="968211"/>
            <a:ext cx="1037769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6077882" y="1424572"/>
            <a:ext cx="49690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Requirement:</a:t>
            </a:r>
          </a:p>
          <a:p>
            <a:r>
              <a:rPr lang="en-US" dirty="0" smtClean="0"/>
              <a:t>Create user </a:t>
            </a:r>
          </a:p>
          <a:p>
            <a:pPr lvl="1"/>
            <a:r>
              <a:rPr lang="en-US" dirty="0" smtClean="0"/>
              <a:t>Send request to Automation team</a:t>
            </a:r>
          </a:p>
          <a:p>
            <a:r>
              <a:rPr lang="en-US" dirty="0" smtClean="0"/>
              <a:t>Network access</a:t>
            </a:r>
          </a:p>
          <a:p>
            <a:pPr lvl="1"/>
            <a:r>
              <a:rPr lang="en-US" dirty="0" smtClean="0"/>
              <a:t>Send request to IT team</a:t>
            </a:r>
          </a:p>
          <a:p>
            <a:r>
              <a:rPr lang="en-US" dirty="0" smtClean="0"/>
              <a:t>Our Gateway server </a:t>
            </a:r>
          </a:p>
          <a:p>
            <a:pPr lvl="1"/>
            <a:r>
              <a:rPr lang="en-US" dirty="0" smtClean="0"/>
              <a:t>10.21.60.68</a:t>
            </a:r>
          </a:p>
          <a:p>
            <a:pPr lvl="1"/>
            <a:r>
              <a:rPr lang="en-US" dirty="0" smtClean="0"/>
              <a:t>Port 8080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1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033238" cy="6151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Documentation guide</a:t>
            </a:r>
            <a:endParaRPr lang="en-US" sz="3600" dirty="0"/>
          </a:p>
        </p:txBody>
      </p:sp>
      <p:pic>
        <p:nvPicPr>
          <p:cNvPr id="1026" name="Picture 2" descr="https://res.cloudinary.com/practicaldev/image/fetch/s--vg8UWYt8--/c_limit%2Cf_auto%2Cfl_progressive%2Cq_auto%2Cw_880/https:/thepracticaldev.s3.amazonaws.com/i/zxloj1qn8j2iu5qy2ymd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125908"/>
            <a:ext cx="5181600" cy="375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770076" y="4466491"/>
            <a:ext cx="4583723" cy="17104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hlinkClick r:id="rId3"/>
            </a:endParaRPr>
          </a:p>
          <a:p>
            <a:r>
              <a:rPr lang="en-US" sz="2000" dirty="0" smtClean="0">
                <a:hlinkClick r:id="rId3"/>
              </a:rPr>
              <a:t>Word Documentation file</a:t>
            </a:r>
          </a:p>
          <a:p>
            <a:r>
              <a:rPr lang="en-US" sz="2000" dirty="0" smtClean="0">
                <a:hlinkClick r:id="rId3"/>
              </a:rPr>
              <a:t>Postman collection</a:t>
            </a:r>
          </a:p>
          <a:p>
            <a:r>
              <a:rPr lang="en-US" sz="2000" dirty="0" smtClean="0">
                <a:hlinkClick r:id="rId3"/>
              </a:rPr>
              <a:t>see more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130" y="0"/>
            <a:ext cx="711334" cy="98023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69230" y="968211"/>
            <a:ext cx="1037769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68379" y="1699293"/>
            <a:ext cx="360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JWT TOKEN validate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2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74555"/>
            <a:ext cx="9144000" cy="1108891"/>
          </a:xfrm>
        </p:spPr>
        <p:txBody>
          <a:bodyPr/>
          <a:lstStyle/>
          <a:p>
            <a:r>
              <a:rPr lang="en-US" b="1" dirty="0"/>
              <a:t>THANKS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333" y="0"/>
            <a:ext cx="711334" cy="98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7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105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Open-API  development</vt:lpstr>
      <vt:lpstr>Agenda</vt:lpstr>
      <vt:lpstr>How it works</vt:lpstr>
      <vt:lpstr>How can I integrate with it</vt:lpstr>
      <vt:lpstr>Documentation guide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Open-API  development</dc:title>
  <dc:creator>choijilbuu.b</dc:creator>
  <cp:lastModifiedBy>choijilbuu.b</cp:lastModifiedBy>
  <cp:revision>8</cp:revision>
  <dcterms:created xsi:type="dcterms:W3CDTF">2022-03-28T08:30:13Z</dcterms:created>
  <dcterms:modified xsi:type="dcterms:W3CDTF">2022-03-28T08:47:18Z</dcterms:modified>
</cp:coreProperties>
</file>