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0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2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2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1CB2-D970-467C-BFB5-8A854393778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D4D5-1848-4932-8107-6AD3CE19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셸</a:t>
            </a:r>
            <a:r>
              <a:rPr lang="ko-KR" altLang="en-US" sz="3200" dirty="0" smtClean="0"/>
              <a:t> 정렬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(Shell Sort)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7116" y="1023119"/>
            <a:ext cx="775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단순 삽입 정렬 장점 살리고 단점은 보완한 알고리즘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696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70C0"/>
                </a:solidFill>
              </a:rPr>
              <a:t>정렬을 마쳤거나 마친 상태에 가까우면 정렬속도 매우 빠름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7314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삽입할 위치가 멀리 떨어져 있으면 대입해야 하는 횟수 많아짐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4" y="3413332"/>
            <a:ext cx="8473828" cy="302081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99792" y="917431"/>
            <a:ext cx="648072" cy="56735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7984" y="933167"/>
            <a:ext cx="648072" cy="56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5561069" y="5184518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680749" y="5186866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872461" y="4249224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978044" y="4249224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20509" y="2420888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419872" y="2401883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120909" y="3313120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59632" y="3312990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67544" y="1124744"/>
            <a:ext cx="5760640" cy="488388"/>
            <a:chOff x="755576" y="980728"/>
            <a:chExt cx="5760640" cy="48838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0296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83701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07106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30511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53916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77321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0726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115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67544" y="2378654"/>
            <a:ext cx="5760640" cy="488388"/>
            <a:chOff x="755576" y="980728"/>
            <a:chExt cx="5760640" cy="488388"/>
          </a:xfrm>
        </p:grpSpPr>
        <p:sp>
          <p:nvSpPr>
            <p:cNvPr id="22" name="직사각형 21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60296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83701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107106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30511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53916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77321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0726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724128" y="24050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67544" y="3286586"/>
            <a:ext cx="5760640" cy="488388"/>
            <a:chOff x="755576" y="980728"/>
            <a:chExt cx="5760640" cy="488388"/>
          </a:xfrm>
        </p:grpSpPr>
        <p:sp>
          <p:nvSpPr>
            <p:cNvPr id="39" name="직사각형 38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60296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83701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107106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30511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553916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277321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0726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24128" y="331301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67544" y="4222690"/>
            <a:ext cx="5760640" cy="488388"/>
            <a:chOff x="755576" y="980728"/>
            <a:chExt cx="5760640" cy="488388"/>
          </a:xfrm>
        </p:grpSpPr>
        <p:sp>
          <p:nvSpPr>
            <p:cNvPr id="56" name="직사각형 55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60296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383701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107106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830511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53916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77321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000726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724128" y="4249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67544" y="5158794"/>
            <a:ext cx="5760640" cy="488388"/>
            <a:chOff x="755576" y="980728"/>
            <a:chExt cx="5760640" cy="488388"/>
          </a:xfrm>
        </p:grpSpPr>
        <p:sp>
          <p:nvSpPr>
            <p:cNvPr id="73" name="직사각형 72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60296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83701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107106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511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553916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277321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000726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724128" y="51695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99" name="그룹 98"/>
          <p:cNvGrpSpPr/>
          <p:nvPr/>
        </p:nvGrpSpPr>
        <p:grpSpPr>
          <a:xfrm>
            <a:off x="827584" y="2132856"/>
            <a:ext cx="2908456" cy="273966"/>
            <a:chOff x="1115616" y="1844824"/>
            <a:chExt cx="2908456" cy="396100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1115616" y="1865216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1115616" y="1844824"/>
              <a:ext cx="29076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024072" y="1844824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1547664" y="3011056"/>
            <a:ext cx="2908456" cy="259862"/>
            <a:chOff x="1115616" y="1844824"/>
            <a:chExt cx="2908456" cy="375708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1115616" y="1844824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129628" y="1844824"/>
              <a:ext cx="28936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4024072" y="1844824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2267744" y="3933056"/>
            <a:ext cx="2908456" cy="273966"/>
            <a:chOff x="1115616" y="1844824"/>
            <a:chExt cx="2908456" cy="396100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1115616" y="1865216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1115616" y="1844824"/>
              <a:ext cx="29076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024072" y="1844824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2987824" y="4855094"/>
            <a:ext cx="2908456" cy="273966"/>
            <a:chOff x="1115616" y="1844824"/>
            <a:chExt cx="2908456" cy="396100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115616" y="1865216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1115616" y="1844824"/>
              <a:ext cx="29076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024072" y="1844824"/>
              <a:ext cx="0" cy="3757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467544" y="6036956"/>
            <a:ext cx="5760640" cy="488388"/>
            <a:chOff x="755576" y="980728"/>
            <a:chExt cx="5760640" cy="48838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9" name="직사각형 118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660296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383701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107106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830511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3553916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277321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000726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5724128" y="60633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907704" y="303039"/>
            <a:ext cx="6689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칸 떨어진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요소에 대해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그룹 나누어 정렬</a:t>
            </a:r>
            <a:endParaRPr lang="ko-KR" altLang="en-US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06873" y="260648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4-</a:t>
            </a:r>
            <a:r>
              <a:rPr lang="ko-KR" altLang="en-US" sz="2800" b="1" dirty="0" smtClean="0"/>
              <a:t>정렬</a:t>
            </a:r>
            <a:endParaRPr lang="ko-KR" altLang="en-US" sz="28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60232" y="2411596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그룹</a:t>
            </a:r>
            <a:r>
              <a:rPr lang="en-US" altLang="ko-KR" sz="2400" b="1" dirty="0" smtClean="0"/>
              <a:t>1]</a:t>
            </a:r>
            <a:endParaRPr lang="ko-KR" altLang="en-US" sz="2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6660232" y="332737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그룹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6660232" y="4191471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그룹</a:t>
            </a:r>
            <a:r>
              <a:rPr lang="en-US" altLang="ko-KR" sz="2400" b="1" dirty="0"/>
              <a:t>3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0232" y="5157192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그룹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78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5" grpId="0" animBg="1"/>
      <p:bldP spid="144" grpId="0" animBg="1"/>
      <p:bldP spid="143" grpId="0" animBg="1"/>
      <p:bldP spid="140" grpId="0" animBg="1"/>
      <p:bldP spid="137" grpId="0" animBg="1"/>
      <p:bldP spid="142" grpId="0" animBg="1"/>
      <p:bldP spid="14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7" grpId="0"/>
      <p:bldP spid="148" grpId="0"/>
      <p:bldP spid="149" grpId="0"/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직사각형 192"/>
          <p:cNvSpPr/>
          <p:nvPr/>
        </p:nvSpPr>
        <p:spPr>
          <a:xfrm>
            <a:off x="4856725" y="2765192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430633" y="2765192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1979712" y="2766730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467544" y="5316876"/>
            <a:ext cx="5760640" cy="488388"/>
            <a:chOff x="755576" y="980728"/>
            <a:chExt cx="5760640" cy="48838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4" name="직사각형 103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60296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383701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107106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830511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553916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277321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000726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724128" y="53433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837364" y="317107"/>
            <a:ext cx="6798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 smtClean="0"/>
              <a:t>칸 떨어진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 요소에 대해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그룹 나누어 정렬</a:t>
            </a:r>
            <a:endParaRPr lang="ko-KR" altLang="en-US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6873" y="260648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2-</a:t>
            </a:r>
            <a:r>
              <a:rPr lang="ko-KR" altLang="en-US" sz="2800" b="1" dirty="0" smtClean="0"/>
              <a:t>정렬</a:t>
            </a:r>
            <a:endParaRPr lang="ko-KR" altLang="en-US" sz="28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520509" y="2766730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660232" y="2751311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그룹</a:t>
            </a:r>
            <a:r>
              <a:rPr lang="en-US" altLang="ko-KR" sz="2400" b="1" dirty="0" smtClean="0"/>
              <a:t>1]</a:t>
            </a:r>
            <a:endParaRPr lang="ko-KR" altLang="en-US" sz="2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0232" y="38736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그룹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grpSp>
        <p:nvGrpSpPr>
          <p:cNvPr id="134" name="그룹 133"/>
          <p:cNvGrpSpPr/>
          <p:nvPr/>
        </p:nvGrpSpPr>
        <p:grpSpPr>
          <a:xfrm>
            <a:off x="467544" y="1340768"/>
            <a:ext cx="5760640" cy="488388"/>
            <a:chOff x="755576" y="980728"/>
            <a:chExt cx="5760640" cy="48838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5" name="직사각형 134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60296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3701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2107106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2830511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553916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277321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000726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5724128" y="136719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467544" y="2724588"/>
            <a:ext cx="5760640" cy="488388"/>
            <a:chOff x="755576" y="980728"/>
            <a:chExt cx="5760640" cy="488388"/>
          </a:xfrm>
          <a:noFill/>
        </p:grpSpPr>
        <p:sp>
          <p:nvSpPr>
            <p:cNvPr id="152" name="직사각형 151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60296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383701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2107106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830511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553916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4277321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5000726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4128" y="27510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827584" y="2420888"/>
            <a:ext cx="1460822" cy="317836"/>
            <a:chOff x="827584" y="2118788"/>
            <a:chExt cx="1460822" cy="317836"/>
          </a:xfrm>
        </p:grpSpPr>
        <p:cxnSp>
          <p:nvCxnSpPr>
            <p:cNvPr id="169" name="직선 연결선 168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/>
          <p:cNvGrpSpPr/>
          <p:nvPr/>
        </p:nvGrpSpPr>
        <p:grpSpPr>
          <a:xfrm>
            <a:off x="2295880" y="2419220"/>
            <a:ext cx="1460822" cy="317836"/>
            <a:chOff x="827584" y="2118788"/>
            <a:chExt cx="1460822" cy="317836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3751854" y="2419220"/>
            <a:ext cx="1460822" cy="317836"/>
            <a:chOff x="827584" y="2118788"/>
            <a:chExt cx="1460822" cy="317836"/>
          </a:xfrm>
        </p:grpSpPr>
        <p:cxnSp>
          <p:nvCxnSpPr>
            <p:cNvPr id="188" name="직선 연결선 187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직사각형 193"/>
          <p:cNvSpPr/>
          <p:nvPr/>
        </p:nvSpPr>
        <p:spPr>
          <a:xfrm>
            <a:off x="5561069" y="3917320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4120909" y="3917320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2699792" y="3918858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1240589" y="3918858"/>
            <a:ext cx="595107" cy="418110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467544" y="3876716"/>
            <a:ext cx="5760640" cy="488388"/>
            <a:chOff x="755576" y="980728"/>
            <a:chExt cx="5760640" cy="488388"/>
          </a:xfrm>
          <a:noFill/>
        </p:grpSpPr>
        <p:sp>
          <p:nvSpPr>
            <p:cNvPr id="199" name="직사각형 198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660296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1383701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07106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2830511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3553916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4277321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5000726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5724128" y="39031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215" name="그룹 214"/>
          <p:cNvGrpSpPr/>
          <p:nvPr/>
        </p:nvGrpSpPr>
        <p:grpSpPr>
          <a:xfrm>
            <a:off x="1542660" y="3573016"/>
            <a:ext cx="1460822" cy="317836"/>
            <a:chOff x="827584" y="2118788"/>
            <a:chExt cx="1460822" cy="317836"/>
          </a:xfrm>
        </p:grpSpPr>
        <p:cxnSp>
          <p:nvCxnSpPr>
            <p:cNvPr id="216" name="직선 연결선 215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그룹 218"/>
          <p:cNvGrpSpPr/>
          <p:nvPr/>
        </p:nvGrpSpPr>
        <p:grpSpPr>
          <a:xfrm>
            <a:off x="3010956" y="3571348"/>
            <a:ext cx="1460822" cy="317836"/>
            <a:chOff x="827584" y="2118788"/>
            <a:chExt cx="1460822" cy="317836"/>
          </a:xfrm>
        </p:grpSpPr>
        <p:cxnSp>
          <p:nvCxnSpPr>
            <p:cNvPr id="220" name="직선 연결선 219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/>
          <p:cNvGrpSpPr/>
          <p:nvPr/>
        </p:nvGrpSpPr>
        <p:grpSpPr>
          <a:xfrm>
            <a:off x="4466930" y="3571348"/>
            <a:ext cx="1460822" cy="317836"/>
            <a:chOff x="827584" y="2118788"/>
            <a:chExt cx="1460822" cy="317836"/>
          </a:xfrm>
        </p:grpSpPr>
        <p:cxnSp>
          <p:nvCxnSpPr>
            <p:cNvPr id="224" name="직선 연결선 223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1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2" grpId="0" animBg="1"/>
      <p:bldP spid="191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4" grpId="0" animBg="1"/>
      <p:bldP spid="130" grpId="0"/>
      <p:bldP spid="131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94" grpId="0" animBg="1"/>
      <p:bldP spid="195" grpId="0" animBg="1"/>
      <p:bldP spid="196" grpId="0" animBg="1"/>
      <p:bldP spid="197" grpId="0" animBg="1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7544" y="1556792"/>
            <a:ext cx="5760640" cy="488388"/>
            <a:chOff x="755576" y="980728"/>
            <a:chExt cx="5760640" cy="48838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0296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83701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07106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30511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53916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77321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00726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24128" y="158321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37364" y="317107"/>
            <a:ext cx="6689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칸 떨어진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개 요소에 대해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그룹 나누어 정렬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873" y="260648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정렬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60232" y="3329043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그룹</a:t>
            </a:r>
            <a:r>
              <a:rPr lang="en-US" altLang="ko-KR" sz="2400" b="1" dirty="0" smtClean="0"/>
              <a:t>1]</a:t>
            </a:r>
            <a:endParaRPr lang="ko-KR" altLang="en-US" sz="24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85380" y="2996952"/>
            <a:ext cx="737417" cy="319504"/>
            <a:chOff x="827584" y="2118788"/>
            <a:chExt cx="1460822" cy="31783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1519528" y="2998620"/>
            <a:ext cx="737417" cy="319504"/>
            <a:chOff x="827584" y="2118788"/>
            <a:chExt cx="1460822" cy="317836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2252075" y="2998620"/>
            <a:ext cx="737417" cy="319504"/>
            <a:chOff x="827584" y="2118788"/>
            <a:chExt cx="1460822" cy="317836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001892" y="2998620"/>
            <a:ext cx="737417" cy="319504"/>
            <a:chOff x="827584" y="2118788"/>
            <a:chExt cx="1460822" cy="317836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3736040" y="3000288"/>
            <a:ext cx="737417" cy="319504"/>
            <a:chOff x="827584" y="2118788"/>
            <a:chExt cx="1460822" cy="317836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4468587" y="3000288"/>
            <a:ext cx="737417" cy="319504"/>
            <a:chOff x="827584" y="2118788"/>
            <a:chExt cx="1460822" cy="317836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5204403" y="2998620"/>
            <a:ext cx="737417" cy="319504"/>
            <a:chOff x="827584" y="2118788"/>
            <a:chExt cx="1460822" cy="317836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827584" y="2118788"/>
              <a:ext cx="0" cy="303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841596" y="2118788"/>
              <a:ext cx="1446810" cy="49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288406" y="2123722"/>
              <a:ext cx="0" cy="312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483280" y="3286652"/>
            <a:ext cx="5760640" cy="488388"/>
            <a:chOff x="755576" y="980728"/>
            <a:chExt cx="5760640" cy="488388"/>
          </a:xfrm>
          <a:solidFill>
            <a:srgbClr val="FFFF00"/>
          </a:solidFill>
        </p:grpSpPr>
        <p:sp>
          <p:nvSpPr>
            <p:cNvPr id="131" name="직사각형 130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76032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399437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122842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846247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569652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293057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6462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5739864" y="331307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467544" y="4956836"/>
            <a:ext cx="5760640" cy="488388"/>
            <a:chOff x="755576" y="980728"/>
            <a:chExt cx="5760640" cy="48838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75557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47565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19573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91581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63589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35597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79613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076056" y="980728"/>
              <a:ext cx="720080" cy="488388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60296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383701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107106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830511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553916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277321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5000726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5724128" y="49832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37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392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퀵</a:t>
            </a:r>
            <a:r>
              <a:rPr lang="ko-KR" altLang="en-US" sz="3200" b="1" dirty="0" smtClean="0"/>
              <a:t> 정렬</a:t>
            </a:r>
            <a:r>
              <a:rPr lang="en-US" altLang="ko-KR" sz="3200" b="1" dirty="0" smtClean="0"/>
              <a:t>(Quick Sort)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7282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배열의 요소를 정렬하기 위한 분할 정복 알고리즘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700808"/>
            <a:ext cx="393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/>
              <a:t>기준키</a:t>
            </a:r>
            <a:r>
              <a:rPr lang="en-US" altLang="ko-KR" sz="2400" dirty="0" smtClean="0"/>
              <a:t>(pivot)</a:t>
            </a:r>
            <a:r>
              <a:rPr lang="ko-KR" altLang="en-US" sz="2400" dirty="0" smtClean="0"/>
              <a:t>를 기준으로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594521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큰 값을 지닌 데이터는 뒤로 가도록 한다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64004" y="37594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기준키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75942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작은값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28039" y="375942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작은값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03287" y="375942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큰</a:t>
            </a:r>
            <a:r>
              <a:rPr lang="ko-KR" altLang="en-US" sz="2400" dirty="0" err="1" smtClean="0"/>
              <a:t>값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35135" y="375942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큰값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8367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정렬 속도가 매우 빠름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2132856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작거나 같은 값을 지닌 데이터는 </a:t>
            </a:r>
            <a:r>
              <a:rPr lang="ko-KR" altLang="en-US" sz="2400" dirty="0" smtClean="0"/>
              <a:t>앞으로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899592" y="4437112"/>
            <a:ext cx="2323000" cy="21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735135" y="3356990"/>
            <a:ext cx="2429153" cy="21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1" y="864648"/>
            <a:ext cx="8475851" cy="5516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392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퀵</a:t>
            </a:r>
            <a:r>
              <a:rPr lang="ko-KR" altLang="en-US" sz="3200" b="1" dirty="0" smtClean="0"/>
              <a:t> 정렬</a:t>
            </a:r>
            <a:r>
              <a:rPr lang="en-US" altLang="ko-KR" sz="3200" b="1" dirty="0" smtClean="0"/>
              <a:t>(Quick Sort)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21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253</Words>
  <Application>Microsoft Office PowerPoint</Application>
  <PresentationFormat>화면 슬라이드 쇼(4:3)</PresentationFormat>
  <Paragraphs>133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Playdata</cp:lastModifiedBy>
  <cp:revision>21</cp:revision>
  <dcterms:created xsi:type="dcterms:W3CDTF">2019-05-20T11:19:35Z</dcterms:created>
  <dcterms:modified xsi:type="dcterms:W3CDTF">2019-05-21T01:08:23Z</dcterms:modified>
</cp:coreProperties>
</file>