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2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218-84D6-214A-AC3E-74E761E072B2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166-27AE-1F47-8558-CC256DF44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9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218-84D6-214A-AC3E-74E761E072B2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166-27AE-1F47-8558-CC256DF44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7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218-84D6-214A-AC3E-74E761E072B2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166-27AE-1F47-8558-CC256DF44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218-84D6-214A-AC3E-74E761E072B2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166-27AE-1F47-8558-CC256DF44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7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218-84D6-214A-AC3E-74E761E072B2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166-27AE-1F47-8558-CC256DF44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218-84D6-214A-AC3E-74E761E072B2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166-27AE-1F47-8558-CC256DF44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1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218-84D6-214A-AC3E-74E761E072B2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166-27AE-1F47-8558-CC256DF44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218-84D6-214A-AC3E-74E761E072B2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166-27AE-1F47-8558-CC256DF44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218-84D6-214A-AC3E-74E761E072B2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166-27AE-1F47-8558-CC256DF44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218-84D6-214A-AC3E-74E761E072B2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166-27AE-1F47-8558-CC256DF44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1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A218-84D6-214A-AC3E-74E761E072B2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166-27AE-1F47-8558-CC256DF44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3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3A218-84D6-214A-AC3E-74E761E072B2}" type="datetimeFigureOut">
              <a:rPr lang="en-US" smtClean="0"/>
              <a:t>29/10/13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28166-27AE-1F47-8558-CC256DF44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0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907567"/>
            <a:ext cx="7772400" cy="26494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computing and data analysis using 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in R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4403563"/>
            <a:ext cx="6400800" cy="1752600"/>
          </a:xfrm>
        </p:spPr>
        <p:txBody>
          <a:bodyPr/>
          <a:lstStyle/>
          <a:p>
            <a:r>
              <a:rPr lang="en-US" dirty="0" smtClean="0"/>
              <a:t>Sebastian Duchene</a:t>
            </a:r>
          </a:p>
          <a:p>
            <a:r>
              <a:rPr lang="en-US" dirty="0" smtClean="0"/>
              <a:t>University of 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0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882" y="249491"/>
            <a:ext cx="27940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03" y="4013200"/>
            <a:ext cx="2844800" cy="284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792" y="2961845"/>
            <a:ext cx="1517315" cy="1146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312" y="361597"/>
            <a:ext cx="2379095" cy="122767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760553" y="1468691"/>
            <a:ext cx="768350" cy="1354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147009" y="1719156"/>
            <a:ext cx="1252096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089806" y="3472928"/>
            <a:ext cx="1309299" cy="164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858" y="2564072"/>
            <a:ext cx="1248022" cy="154458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1775474" y="1468691"/>
            <a:ext cx="1521318" cy="14931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0197" y="2374900"/>
            <a:ext cx="1638300" cy="1638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6792" y="4970666"/>
            <a:ext cx="1536700" cy="15367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9806" y="4996066"/>
            <a:ext cx="1511300" cy="15113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4718" y="93556"/>
            <a:ext cx="1625600" cy="162560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1652177" y="3555201"/>
            <a:ext cx="1453727" cy="12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650882" y="3968152"/>
            <a:ext cx="853927" cy="1002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178842" y="4273198"/>
            <a:ext cx="1" cy="722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977663" y="4013200"/>
            <a:ext cx="654649" cy="795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51587" y="4685016"/>
            <a:ext cx="859820" cy="859820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H="1" flipV="1">
            <a:off x="5089807" y="3802018"/>
            <a:ext cx="1975100" cy="882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88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working directory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1" y="2958762"/>
            <a:ext cx="1517315" cy="1146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97" y="1602569"/>
            <a:ext cx="1451558" cy="996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558" y="2687669"/>
            <a:ext cx="1645863" cy="16458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377" y="2873670"/>
            <a:ext cx="1813617" cy="13532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497" y="3109298"/>
            <a:ext cx="1451558" cy="996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113" y="5761890"/>
            <a:ext cx="1451558" cy="9962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113" y="4226907"/>
            <a:ext cx="1451558" cy="99627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53795" y="4463094"/>
            <a:ext cx="1348702" cy="1298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95539" y="3966096"/>
            <a:ext cx="1348702" cy="891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47939" y="3659807"/>
            <a:ext cx="9021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95539" y="2330179"/>
            <a:ext cx="1054558" cy="628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78329" y="4699959"/>
            <a:ext cx="469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2885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7" y="2026050"/>
            <a:ext cx="1814285" cy="124522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1963242" y="1865773"/>
            <a:ext cx="752109" cy="1245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508" y="2026050"/>
            <a:ext cx="1233494" cy="84660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3866457" y="1865773"/>
            <a:ext cx="752109" cy="1245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66" y="2124681"/>
            <a:ext cx="892194" cy="61235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5264155" y="1865773"/>
            <a:ext cx="752109" cy="1245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264" y="2124681"/>
            <a:ext cx="676637" cy="464407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6501567" y="1865773"/>
            <a:ext cx="752109" cy="1245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546" y="2149339"/>
            <a:ext cx="1657597" cy="7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1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Unix systems (mac or </a:t>
            </a:r>
            <a:r>
              <a:rPr lang="en-US" dirty="0" err="1" smtClean="0"/>
              <a:t>linux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~/path/to/file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 Windows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\path\to\file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1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text files and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Comma separated values (</a:t>
            </a:r>
            <a:r>
              <a:rPr lang="en-US" dirty="0" err="1" smtClean="0"/>
              <a:t>csv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Tab delimited text (txt)</a:t>
            </a:r>
          </a:p>
          <a:p>
            <a:endParaRPr lang="en-US" dirty="0"/>
          </a:p>
          <a:p>
            <a:r>
              <a:rPr lang="en-US" dirty="0" smtClean="0"/>
              <a:t>Space delimited (txt)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Microsoft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ffice Excel files (</a:t>
            </a:r>
            <a:r>
              <a:rPr lang="en-US" dirty="0" err="1" smtClean="0">
                <a:solidFill>
                  <a:srgbClr val="FF0000"/>
                </a:solidFill>
              </a:rPr>
              <a:t>xlsx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(</a:t>
            </a:r>
            <a:r>
              <a:rPr lang="en-US" dirty="0" err="1" smtClean="0">
                <a:solidFill>
                  <a:srgbClr val="FF0000"/>
                </a:solidFill>
              </a:rPr>
              <a:t>xlsx</a:t>
            </a:r>
            <a:r>
              <a:rPr lang="en-US" dirty="0" smtClean="0">
                <a:solidFill>
                  <a:srgbClr val="FF0000"/>
                </a:solidFill>
              </a:rPr>
              <a:t> package extension)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9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 separated values</a:t>
            </a:r>
            <a:endParaRPr lang="en-US" dirty="0"/>
          </a:p>
        </p:txBody>
      </p:sp>
      <p:pic>
        <p:nvPicPr>
          <p:cNvPr id="4" name="Picture 3" descr="Screen shot 2013-10-28 at 5.11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5" y="1972443"/>
            <a:ext cx="7423871" cy="426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or space delimited text</a:t>
            </a:r>
            <a:endParaRPr lang="en-US" dirty="0"/>
          </a:p>
        </p:txBody>
      </p:sp>
      <p:pic>
        <p:nvPicPr>
          <p:cNvPr id="5" name="Picture 4" descr="Screen shot 2013-10-28 at 5.1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51638"/>
            <a:ext cx="7766698" cy="351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4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5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and find the working directory (WD) in R</a:t>
            </a:r>
          </a:p>
          <a:p>
            <a:endParaRPr lang="en-US" dirty="0" smtClean="0"/>
          </a:p>
          <a:p>
            <a:r>
              <a:rPr lang="en-US" dirty="0" smtClean="0"/>
              <a:t>Reading and write text from the WD (</a:t>
            </a:r>
            <a:r>
              <a:rPr lang="en-US" dirty="0" err="1" smtClean="0"/>
              <a:t>readLines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Read and write CSV files from the WD (</a:t>
            </a:r>
            <a:r>
              <a:rPr lang="en-US" dirty="0" err="1" smtClean="0"/>
              <a:t>read.table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2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113</Words>
  <Application>Microsoft Macintosh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Statistical computing and data analysis using R  Data in R</vt:lpstr>
      <vt:lpstr>PowerPoint Presentation</vt:lpstr>
      <vt:lpstr>The working directory</vt:lpstr>
      <vt:lpstr>Paths</vt:lpstr>
      <vt:lpstr>Paths</vt:lpstr>
      <vt:lpstr>Basic text files and tables</vt:lpstr>
      <vt:lpstr>Comma separated values</vt:lpstr>
      <vt:lpstr>Tab or space delimited text</vt:lpstr>
      <vt:lpstr>Tutorial 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computing and data analysis using R  Data in R</dc:title>
  <dc:creator>sebastian duchene</dc:creator>
  <cp:lastModifiedBy>sebastian duchene</cp:lastModifiedBy>
  <cp:revision>12</cp:revision>
  <dcterms:created xsi:type="dcterms:W3CDTF">2013-10-28T05:02:26Z</dcterms:created>
  <dcterms:modified xsi:type="dcterms:W3CDTF">2013-10-29T07:00:29Z</dcterms:modified>
</cp:coreProperties>
</file>