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21" r:id="rId3"/>
    <p:sldId id="318" r:id="rId4"/>
    <p:sldId id="319" r:id="rId5"/>
    <p:sldId id="317" r:id="rId6"/>
    <p:sldId id="32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ACD27-1C13-477D-A815-E38B14AFB8CB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788EA-D0F0-4C6A-9526-31497D7C3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239B-1423-4981-BC00-B15DCB0072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7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239B-1423-4981-BC00-B15DCB0072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5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239B-1423-4981-BC00-B15DCB0072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7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239B-1423-4981-BC00-B15DCB0072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71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239B-1423-4981-BC00-B15DCB0072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A39B1-35B5-8C88-B25D-DF7FEDC27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AE8545-0E13-38E9-B0D1-FB94DFB47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CE65C-4B0C-2F2C-49E9-1A612177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4A9-7B3F-49D3-9F05-3DF5DFFBBA1E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EF4A1-826B-4425-2544-32EB7449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788C6-25B2-6E16-8696-FC2095EE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0F2-45A7-4266-B0E7-77427569B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8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A206E-4B2A-F87C-E7E8-59082D3A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D73118-B595-9183-264D-7006B95C1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4564D-4D45-0B8F-9A74-6868DF79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4A9-7B3F-49D3-9F05-3DF5DFFBBA1E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E595A-54C4-01EB-0344-52E78978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53EE8-E3B5-FE96-F5F8-C36AA7D2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0F2-45A7-4266-B0E7-77427569B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8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2A7764-8859-1142-5377-F6348C00A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A1A91A-EA0A-9C70-A4EA-2291625D0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42BFA-9490-8EC2-87D0-A74F124E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4A9-7B3F-49D3-9F05-3DF5DFFBBA1E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FB41E-4207-D141-3A22-2B659C1C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41D30-1653-2E5E-9BB9-2085CCAA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0F2-45A7-4266-B0E7-77427569B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4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8BACF-7733-38D7-1047-DC969A4E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75F8D-5E90-99C7-A6A9-94ADDC02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43C91-6D94-2E81-5956-A86B42C0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4A9-7B3F-49D3-9F05-3DF5DFFBBA1E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9BF80-DB10-855C-9E8B-97DE6478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A3CFA-ADE8-D733-1381-42D15AF7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0F2-45A7-4266-B0E7-77427569B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6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BFBA9-B7A8-E646-30A3-E3200F32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76D4EC-E43B-A65E-B969-E202B0F93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C13BB-1B03-001A-AA49-4750C3E6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4A9-7B3F-49D3-9F05-3DF5DFFBBA1E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8D786-4AD5-A7DD-8979-0E2E5154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BC7AC-75B5-0902-3F7B-77C2C6D9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0F2-45A7-4266-B0E7-77427569B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0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23AE1-DFF5-E857-3EC2-23B2EDB5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3234F-C5FA-EAD2-F950-A5421C42D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84F2F-267B-C0DC-0FB8-858B0289D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1A907A-CCA3-F40F-463B-A9252D3E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4A9-7B3F-49D3-9F05-3DF5DFFBBA1E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367F7-24AB-D61A-E69A-2D2786E9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24E805-9CDF-4C51-1F8C-FB3D07D8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0F2-45A7-4266-B0E7-77427569B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65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606C9-08EC-C75F-4FFD-B4751ED7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833C-B852-FE44-FB65-819D05D3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24C31-43B7-F719-17DB-D97412E74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F334E1-3181-6B40-16C5-98EC59E00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FD9876-A20C-0869-891D-5E1D11812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4C8067-41A9-E757-AC1E-80046F14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4A9-7B3F-49D3-9F05-3DF5DFFBBA1E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CFBB5F-681E-678F-97DC-93871058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12B3FC-8E5C-A593-88C8-CBC2A26E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0F2-45A7-4266-B0E7-77427569B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8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0C8EA-7C1E-DB6B-3C48-E4643D39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0E85B8-B555-1D7C-07DF-C26C1605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4A9-7B3F-49D3-9F05-3DF5DFFBBA1E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BDB7CA-ECC3-C6CE-2006-B0A57466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E009E6-29CA-A930-8A5B-8F148D24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0F2-45A7-4266-B0E7-77427569B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6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746D40-89BA-DE3B-FF82-4DA95EA8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4A9-7B3F-49D3-9F05-3DF5DFFBBA1E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340D84-EFDC-C5CC-3BA0-437A0738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781284-BF8C-1277-2A1D-E8068C1C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0F2-45A7-4266-B0E7-77427569B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B232D-3931-F17F-8E89-81FFFD70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84B91-1EA0-8D21-711E-0BAE558E5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CF818-A8F2-0EF4-97A2-C12E25F45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D0557A-9348-2B34-A9E2-79B470FE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4A9-7B3F-49D3-9F05-3DF5DFFBBA1E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D7E86-CA2F-940F-CF85-027F362C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BBD834-8D34-2870-98A8-9066977C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0F2-45A7-4266-B0E7-77427569B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6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9941B-8065-2C25-6E16-497C6199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F7C453-587B-1A0D-ED9B-5BA10C45F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38771-175D-F782-CE2E-6625439A1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58A2AE-01E4-B32B-CDC1-BD5A1659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C4A9-7B3F-49D3-9F05-3DF5DFFBBA1E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07D49F-0215-C9E7-376D-C25E4DA3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AAA21-5F22-A20A-E953-35F47485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0F2-45A7-4266-B0E7-77427569B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0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9CB20-3BAC-0718-60A9-4421BF0F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2B3A4D-0126-DD6D-D543-05CE7FE1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F5A26-715C-718C-1075-C8056A1B1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6C4A9-7B3F-49D3-9F05-3DF5DFFBBA1E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AD8BE-5A91-E94F-B0E6-B30918D6C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DFCD9-5163-BE3D-9FD1-A7459073A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70F2-45A7-4266-B0E7-77427569B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0B204-1531-D3CE-8F23-5187D320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 일부 추출 본</a:t>
            </a:r>
          </a:p>
        </p:txBody>
      </p:sp>
    </p:spTree>
    <p:extLst>
      <p:ext uri="{BB962C8B-B14F-4D97-AF65-F5344CB8AC3E}">
        <p14:creationId xmlns:p14="http://schemas.microsoft.com/office/powerpoint/2010/main" val="357586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8472" y="133477"/>
            <a:ext cx="10515600" cy="1325563"/>
          </a:xfrm>
        </p:spPr>
        <p:txBody>
          <a:bodyPr/>
          <a:lstStyle/>
          <a:p>
            <a:r>
              <a:rPr lang="en-US" altLang="ko-KR" sz="6000" dirty="0"/>
              <a:t>I2C</a:t>
            </a:r>
            <a:r>
              <a:rPr lang="ko-KR" altLang="en-US" sz="6000" dirty="0"/>
              <a:t>파형 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6862" y="1231392"/>
            <a:ext cx="4375321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flipH="1">
            <a:off x="5211065" y="1231392"/>
            <a:ext cx="1061295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DC24072D-C45C-1851-CAAD-05BAFCA572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" r="1676" b="65476"/>
          <a:stretch/>
        </p:blipFill>
        <p:spPr>
          <a:xfrm>
            <a:off x="893852" y="1574800"/>
            <a:ext cx="10404295" cy="46482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57BCDE-10DB-629B-83F2-4F6A63BB24C5}"/>
              </a:ext>
            </a:extLst>
          </p:cNvPr>
          <p:cNvSpPr/>
          <p:nvPr/>
        </p:nvSpPr>
        <p:spPr>
          <a:xfrm>
            <a:off x="893851" y="1574800"/>
            <a:ext cx="10404295" cy="46482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BD299F-4073-13DC-AB64-D25EA2C43CFB}"/>
              </a:ext>
            </a:extLst>
          </p:cNvPr>
          <p:cNvSpPr/>
          <p:nvPr/>
        </p:nvSpPr>
        <p:spPr>
          <a:xfrm>
            <a:off x="4191000" y="3670300"/>
            <a:ext cx="2081360" cy="12319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21EC9F-2672-DE3D-1D10-BC18A6D27D1B}"/>
              </a:ext>
            </a:extLst>
          </p:cNvPr>
          <p:cNvSpPr/>
          <p:nvPr/>
        </p:nvSpPr>
        <p:spPr>
          <a:xfrm>
            <a:off x="6095998" y="2204720"/>
            <a:ext cx="2832102" cy="12319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잘린 대각선 방향 모서리 17">
            <a:extLst>
              <a:ext uri="{FF2B5EF4-FFF2-40B4-BE49-F238E27FC236}">
                <a16:creationId xmlns:a16="http://schemas.microsoft.com/office/drawing/2014/main" id="{B47A29AD-DE81-22A9-2B57-BDF7B20354AC}"/>
              </a:ext>
            </a:extLst>
          </p:cNvPr>
          <p:cNvSpPr/>
          <p:nvPr/>
        </p:nvSpPr>
        <p:spPr>
          <a:xfrm>
            <a:off x="1181048" y="3445422"/>
            <a:ext cx="2757300" cy="840828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MsTimer2 </a:t>
            </a:r>
            <a:r>
              <a:rPr lang="ko-KR" altLang="en-US" sz="2400" dirty="0">
                <a:solidFill>
                  <a:schemeClr val="tx1"/>
                </a:solidFill>
              </a:rPr>
              <a:t>작동</a:t>
            </a:r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id="{BF7286FB-81F1-BF2F-A187-3C1872C51E72}"/>
              </a:ext>
            </a:extLst>
          </p:cNvPr>
          <p:cNvSpPr/>
          <p:nvPr/>
        </p:nvSpPr>
        <p:spPr>
          <a:xfrm>
            <a:off x="8102548" y="1212342"/>
            <a:ext cx="2757300" cy="840828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I2C</a:t>
            </a:r>
            <a:r>
              <a:rPr lang="ko-KR" altLang="en-US" sz="2400" dirty="0">
                <a:solidFill>
                  <a:schemeClr val="tx1"/>
                </a:solidFill>
              </a:rPr>
              <a:t>통신 작동</a:t>
            </a:r>
          </a:p>
        </p:txBody>
      </p:sp>
    </p:spTree>
    <p:extLst>
      <p:ext uri="{BB962C8B-B14F-4D97-AF65-F5344CB8AC3E}">
        <p14:creationId xmlns:p14="http://schemas.microsoft.com/office/powerpoint/2010/main" val="93388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8472" y="133477"/>
            <a:ext cx="10515600" cy="1325563"/>
          </a:xfrm>
        </p:spPr>
        <p:txBody>
          <a:bodyPr/>
          <a:lstStyle/>
          <a:p>
            <a:r>
              <a:rPr lang="en-US" altLang="ko-KR" sz="6000" dirty="0"/>
              <a:t>I2C</a:t>
            </a:r>
            <a:r>
              <a:rPr lang="ko-KR" altLang="en-US" sz="6000" dirty="0"/>
              <a:t>파형 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6862" y="1231392"/>
            <a:ext cx="4375321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flipH="1">
            <a:off x="5211065" y="1231392"/>
            <a:ext cx="1061295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모니터, 스크린샷, 전자제품이(가) 표시된 사진&#10;&#10;자동 생성된 설명">
            <a:extLst>
              <a:ext uri="{FF2B5EF4-FFF2-40B4-BE49-F238E27FC236}">
                <a16:creationId xmlns:a16="http://schemas.microsoft.com/office/drawing/2014/main" id="{5B08E3DF-5853-D71C-A7FA-7E8306D5F4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t="6754" r="4974" b="56614"/>
          <a:stretch/>
        </p:blipFill>
        <p:spPr>
          <a:xfrm>
            <a:off x="2052998" y="3934269"/>
            <a:ext cx="6316134" cy="1813370"/>
          </a:xfrm>
          <a:prstGeom prst="rect">
            <a:avLst/>
          </a:prstGeom>
        </p:spPr>
      </p:pic>
      <p:pic>
        <p:nvPicPr>
          <p:cNvPr id="11" name="그림 10" descr="텍스트, 스크린샷, 전자제품, 컴퓨터이(가) 표시된 사진&#10;&#10;자동 생성된 설명">
            <a:extLst>
              <a:ext uri="{FF2B5EF4-FFF2-40B4-BE49-F238E27FC236}">
                <a16:creationId xmlns:a16="http://schemas.microsoft.com/office/drawing/2014/main" id="{EED6C95E-915E-130C-ACDA-6E5F8B50E6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2" t="6611" r="4418" b="56355"/>
          <a:stretch/>
        </p:blipFill>
        <p:spPr>
          <a:xfrm>
            <a:off x="2052998" y="1680655"/>
            <a:ext cx="6316134" cy="1752600"/>
          </a:xfrm>
          <a:prstGeom prst="rect">
            <a:avLst/>
          </a:prstGeom>
        </p:spPr>
      </p:pic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C5188C20-7B06-5481-3923-B8D428E12296}"/>
              </a:ext>
            </a:extLst>
          </p:cNvPr>
          <p:cNvSpPr/>
          <p:nvPr/>
        </p:nvSpPr>
        <p:spPr>
          <a:xfrm>
            <a:off x="1871134" y="1492052"/>
            <a:ext cx="7162799" cy="2097815"/>
          </a:xfrm>
          <a:prstGeom prst="snip1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EDE9A7FC-8276-AF82-F2BF-E55EEBB9DF4C}"/>
              </a:ext>
            </a:extLst>
          </p:cNvPr>
          <p:cNvSpPr/>
          <p:nvPr/>
        </p:nvSpPr>
        <p:spPr>
          <a:xfrm>
            <a:off x="1871134" y="3778470"/>
            <a:ext cx="7162799" cy="2097815"/>
          </a:xfrm>
          <a:prstGeom prst="snip1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4B9BB0A4-E436-7AB8-CB22-42425BAD4032}"/>
              </a:ext>
            </a:extLst>
          </p:cNvPr>
          <p:cNvSpPr/>
          <p:nvPr/>
        </p:nvSpPr>
        <p:spPr>
          <a:xfrm>
            <a:off x="9215797" y="2290233"/>
            <a:ext cx="2533103" cy="840828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1ms</a:t>
            </a:r>
            <a:r>
              <a:rPr lang="ko-KR" altLang="en-US" sz="2400" dirty="0">
                <a:solidFill>
                  <a:schemeClr val="tx1"/>
                </a:solidFill>
              </a:rPr>
              <a:t>일시</a:t>
            </a:r>
            <a:r>
              <a:rPr lang="en-US" altLang="ko-KR" sz="24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I2C</a:t>
            </a:r>
            <a:r>
              <a:rPr lang="ko-KR" altLang="en-US" sz="2400" dirty="0">
                <a:solidFill>
                  <a:schemeClr val="tx1"/>
                </a:solidFill>
              </a:rPr>
              <a:t>코드작동</a:t>
            </a:r>
            <a:r>
              <a:rPr lang="en-US" altLang="ko-KR" sz="2400" dirty="0">
                <a:solidFill>
                  <a:schemeClr val="tx1"/>
                </a:solidFill>
              </a:rPr>
              <a:t>X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사각형: 잘린 대각선 방향 모서리 8">
            <a:extLst>
              <a:ext uri="{FF2B5EF4-FFF2-40B4-BE49-F238E27FC236}">
                <a16:creationId xmlns:a16="http://schemas.microsoft.com/office/drawing/2014/main" id="{E8317D32-BD03-A06C-294E-C4F842428B91}"/>
              </a:ext>
            </a:extLst>
          </p:cNvPr>
          <p:cNvSpPr/>
          <p:nvPr/>
        </p:nvSpPr>
        <p:spPr>
          <a:xfrm>
            <a:off x="9215797" y="4483100"/>
            <a:ext cx="2533103" cy="840828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2ms</a:t>
            </a:r>
            <a:r>
              <a:rPr lang="ko-KR" altLang="en-US" sz="2400" dirty="0">
                <a:solidFill>
                  <a:schemeClr val="tx1"/>
                </a:solidFill>
              </a:rPr>
              <a:t>일시</a:t>
            </a:r>
            <a:r>
              <a:rPr lang="en-US" altLang="ko-KR" sz="24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I2C</a:t>
            </a:r>
            <a:r>
              <a:rPr lang="ko-KR" altLang="en-US" sz="2400" dirty="0">
                <a:solidFill>
                  <a:schemeClr val="tx1"/>
                </a:solidFill>
              </a:rPr>
              <a:t>코드작동</a:t>
            </a:r>
            <a:r>
              <a:rPr lang="en-US" altLang="ko-KR" sz="2400" dirty="0">
                <a:solidFill>
                  <a:schemeClr val="tx1"/>
                </a:solidFill>
              </a:rPr>
              <a:t>O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0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8472" y="133477"/>
            <a:ext cx="10515600" cy="1325563"/>
          </a:xfrm>
        </p:spPr>
        <p:txBody>
          <a:bodyPr/>
          <a:lstStyle/>
          <a:p>
            <a:r>
              <a:rPr lang="en-US" altLang="ko-KR" sz="6000" dirty="0"/>
              <a:t>I2C</a:t>
            </a:r>
            <a:r>
              <a:rPr lang="ko-KR" altLang="en-US" sz="6000" dirty="0"/>
              <a:t>파형 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6862" y="1231392"/>
            <a:ext cx="4375321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flipH="1">
            <a:off x="5211065" y="1231392"/>
            <a:ext cx="1061295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A25CD819-1A20-D791-14EF-CCDCA757C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" t="2563" r="2380" b="66330"/>
          <a:stretch/>
        </p:blipFill>
        <p:spPr>
          <a:xfrm>
            <a:off x="1134532" y="1353313"/>
            <a:ext cx="7687734" cy="2245972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03158992-851A-97AD-9D49-2D95E69384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3216" r="1874" b="63115"/>
          <a:stretch/>
        </p:blipFill>
        <p:spPr>
          <a:xfrm>
            <a:off x="2091266" y="3662786"/>
            <a:ext cx="7687734" cy="2277000"/>
          </a:xfrm>
          <a:prstGeom prst="rect">
            <a:avLst/>
          </a:prstGeom>
        </p:spPr>
      </p:pic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8124FE79-DA3A-F921-385C-821F4529539C}"/>
              </a:ext>
            </a:extLst>
          </p:cNvPr>
          <p:cNvSpPr/>
          <p:nvPr/>
        </p:nvSpPr>
        <p:spPr>
          <a:xfrm>
            <a:off x="6671733" y="1651000"/>
            <a:ext cx="1024467" cy="4225285"/>
          </a:xfrm>
          <a:prstGeom prst="snip1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잘린 대각선 방향 모서리 6">
            <a:extLst>
              <a:ext uri="{FF2B5EF4-FFF2-40B4-BE49-F238E27FC236}">
                <a16:creationId xmlns:a16="http://schemas.microsoft.com/office/drawing/2014/main" id="{721E959F-89A5-754A-B0FF-46287A3709EF}"/>
              </a:ext>
            </a:extLst>
          </p:cNvPr>
          <p:cNvSpPr/>
          <p:nvPr/>
        </p:nvSpPr>
        <p:spPr>
          <a:xfrm>
            <a:off x="9118601" y="2346542"/>
            <a:ext cx="2757300" cy="840828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I2C</a:t>
            </a:r>
            <a:r>
              <a:rPr lang="ko-KR" altLang="en-US" sz="2400" dirty="0">
                <a:solidFill>
                  <a:schemeClr val="tx1"/>
                </a:solidFill>
              </a:rPr>
              <a:t>데이터 보내는 신호</a:t>
            </a:r>
          </a:p>
        </p:txBody>
      </p:sp>
    </p:spTree>
    <p:extLst>
      <p:ext uri="{BB962C8B-B14F-4D97-AF65-F5344CB8AC3E}">
        <p14:creationId xmlns:p14="http://schemas.microsoft.com/office/powerpoint/2010/main" val="80284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8472" y="133477"/>
            <a:ext cx="10515600" cy="1325563"/>
          </a:xfrm>
        </p:spPr>
        <p:txBody>
          <a:bodyPr/>
          <a:lstStyle/>
          <a:p>
            <a:r>
              <a:rPr lang="en-US" altLang="ko-KR" sz="6000" dirty="0"/>
              <a:t>I2C</a:t>
            </a:r>
            <a:r>
              <a:rPr lang="ko-KR" altLang="en-US" sz="6000" dirty="0"/>
              <a:t>파형 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6862" y="1231392"/>
            <a:ext cx="4375321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flipH="1">
            <a:off x="5211065" y="1231392"/>
            <a:ext cx="1061295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4257A39-D329-70CD-EC7A-0065CE03D3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" b="62855"/>
          <a:stretch/>
        </p:blipFill>
        <p:spPr>
          <a:xfrm>
            <a:off x="5255126" y="3719227"/>
            <a:ext cx="5857374" cy="2292525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08E91532-207B-B1D2-FB30-3C8E490AE2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40"/>
          <a:stretch/>
        </p:blipFill>
        <p:spPr>
          <a:xfrm>
            <a:off x="2434611" y="1459040"/>
            <a:ext cx="8463064" cy="2270501"/>
          </a:xfrm>
          <a:prstGeom prst="rect">
            <a:avLst/>
          </a:prstGeom>
        </p:spPr>
      </p:pic>
      <p:sp>
        <p:nvSpPr>
          <p:cNvPr id="24" name="사각형: 잘린 한쪽 모서리 23">
            <a:extLst>
              <a:ext uri="{FF2B5EF4-FFF2-40B4-BE49-F238E27FC236}">
                <a16:creationId xmlns:a16="http://schemas.microsoft.com/office/drawing/2014/main" id="{AC030488-8607-557F-C4AE-6418A8BF325B}"/>
              </a:ext>
            </a:extLst>
          </p:cNvPr>
          <p:cNvSpPr/>
          <p:nvPr/>
        </p:nvSpPr>
        <p:spPr>
          <a:xfrm>
            <a:off x="7152640" y="1786467"/>
            <a:ext cx="1047327" cy="4225285"/>
          </a:xfrm>
          <a:prstGeom prst="snip1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99D2FFB5-CD8B-27D0-63F4-0D32B09EF31F}"/>
              </a:ext>
            </a:extLst>
          </p:cNvPr>
          <p:cNvSpPr/>
          <p:nvPr/>
        </p:nvSpPr>
        <p:spPr>
          <a:xfrm>
            <a:off x="2342593" y="4296626"/>
            <a:ext cx="2757300" cy="840828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I2C</a:t>
            </a:r>
            <a:r>
              <a:rPr lang="ko-KR" altLang="en-US" sz="2400" dirty="0">
                <a:solidFill>
                  <a:schemeClr val="tx1"/>
                </a:solidFill>
              </a:rPr>
              <a:t>데이터 보내는 신호의 주소</a:t>
            </a:r>
          </a:p>
        </p:txBody>
      </p:sp>
    </p:spTree>
    <p:extLst>
      <p:ext uri="{BB962C8B-B14F-4D97-AF65-F5344CB8AC3E}">
        <p14:creationId xmlns:p14="http://schemas.microsoft.com/office/powerpoint/2010/main" val="76652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20F57AC-195D-FC2E-E302-14E10E36B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2" y="1748176"/>
            <a:ext cx="11094589" cy="27273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8472" y="133477"/>
            <a:ext cx="10515600" cy="1325563"/>
          </a:xfrm>
        </p:spPr>
        <p:txBody>
          <a:bodyPr/>
          <a:lstStyle/>
          <a:p>
            <a:r>
              <a:rPr lang="en-US" altLang="ko-KR" sz="6000" dirty="0"/>
              <a:t>I2C</a:t>
            </a:r>
            <a:r>
              <a:rPr lang="ko-KR" altLang="en-US" sz="6000" dirty="0"/>
              <a:t>파형 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6862" y="1231392"/>
            <a:ext cx="4375321" cy="121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flipH="1">
            <a:off x="5211065" y="1231392"/>
            <a:ext cx="1061295" cy="10972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0E6C77-247B-EF97-F6DD-706553E7EC7D}"/>
              </a:ext>
            </a:extLst>
          </p:cNvPr>
          <p:cNvSpPr/>
          <p:nvPr/>
        </p:nvSpPr>
        <p:spPr>
          <a:xfrm>
            <a:off x="1282699" y="2019300"/>
            <a:ext cx="1729145" cy="28194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726152-CF08-D859-C8CF-CE0EC10C2BA3}"/>
              </a:ext>
            </a:extLst>
          </p:cNvPr>
          <p:cNvSpPr/>
          <p:nvPr/>
        </p:nvSpPr>
        <p:spPr>
          <a:xfrm>
            <a:off x="2991422" y="2019300"/>
            <a:ext cx="455485" cy="28194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잘린 대각선 방향 모서리 14">
            <a:extLst>
              <a:ext uri="{FF2B5EF4-FFF2-40B4-BE49-F238E27FC236}">
                <a16:creationId xmlns:a16="http://schemas.microsoft.com/office/drawing/2014/main" id="{38F109B7-ED23-97E5-BB03-35B7AAEA6503}"/>
              </a:ext>
            </a:extLst>
          </p:cNvPr>
          <p:cNvSpPr/>
          <p:nvPr/>
        </p:nvSpPr>
        <p:spPr>
          <a:xfrm>
            <a:off x="82122" y="5013872"/>
            <a:ext cx="2757300" cy="840828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0000111(7bit)</a:t>
            </a: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서버번호</a:t>
            </a:r>
            <a:r>
              <a:rPr lang="en-US" altLang="ko-KR" sz="2400" dirty="0">
                <a:solidFill>
                  <a:schemeClr val="tx1"/>
                </a:solidFill>
              </a:rPr>
              <a:t>:7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사각형: 잘린 대각선 방향 모서리 15">
            <a:extLst>
              <a:ext uri="{FF2B5EF4-FFF2-40B4-BE49-F238E27FC236}">
                <a16:creationId xmlns:a16="http://schemas.microsoft.com/office/drawing/2014/main" id="{D7E30B36-3045-BA18-1754-C5FDE687312B}"/>
              </a:ext>
            </a:extLst>
          </p:cNvPr>
          <p:cNvSpPr/>
          <p:nvPr/>
        </p:nvSpPr>
        <p:spPr>
          <a:xfrm>
            <a:off x="2952464" y="5013872"/>
            <a:ext cx="971976" cy="840828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읽기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BA1604-AB40-5C9A-7B3A-E4032736EE63}"/>
              </a:ext>
            </a:extLst>
          </p:cNvPr>
          <p:cNvSpPr/>
          <p:nvPr/>
        </p:nvSpPr>
        <p:spPr>
          <a:xfrm>
            <a:off x="3924440" y="2019300"/>
            <a:ext cx="2438259" cy="28194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잘린 대각선 방향 모서리 21">
            <a:extLst>
              <a:ext uri="{FF2B5EF4-FFF2-40B4-BE49-F238E27FC236}">
                <a16:creationId xmlns:a16="http://schemas.microsoft.com/office/drawing/2014/main" id="{3211B7CA-4407-A345-F2E3-A3BB5FA3308E}"/>
              </a:ext>
            </a:extLst>
          </p:cNvPr>
          <p:cNvSpPr/>
          <p:nvPr/>
        </p:nvSpPr>
        <p:spPr>
          <a:xfrm>
            <a:off x="4037482" y="5013872"/>
            <a:ext cx="2299818" cy="840828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0000011(7bit)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4A9694-2721-40B0-84A9-B096CBA99858}"/>
              </a:ext>
            </a:extLst>
          </p:cNvPr>
          <p:cNvSpPr/>
          <p:nvPr/>
        </p:nvSpPr>
        <p:spPr>
          <a:xfrm>
            <a:off x="6362700" y="2019300"/>
            <a:ext cx="2419636" cy="28194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잘린 대각선 방향 모서리 25">
            <a:extLst>
              <a:ext uri="{FF2B5EF4-FFF2-40B4-BE49-F238E27FC236}">
                <a16:creationId xmlns:a16="http://schemas.microsoft.com/office/drawing/2014/main" id="{71F87A0F-EA77-CA29-12D9-8489A8381C2C}"/>
              </a:ext>
            </a:extLst>
          </p:cNvPr>
          <p:cNvSpPr/>
          <p:nvPr/>
        </p:nvSpPr>
        <p:spPr>
          <a:xfrm>
            <a:off x="6482518" y="5013872"/>
            <a:ext cx="2299818" cy="840828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0000110(7bit)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8ADE5D-850B-3FE7-A1F5-7945032E3AE8}"/>
              </a:ext>
            </a:extLst>
          </p:cNvPr>
          <p:cNvSpPr/>
          <p:nvPr/>
        </p:nvSpPr>
        <p:spPr>
          <a:xfrm>
            <a:off x="8824436" y="2019300"/>
            <a:ext cx="2419636" cy="28194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잘린 대각선 방향 모서리 27">
            <a:extLst>
              <a:ext uri="{FF2B5EF4-FFF2-40B4-BE49-F238E27FC236}">
                <a16:creationId xmlns:a16="http://schemas.microsoft.com/office/drawing/2014/main" id="{44EA25F7-E8C8-F6D0-5204-DA613519D1E6}"/>
              </a:ext>
            </a:extLst>
          </p:cNvPr>
          <p:cNvSpPr/>
          <p:nvPr/>
        </p:nvSpPr>
        <p:spPr>
          <a:xfrm>
            <a:off x="8944254" y="5013872"/>
            <a:ext cx="2299818" cy="840828"/>
          </a:xfrm>
          <a:prstGeom prst="snip2Diag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0110101(7bit)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574BB6-E4F5-BABE-ECBA-7915A6FA914C}"/>
              </a:ext>
            </a:extLst>
          </p:cNvPr>
          <p:cNvSpPr/>
          <p:nvPr/>
        </p:nvSpPr>
        <p:spPr>
          <a:xfrm>
            <a:off x="2324043" y="2564872"/>
            <a:ext cx="628421" cy="97154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54158-5223-5CC2-74B2-F3B18F796E74}"/>
              </a:ext>
            </a:extLst>
          </p:cNvPr>
          <p:cNvSpPr/>
          <p:nvPr/>
        </p:nvSpPr>
        <p:spPr>
          <a:xfrm>
            <a:off x="1234230" y="2564871"/>
            <a:ext cx="1002194" cy="156645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79E713-D64F-D8AC-3E4E-E00F1123AF51}"/>
              </a:ext>
            </a:extLst>
          </p:cNvPr>
          <p:cNvSpPr/>
          <p:nvPr/>
        </p:nvSpPr>
        <p:spPr>
          <a:xfrm>
            <a:off x="3039142" y="2564872"/>
            <a:ext cx="236544" cy="97154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80CCC2-51C8-A7D7-26B8-24067F84AB83}"/>
              </a:ext>
            </a:extLst>
          </p:cNvPr>
          <p:cNvSpPr/>
          <p:nvPr/>
        </p:nvSpPr>
        <p:spPr>
          <a:xfrm>
            <a:off x="4148667" y="2576607"/>
            <a:ext cx="1223434" cy="156645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8F6864-3F84-F790-BD7E-F9202994DD9A}"/>
              </a:ext>
            </a:extLst>
          </p:cNvPr>
          <p:cNvSpPr/>
          <p:nvPr/>
        </p:nvSpPr>
        <p:spPr>
          <a:xfrm>
            <a:off x="5426911" y="2576607"/>
            <a:ext cx="533213" cy="95980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3020CB-9057-8F20-5ECF-0EBEF79CE0F0}"/>
              </a:ext>
            </a:extLst>
          </p:cNvPr>
          <p:cNvSpPr/>
          <p:nvPr/>
        </p:nvSpPr>
        <p:spPr>
          <a:xfrm>
            <a:off x="6566053" y="2670609"/>
            <a:ext cx="1013552" cy="14607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DEAD8D-CAAE-B677-0AF7-F7FA1A17C1EC}"/>
              </a:ext>
            </a:extLst>
          </p:cNvPr>
          <p:cNvSpPr/>
          <p:nvPr/>
        </p:nvSpPr>
        <p:spPr>
          <a:xfrm>
            <a:off x="7621705" y="2667807"/>
            <a:ext cx="476662" cy="86860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761B79-7F22-46B7-2AF8-364CD9E41AED}"/>
              </a:ext>
            </a:extLst>
          </p:cNvPr>
          <p:cNvSpPr/>
          <p:nvPr/>
        </p:nvSpPr>
        <p:spPr>
          <a:xfrm>
            <a:off x="8140467" y="2667807"/>
            <a:ext cx="223887" cy="14607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92036A-9BB3-6E7C-E064-1587FC0A3B8D}"/>
              </a:ext>
            </a:extLst>
          </p:cNvPr>
          <p:cNvSpPr/>
          <p:nvPr/>
        </p:nvSpPr>
        <p:spPr>
          <a:xfrm>
            <a:off x="9023786" y="2667806"/>
            <a:ext cx="214889" cy="14607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024ABD-0DE6-16E3-7F6D-75635A7348F9}"/>
              </a:ext>
            </a:extLst>
          </p:cNvPr>
          <p:cNvSpPr/>
          <p:nvPr/>
        </p:nvSpPr>
        <p:spPr>
          <a:xfrm>
            <a:off x="9280775" y="2667807"/>
            <a:ext cx="468591" cy="86860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DD85AE-6533-CDFA-6245-12636F51D48A}"/>
              </a:ext>
            </a:extLst>
          </p:cNvPr>
          <p:cNvSpPr/>
          <p:nvPr/>
        </p:nvSpPr>
        <p:spPr>
          <a:xfrm>
            <a:off x="9791466" y="2662526"/>
            <a:ext cx="214889" cy="14607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0EB4C6-87EF-1E47-7967-64238F78E44B}"/>
              </a:ext>
            </a:extLst>
          </p:cNvPr>
          <p:cNvSpPr/>
          <p:nvPr/>
        </p:nvSpPr>
        <p:spPr>
          <a:xfrm>
            <a:off x="10048455" y="2662526"/>
            <a:ext cx="214889" cy="86860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9DA0A9-66E2-9309-378F-B471D48AB726}"/>
              </a:ext>
            </a:extLst>
          </p:cNvPr>
          <p:cNvSpPr/>
          <p:nvPr/>
        </p:nvSpPr>
        <p:spPr>
          <a:xfrm>
            <a:off x="10302157" y="2662525"/>
            <a:ext cx="214889" cy="14607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F45354-12BF-A4E1-472D-EAC54568E582}"/>
              </a:ext>
            </a:extLst>
          </p:cNvPr>
          <p:cNvSpPr/>
          <p:nvPr/>
        </p:nvSpPr>
        <p:spPr>
          <a:xfrm>
            <a:off x="10571349" y="2662526"/>
            <a:ext cx="214889" cy="86860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6AF13B-C5A2-6917-AFF2-6F101BDF7D18}"/>
              </a:ext>
            </a:extLst>
          </p:cNvPr>
          <p:cNvSpPr txBox="1"/>
          <p:nvPr/>
        </p:nvSpPr>
        <p:spPr>
          <a:xfrm>
            <a:off x="1517249" y="2881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A1F6A-4BDD-68F9-B550-CA6BF4713DA1}"/>
              </a:ext>
            </a:extLst>
          </p:cNvPr>
          <p:cNvSpPr txBox="1"/>
          <p:nvPr/>
        </p:nvSpPr>
        <p:spPr>
          <a:xfrm>
            <a:off x="2459275" y="28810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C021D8-2E08-81F4-B7CE-049FF0F61041}"/>
              </a:ext>
            </a:extLst>
          </p:cNvPr>
          <p:cNvSpPr txBox="1"/>
          <p:nvPr/>
        </p:nvSpPr>
        <p:spPr>
          <a:xfrm>
            <a:off x="4583092" y="28659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6A3312-9120-8C9A-297A-A2BE3DF76FF5}"/>
              </a:ext>
            </a:extLst>
          </p:cNvPr>
          <p:cNvSpPr txBox="1"/>
          <p:nvPr/>
        </p:nvSpPr>
        <p:spPr>
          <a:xfrm>
            <a:off x="5512816" y="28659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FA9AB7-A3D3-6BCC-CD55-370CD3FD40B6}"/>
              </a:ext>
            </a:extLst>
          </p:cNvPr>
          <p:cNvSpPr txBox="1"/>
          <p:nvPr/>
        </p:nvSpPr>
        <p:spPr>
          <a:xfrm>
            <a:off x="6923561" y="28810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0856C9-400D-3CC7-8558-F335F5C95718}"/>
              </a:ext>
            </a:extLst>
          </p:cNvPr>
          <p:cNvSpPr txBox="1"/>
          <p:nvPr/>
        </p:nvSpPr>
        <p:spPr>
          <a:xfrm>
            <a:off x="7666587" y="288478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FD6C19-4E47-FAE6-69B7-ABD2AB047135}"/>
              </a:ext>
            </a:extLst>
          </p:cNvPr>
          <p:cNvSpPr txBox="1"/>
          <p:nvPr/>
        </p:nvSpPr>
        <p:spPr>
          <a:xfrm>
            <a:off x="8059984" y="28893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4949AD-493E-EA9F-0076-C8CB674EB031}"/>
              </a:ext>
            </a:extLst>
          </p:cNvPr>
          <p:cNvSpPr txBox="1"/>
          <p:nvPr/>
        </p:nvSpPr>
        <p:spPr>
          <a:xfrm>
            <a:off x="8955582" y="28659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7A69C5-B1AA-F584-ED7B-6D317F76D99F}"/>
              </a:ext>
            </a:extLst>
          </p:cNvPr>
          <p:cNvSpPr txBox="1"/>
          <p:nvPr/>
        </p:nvSpPr>
        <p:spPr>
          <a:xfrm>
            <a:off x="9740829" y="28659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CB0CB2-0903-5E0C-687C-7A28DC56F9AD}"/>
              </a:ext>
            </a:extLst>
          </p:cNvPr>
          <p:cNvSpPr txBox="1"/>
          <p:nvPr/>
        </p:nvSpPr>
        <p:spPr>
          <a:xfrm>
            <a:off x="9985460" y="28741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54D4C9-F68F-0CFB-6F29-A50743377BA5}"/>
              </a:ext>
            </a:extLst>
          </p:cNvPr>
          <p:cNvSpPr txBox="1"/>
          <p:nvPr/>
        </p:nvSpPr>
        <p:spPr>
          <a:xfrm>
            <a:off x="10242449" y="28695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E0D988-A793-EACD-C825-AEF423DE0E3C}"/>
              </a:ext>
            </a:extLst>
          </p:cNvPr>
          <p:cNvSpPr txBox="1"/>
          <p:nvPr/>
        </p:nvSpPr>
        <p:spPr>
          <a:xfrm>
            <a:off x="10513544" y="28695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F91F86-9155-F492-93EF-0FFBC44D988E}"/>
              </a:ext>
            </a:extLst>
          </p:cNvPr>
          <p:cNvSpPr txBox="1"/>
          <p:nvPr/>
        </p:nvSpPr>
        <p:spPr>
          <a:xfrm>
            <a:off x="9343198" y="28741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8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</Words>
  <Application>Microsoft Office PowerPoint</Application>
  <PresentationFormat>와이드스크린</PresentationFormat>
  <Paragraphs>40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Ppt 일부 추출 본</vt:lpstr>
      <vt:lpstr>I2C파형 분석</vt:lpstr>
      <vt:lpstr>I2C파형 분석</vt:lpstr>
      <vt:lpstr>I2C파형 분석</vt:lpstr>
      <vt:lpstr>I2C파형 분석</vt:lpstr>
      <vt:lpstr>I2C파형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일부 추출 본</dc:title>
  <dc:creator>최 정훈</dc:creator>
  <cp:lastModifiedBy>최 정훈</cp:lastModifiedBy>
  <cp:revision>1</cp:revision>
  <dcterms:created xsi:type="dcterms:W3CDTF">2023-04-04T12:21:28Z</dcterms:created>
  <dcterms:modified xsi:type="dcterms:W3CDTF">2023-04-04T12:22:37Z</dcterms:modified>
</cp:coreProperties>
</file>