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3" r:id="rId14"/>
    <p:sldId id="270" r:id="rId15"/>
    <p:sldId id="271" r:id="rId16"/>
    <p:sldId id="272" r:id="rId17"/>
    <p:sldId id="275" r:id="rId18"/>
    <p:sldId id="277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EAA"/>
    <a:srgbClr val="0D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0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5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0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1337-4C8A-41E1-828A-5493F4F09E3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EAE8-EC7D-4AC5-8493-397961DE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6A2BF6-2C49-9EEA-B62F-E41118A9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2624" y="-153257"/>
            <a:ext cx="9144000" cy="1608011"/>
          </a:xfrm>
        </p:spPr>
        <p:txBody>
          <a:bodyPr/>
          <a:lstStyle/>
          <a:p>
            <a:r>
              <a:rPr lang="en-US" altLang="ko-KR" b="1" dirty="0">
                <a:solidFill>
                  <a:srgbClr val="0EAEAA"/>
                </a:solidFill>
              </a:rPr>
              <a:t>Arduino</a:t>
            </a:r>
            <a:r>
              <a:rPr lang="en-US" altLang="ko-KR" dirty="0">
                <a:solidFill>
                  <a:srgbClr val="0EAEAA"/>
                </a:solidFill>
              </a:rPr>
              <a:t> </a:t>
            </a:r>
            <a:r>
              <a:rPr lang="en-US" altLang="ko-KR" dirty="0"/>
              <a:t>I2C</a:t>
            </a:r>
            <a:r>
              <a:rPr lang="ko-KR" altLang="en-US" dirty="0"/>
              <a:t>통신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1EF9C75-A288-53ED-09BC-EB764B8D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73911" y="1958055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기 최정훈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CAC550-6C1F-1EFF-9B78-D4A344A19868}"/>
              </a:ext>
            </a:extLst>
          </p:cNvPr>
          <p:cNvSpPr/>
          <p:nvPr/>
        </p:nvSpPr>
        <p:spPr>
          <a:xfrm>
            <a:off x="609600" y="1524000"/>
            <a:ext cx="7339584" cy="2316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5">
            <a:extLst>
              <a:ext uri="{FF2B5EF4-FFF2-40B4-BE49-F238E27FC236}">
                <a16:creationId xmlns:a16="http://schemas.microsoft.com/office/drawing/2014/main" id="{66ED3270-764D-E702-FEC6-002836090C9E}"/>
              </a:ext>
            </a:extLst>
          </p:cNvPr>
          <p:cNvSpPr/>
          <p:nvPr/>
        </p:nvSpPr>
        <p:spPr>
          <a:xfrm flipH="1">
            <a:off x="7961376" y="1487424"/>
            <a:ext cx="3844862" cy="143256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85B61C-F0BB-8A00-3B60-DB036E91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02" y="3429000"/>
            <a:ext cx="2742759" cy="241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16B4AE6E-BDAD-BA23-90DE-8E5609F2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83" y="3429000"/>
            <a:ext cx="3551001" cy="241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85373" y="1546923"/>
            <a:ext cx="8565027" cy="4752277"/>
            <a:chOff x="985373" y="799951"/>
            <a:chExt cx="10221253" cy="5258099"/>
          </a:xfrm>
        </p:grpSpPr>
        <p:pic>
          <p:nvPicPr>
            <p:cNvPr id="17" name="그림 16" descr="텍스트, 테이블이(가) 표시된 사진&#10;&#10;자동 생성된 설명">
              <a:extLst>
                <a:ext uri="{FF2B5EF4-FFF2-40B4-BE49-F238E27FC236}">
                  <a16:creationId xmlns:a16="http://schemas.microsoft.com/office/drawing/2014/main" id="{F729F835-B36D-1EC8-4B68-A5BE20CA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771" y="885386"/>
              <a:ext cx="7450598" cy="5172664"/>
            </a:xfrm>
            <a:prstGeom prst="rect">
              <a:avLst/>
            </a:prstGeom>
          </p:spPr>
        </p:pic>
        <p:sp>
          <p:nvSpPr>
            <p:cNvPr id="18" name="사각형: 잘린 한쪽 모서리 9">
              <a:extLst>
                <a:ext uri="{FF2B5EF4-FFF2-40B4-BE49-F238E27FC236}">
                  <a16:creationId xmlns:a16="http://schemas.microsoft.com/office/drawing/2014/main" id="{A7CB998B-005F-2C09-6C5E-2E35A6CA4A9C}"/>
                </a:ext>
              </a:extLst>
            </p:cNvPr>
            <p:cNvSpPr/>
            <p:nvPr/>
          </p:nvSpPr>
          <p:spPr>
            <a:xfrm>
              <a:off x="3477771" y="799951"/>
              <a:ext cx="7728855" cy="5232471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사각형: 잘린 대각선 방향 모서리 2">
              <a:extLst>
                <a:ext uri="{FF2B5EF4-FFF2-40B4-BE49-F238E27FC236}">
                  <a16:creationId xmlns:a16="http://schemas.microsoft.com/office/drawing/2014/main" id="{7A2AA423-AB98-C858-B17A-258C7E66C6E0}"/>
                </a:ext>
              </a:extLst>
            </p:cNvPr>
            <p:cNvSpPr/>
            <p:nvPr/>
          </p:nvSpPr>
          <p:spPr>
            <a:xfrm>
              <a:off x="985373" y="1864854"/>
              <a:ext cx="1976442" cy="872045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CRC_16 check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79733" y="1714872"/>
            <a:ext cx="7811792" cy="4287647"/>
            <a:chOff x="579733" y="855481"/>
            <a:chExt cx="11032534" cy="5147038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9CB0A83B-7424-73C7-12D9-F883DA6A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18" y="855481"/>
              <a:ext cx="8753349" cy="5147037"/>
            </a:xfrm>
            <a:prstGeom prst="rect">
              <a:avLst/>
            </a:prstGeom>
          </p:spPr>
        </p:pic>
        <p:sp>
          <p:nvSpPr>
            <p:cNvPr id="15" name="사각형: 잘린 대각선 방향 모서리 7">
              <a:extLst>
                <a:ext uri="{FF2B5EF4-FFF2-40B4-BE49-F238E27FC236}">
                  <a16:creationId xmlns:a16="http://schemas.microsoft.com/office/drawing/2014/main" id="{687072B8-045E-C5D1-5FE4-8A1F2181192C}"/>
                </a:ext>
              </a:extLst>
            </p:cNvPr>
            <p:cNvSpPr/>
            <p:nvPr/>
          </p:nvSpPr>
          <p:spPr>
            <a:xfrm>
              <a:off x="662589" y="855482"/>
              <a:ext cx="1554233" cy="561734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  Master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잘린 한쪽 모서리 11">
              <a:extLst>
                <a:ext uri="{FF2B5EF4-FFF2-40B4-BE49-F238E27FC236}">
                  <a16:creationId xmlns:a16="http://schemas.microsoft.com/office/drawing/2014/main" id="{11073083-362F-5C33-79A5-D160B63CE31E}"/>
                </a:ext>
              </a:extLst>
            </p:cNvPr>
            <p:cNvSpPr/>
            <p:nvPr/>
          </p:nvSpPr>
          <p:spPr>
            <a:xfrm>
              <a:off x="2858919" y="855482"/>
              <a:ext cx="8753348" cy="5147037"/>
            </a:xfrm>
            <a:prstGeom prst="snip1Rect">
              <a:avLst>
                <a:gd name="adj" fmla="val 14485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사각형: 잘린 대각선 방향 모서리 2">
              <a:extLst>
                <a:ext uri="{FF2B5EF4-FFF2-40B4-BE49-F238E27FC236}">
                  <a16:creationId xmlns:a16="http://schemas.microsoft.com/office/drawing/2014/main" id="{E4C70E64-9FEE-9DBD-ADA8-F4376A9D1AAA}"/>
                </a:ext>
              </a:extLst>
            </p:cNvPr>
            <p:cNvSpPr/>
            <p:nvPr/>
          </p:nvSpPr>
          <p:spPr>
            <a:xfrm>
              <a:off x="579733" y="1729223"/>
              <a:ext cx="1719943" cy="1155609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I2C</a:t>
              </a:r>
              <a:r>
                <a:rPr lang="ko-KR" altLang="en-US" dirty="0">
                  <a:solidFill>
                    <a:schemeClr val="tx1"/>
                  </a:solidFill>
                </a:rPr>
                <a:t>함수 보내기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9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7328" y="1744276"/>
            <a:ext cx="7385834" cy="4171786"/>
            <a:chOff x="2659676" y="1455659"/>
            <a:chExt cx="6872648" cy="3946683"/>
          </a:xfrm>
        </p:grpSpPr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7F6C5B99-F2CC-ACCF-4899-C8C87AB3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916" y="1549690"/>
              <a:ext cx="6090319" cy="3794365"/>
            </a:xfrm>
            <a:prstGeom prst="rect">
              <a:avLst/>
            </a:prstGeom>
          </p:spPr>
        </p:pic>
        <p:sp>
          <p:nvSpPr>
            <p:cNvPr id="18" name="사각형: 잘린 한쪽 모서리 8">
              <a:extLst>
                <a:ext uri="{FF2B5EF4-FFF2-40B4-BE49-F238E27FC236}">
                  <a16:creationId xmlns:a16="http://schemas.microsoft.com/office/drawing/2014/main" id="{577E902D-7C12-435A-83CF-41CBC7A02A8A}"/>
                </a:ext>
              </a:extLst>
            </p:cNvPr>
            <p:cNvSpPr/>
            <p:nvPr/>
          </p:nvSpPr>
          <p:spPr>
            <a:xfrm>
              <a:off x="2659676" y="1455659"/>
              <a:ext cx="6872648" cy="3946683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9" name="내용 개체 틀 2"/>
          <p:cNvSpPr txBox="1">
            <a:spLocks/>
          </p:cNvSpPr>
          <p:nvPr/>
        </p:nvSpPr>
        <p:spPr>
          <a:xfrm>
            <a:off x="4845188" y="767419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6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45188" y="767419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48297" y="1709536"/>
            <a:ext cx="7502487" cy="4492960"/>
            <a:chOff x="1709709" y="1058814"/>
            <a:chExt cx="8772582" cy="4740373"/>
          </a:xfrm>
        </p:grpSpPr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7FCDBCE-8995-A547-4A2F-600713568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949" y="1058814"/>
              <a:ext cx="8449107" cy="4473808"/>
            </a:xfrm>
            <a:prstGeom prst="rect">
              <a:avLst/>
            </a:prstGeom>
          </p:spPr>
        </p:pic>
        <p:sp>
          <p:nvSpPr>
            <p:cNvPr id="18" name="사각형: 잘린 한쪽 모서리 8">
              <a:extLst>
                <a:ext uri="{FF2B5EF4-FFF2-40B4-BE49-F238E27FC236}">
                  <a16:creationId xmlns:a16="http://schemas.microsoft.com/office/drawing/2014/main" id="{577E902D-7C12-435A-83CF-41CBC7A02A8A}"/>
                </a:ext>
              </a:extLst>
            </p:cNvPr>
            <p:cNvSpPr/>
            <p:nvPr/>
          </p:nvSpPr>
          <p:spPr>
            <a:xfrm>
              <a:off x="1709709" y="1058815"/>
              <a:ext cx="8772582" cy="4740372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2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17" name="그림 16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ED20F437-DD6D-A35E-0E64-AE8CFCAB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2226575"/>
            <a:ext cx="5231168" cy="1852705"/>
          </a:xfrm>
          <a:prstGeom prst="rect">
            <a:avLst/>
          </a:prstGeom>
        </p:spPr>
      </p:pic>
      <p:sp>
        <p:nvSpPr>
          <p:cNvPr id="18" name="사각형: 잘린 대각선 방향 모서리 7">
            <a:extLst>
              <a:ext uri="{FF2B5EF4-FFF2-40B4-BE49-F238E27FC236}">
                <a16:creationId xmlns:a16="http://schemas.microsoft.com/office/drawing/2014/main" id="{687072B8-045E-C5D1-5FE4-8A1F2181192C}"/>
              </a:ext>
            </a:extLst>
          </p:cNvPr>
          <p:cNvSpPr/>
          <p:nvPr/>
        </p:nvSpPr>
        <p:spPr>
          <a:xfrm>
            <a:off x="694767" y="2020182"/>
            <a:ext cx="1078949" cy="561734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잘린 한쪽 모서리 8">
            <a:extLst>
              <a:ext uri="{FF2B5EF4-FFF2-40B4-BE49-F238E27FC236}">
                <a16:creationId xmlns:a16="http://schemas.microsoft.com/office/drawing/2014/main" id="{577E902D-7C12-435A-83CF-41CBC7A02A8A}"/>
              </a:ext>
            </a:extLst>
          </p:cNvPr>
          <p:cNvSpPr/>
          <p:nvPr/>
        </p:nvSpPr>
        <p:spPr>
          <a:xfrm>
            <a:off x="3560742" y="2108657"/>
            <a:ext cx="6015351" cy="2011652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사각형: 잘린 대각선 방향 모서리 10">
            <a:extLst>
              <a:ext uri="{FF2B5EF4-FFF2-40B4-BE49-F238E27FC236}">
                <a16:creationId xmlns:a16="http://schemas.microsoft.com/office/drawing/2014/main" id="{572371C2-B4F4-01EB-DA01-C3AC485BBCC8}"/>
              </a:ext>
            </a:extLst>
          </p:cNvPr>
          <p:cNvSpPr/>
          <p:nvPr/>
        </p:nvSpPr>
        <p:spPr>
          <a:xfrm>
            <a:off x="685245" y="2760404"/>
            <a:ext cx="2553357" cy="949067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Slave </a:t>
            </a:r>
            <a:r>
              <a:rPr lang="ko-KR" altLang="en-US" dirty="0">
                <a:solidFill>
                  <a:schemeClr val="tx1"/>
                </a:solidFill>
              </a:rPr>
              <a:t>에서 받은 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1196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A0398DD-EB21-4ACB-0BD9-2DE5DDDF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11" y="1699021"/>
            <a:ext cx="3508239" cy="4587479"/>
          </a:xfrm>
          <a:prstGeom prst="rect">
            <a:avLst/>
          </a:prstGeom>
        </p:spPr>
      </p:pic>
      <p:sp>
        <p:nvSpPr>
          <p:cNvPr id="15" name="사각형: 잘린 대각선 방향 모서리 7">
            <a:extLst>
              <a:ext uri="{FF2B5EF4-FFF2-40B4-BE49-F238E27FC236}">
                <a16:creationId xmlns:a16="http://schemas.microsoft.com/office/drawing/2014/main" id="{687072B8-045E-C5D1-5FE4-8A1F2181192C}"/>
              </a:ext>
            </a:extLst>
          </p:cNvPr>
          <p:cNvSpPr/>
          <p:nvPr/>
        </p:nvSpPr>
        <p:spPr>
          <a:xfrm>
            <a:off x="690255" y="1635584"/>
            <a:ext cx="1371224" cy="530222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Slave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사각형: 잘린 한쪽 모서리 11">
            <a:extLst>
              <a:ext uri="{FF2B5EF4-FFF2-40B4-BE49-F238E27FC236}">
                <a16:creationId xmlns:a16="http://schemas.microsoft.com/office/drawing/2014/main" id="{11073083-362F-5C33-79A5-D160B63CE31E}"/>
              </a:ext>
            </a:extLst>
          </p:cNvPr>
          <p:cNvSpPr/>
          <p:nvPr/>
        </p:nvSpPr>
        <p:spPr>
          <a:xfrm>
            <a:off x="3787912" y="1699022"/>
            <a:ext cx="3508239" cy="4587478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사각형: 잘린 대각선 방향 모서리 2">
            <a:extLst>
              <a:ext uri="{FF2B5EF4-FFF2-40B4-BE49-F238E27FC236}">
                <a16:creationId xmlns:a16="http://schemas.microsoft.com/office/drawing/2014/main" id="{82D652DD-371A-A11A-7125-B833892A3A11}"/>
              </a:ext>
            </a:extLst>
          </p:cNvPr>
          <p:cNvSpPr/>
          <p:nvPr/>
        </p:nvSpPr>
        <p:spPr>
          <a:xfrm>
            <a:off x="612273" y="2988513"/>
            <a:ext cx="2044459" cy="1845931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통신 관련 함수들</a:t>
            </a:r>
          </a:p>
        </p:txBody>
      </p:sp>
    </p:spTree>
    <p:extLst>
      <p:ext uri="{BB962C8B-B14F-4D97-AF65-F5344CB8AC3E}">
        <p14:creationId xmlns:p14="http://schemas.microsoft.com/office/powerpoint/2010/main" val="21111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93852" y="1529455"/>
            <a:ext cx="9373868" cy="4404874"/>
            <a:chOff x="893852" y="923671"/>
            <a:chExt cx="10404296" cy="5010658"/>
          </a:xfrm>
        </p:grpSpPr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C24072D-C45C-1851-CAAD-05BAFCA5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2" r="1676" b="65476"/>
            <a:stretch/>
          </p:blipFill>
          <p:spPr>
            <a:xfrm>
              <a:off x="893853" y="1286129"/>
              <a:ext cx="10404295" cy="46482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57BCDE-10DB-629B-83F2-4F6A63BB24C5}"/>
                </a:ext>
              </a:extLst>
            </p:cNvPr>
            <p:cNvSpPr/>
            <p:nvPr/>
          </p:nvSpPr>
          <p:spPr>
            <a:xfrm>
              <a:off x="893852" y="1286129"/>
              <a:ext cx="10404295" cy="46482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D299F-4073-13DC-AB64-D25EA2C43CFB}"/>
                </a:ext>
              </a:extLst>
            </p:cNvPr>
            <p:cNvSpPr/>
            <p:nvPr/>
          </p:nvSpPr>
          <p:spPr>
            <a:xfrm>
              <a:off x="4191001" y="3381629"/>
              <a:ext cx="2081360" cy="12319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1EC9F-2672-DE3D-1D10-BC18A6D27D1B}"/>
                </a:ext>
              </a:extLst>
            </p:cNvPr>
            <p:cNvSpPr/>
            <p:nvPr/>
          </p:nvSpPr>
          <p:spPr>
            <a:xfrm>
              <a:off x="6095999" y="1916049"/>
              <a:ext cx="2832102" cy="12319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사각형: 잘린 대각선 방향 모서리 17">
              <a:extLst>
                <a:ext uri="{FF2B5EF4-FFF2-40B4-BE49-F238E27FC236}">
                  <a16:creationId xmlns:a16="http://schemas.microsoft.com/office/drawing/2014/main" id="{B47A29AD-DE81-22A9-2B57-BDF7B20354AC}"/>
                </a:ext>
              </a:extLst>
            </p:cNvPr>
            <p:cNvSpPr/>
            <p:nvPr/>
          </p:nvSpPr>
          <p:spPr>
            <a:xfrm>
              <a:off x="1181049" y="3156751"/>
              <a:ext cx="2757300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MsTimer2 </a:t>
              </a:r>
              <a:r>
                <a:rPr lang="ko-KR" altLang="en-US" dirty="0">
                  <a:solidFill>
                    <a:schemeClr val="tx1"/>
                  </a:solidFill>
                </a:rPr>
                <a:t>작동</a:t>
              </a:r>
            </a:p>
          </p:txBody>
        </p:sp>
        <p:sp>
          <p:nvSpPr>
            <p:cNvPr id="23" name="사각형: 잘린 대각선 방향 모서리 18">
              <a:extLst>
                <a:ext uri="{FF2B5EF4-FFF2-40B4-BE49-F238E27FC236}">
                  <a16:creationId xmlns:a16="http://schemas.microsoft.com/office/drawing/2014/main" id="{BF7286FB-81F1-BF2F-A187-3C1872C51E72}"/>
                </a:ext>
              </a:extLst>
            </p:cNvPr>
            <p:cNvSpPr/>
            <p:nvPr/>
          </p:nvSpPr>
          <p:spPr>
            <a:xfrm>
              <a:off x="8102549" y="923671"/>
              <a:ext cx="2757300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I2C</a:t>
              </a:r>
              <a:r>
                <a:rPr lang="ko-KR" altLang="en-US" dirty="0">
                  <a:solidFill>
                    <a:schemeClr val="tx1"/>
                  </a:solidFill>
                </a:rPr>
                <a:t>통신 작동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6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32" name="그림 31" descr="텍스트, 모니터, 스크린샷, 전자제품이(가) 표시된 사진&#10;&#10;자동 생성된 설명">
            <a:extLst>
              <a:ext uri="{FF2B5EF4-FFF2-40B4-BE49-F238E27FC236}">
                <a16:creationId xmlns:a16="http://schemas.microsoft.com/office/drawing/2014/main" id="{5B08E3DF-5853-D71C-A7FA-7E8306D5F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6754" r="4974" b="56614"/>
          <a:stretch/>
        </p:blipFill>
        <p:spPr>
          <a:xfrm>
            <a:off x="766104" y="4077801"/>
            <a:ext cx="6316134" cy="1813370"/>
          </a:xfrm>
          <a:prstGeom prst="rect">
            <a:avLst/>
          </a:prstGeom>
        </p:spPr>
      </p:pic>
      <p:pic>
        <p:nvPicPr>
          <p:cNvPr id="33" name="그림 32" descr="텍스트, 스크린샷, 전자제품, 컴퓨터이(가) 표시된 사진&#10;&#10;자동 생성된 설명">
            <a:extLst>
              <a:ext uri="{FF2B5EF4-FFF2-40B4-BE49-F238E27FC236}">
                <a16:creationId xmlns:a16="http://schemas.microsoft.com/office/drawing/2014/main" id="{EED6C95E-915E-130C-ACDA-6E5F8B50E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6611" r="4418" b="56355"/>
          <a:stretch/>
        </p:blipFill>
        <p:spPr>
          <a:xfrm>
            <a:off x="766104" y="1824187"/>
            <a:ext cx="6316134" cy="1752600"/>
          </a:xfrm>
          <a:prstGeom prst="rect">
            <a:avLst/>
          </a:prstGeom>
        </p:spPr>
      </p:pic>
      <p:sp>
        <p:nvSpPr>
          <p:cNvPr id="34" name="사각형: 잘린 한쪽 모서리 2">
            <a:extLst>
              <a:ext uri="{FF2B5EF4-FFF2-40B4-BE49-F238E27FC236}">
                <a16:creationId xmlns:a16="http://schemas.microsoft.com/office/drawing/2014/main" id="{C5188C20-7B06-5481-3923-B8D428E12296}"/>
              </a:ext>
            </a:extLst>
          </p:cNvPr>
          <p:cNvSpPr/>
          <p:nvPr/>
        </p:nvSpPr>
        <p:spPr>
          <a:xfrm>
            <a:off x="584240" y="1635584"/>
            <a:ext cx="7162799" cy="2097815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사각형: 잘린 한쪽 모서리 5">
            <a:extLst>
              <a:ext uri="{FF2B5EF4-FFF2-40B4-BE49-F238E27FC236}">
                <a16:creationId xmlns:a16="http://schemas.microsoft.com/office/drawing/2014/main" id="{EDE9A7FC-8276-AF82-F2BF-E55EEBB9DF4C}"/>
              </a:ext>
            </a:extLst>
          </p:cNvPr>
          <p:cNvSpPr/>
          <p:nvPr/>
        </p:nvSpPr>
        <p:spPr>
          <a:xfrm>
            <a:off x="584240" y="3922002"/>
            <a:ext cx="7162799" cy="2097815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사각형: 잘린 대각선 방향 모서리 7">
            <a:extLst>
              <a:ext uri="{FF2B5EF4-FFF2-40B4-BE49-F238E27FC236}">
                <a16:creationId xmlns:a16="http://schemas.microsoft.com/office/drawing/2014/main" id="{4B9BB0A4-E436-7AB8-CB22-42425BAD4032}"/>
              </a:ext>
            </a:extLst>
          </p:cNvPr>
          <p:cNvSpPr/>
          <p:nvPr/>
        </p:nvSpPr>
        <p:spPr>
          <a:xfrm>
            <a:off x="7928903" y="2433765"/>
            <a:ext cx="2533103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1ms</a:t>
            </a:r>
            <a:r>
              <a:rPr lang="ko-KR" altLang="en-US" dirty="0">
                <a:solidFill>
                  <a:schemeClr val="tx1"/>
                </a:solidFill>
              </a:rPr>
              <a:t>일시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I2C</a:t>
            </a:r>
            <a:r>
              <a:rPr lang="ko-KR" altLang="en-US" dirty="0">
                <a:solidFill>
                  <a:schemeClr val="tx1"/>
                </a:solidFill>
              </a:rPr>
              <a:t>코드작동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잘린 대각선 방향 모서리 8">
            <a:extLst>
              <a:ext uri="{FF2B5EF4-FFF2-40B4-BE49-F238E27FC236}">
                <a16:creationId xmlns:a16="http://schemas.microsoft.com/office/drawing/2014/main" id="{E8317D32-BD03-A06C-294E-C4F842428B91}"/>
              </a:ext>
            </a:extLst>
          </p:cNvPr>
          <p:cNvSpPr/>
          <p:nvPr/>
        </p:nvSpPr>
        <p:spPr>
          <a:xfrm>
            <a:off x="7928903" y="4626632"/>
            <a:ext cx="2533103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2ms</a:t>
            </a:r>
            <a:r>
              <a:rPr lang="ko-KR" altLang="en-US" dirty="0">
                <a:solidFill>
                  <a:schemeClr val="tx1"/>
                </a:solidFill>
              </a:rPr>
              <a:t>일시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I2C</a:t>
            </a:r>
            <a:r>
              <a:rPr lang="ko-KR" altLang="en-US" dirty="0">
                <a:solidFill>
                  <a:schemeClr val="tx1"/>
                </a:solidFill>
              </a:rPr>
              <a:t>코드작동</a:t>
            </a:r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63510" y="1529455"/>
            <a:ext cx="8769907" cy="4552712"/>
            <a:chOff x="1711047" y="1152644"/>
            <a:chExt cx="8769907" cy="4552712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E4257A39-D329-70CD-EC7A-0065CE03D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" b="62855"/>
            <a:stretch/>
          </p:blipFill>
          <p:spPr>
            <a:xfrm>
              <a:off x="4623580" y="3412831"/>
              <a:ext cx="5857374" cy="2292525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E91532-207B-B1D2-FB30-3C8E490AE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340"/>
            <a:stretch/>
          </p:blipFill>
          <p:spPr>
            <a:xfrm>
              <a:off x="1803065" y="1152644"/>
              <a:ext cx="8463064" cy="2270501"/>
            </a:xfrm>
            <a:prstGeom prst="rect">
              <a:avLst/>
            </a:prstGeom>
          </p:spPr>
        </p:pic>
        <p:sp>
          <p:nvSpPr>
            <p:cNvPr id="16" name="사각형: 잘린 한쪽 모서리 23">
              <a:extLst>
                <a:ext uri="{FF2B5EF4-FFF2-40B4-BE49-F238E27FC236}">
                  <a16:creationId xmlns:a16="http://schemas.microsoft.com/office/drawing/2014/main" id="{AC030488-8607-557F-C4AE-6418A8BF325B}"/>
                </a:ext>
              </a:extLst>
            </p:cNvPr>
            <p:cNvSpPr/>
            <p:nvPr/>
          </p:nvSpPr>
          <p:spPr>
            <a:xfrm>
              <a:off x="6521094" y="1480071"/>
              <a:ext cx="1047327" cy="4225285"/>
            </a:xfrm>
            <a:prstGeom prst="snip1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사각형: 잘린 대각선 방향 모서리 24">
              <a:extLst>
                <a:ext uri="{FF2B5EF4-FFF2-40B4-BE49-F238E27FC236}">
                  <a16:creationId xmlns:a16="http://schemas.microsoft.com/office/drawing/2014/main" id="{99D2FFB5-CD8B-27D0-63F4-0D32B09EF31F}"/>
                </a:ext>
              </a:extLst>
            </p:cNvPr>
            <p:cNvSpPr/>
            <p:nvPr/>
          </p:nvSpPr>
          <p:spPr>
            <a:xfrm>
              <a:off x="1711047" y="3990230"/>
              <a:ext cx="2757300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I2C</a:t>
              </a:r>
              <a:r>
                <a:rPr lang="ko-KR" altLang="en-US" dirty="0">
                  <a:solidFill>
                    <a:schemeClr val="tx1"/>
                  </a:solidFill>
                </a:rPr>
                <a:t>데이터 보내는 신호의 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1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16" name="그림 15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A25CD819-1A20-D791-14EF-CCDCA757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t="2563" r="2380" b="66330"/>
          <a:stretch/>
        </p:blipFill>
        <p:spPr>
          <a:xfrm>
            <a:off x="820100" y="1651376"/>
            <a:ext cx="7687734" cy="224597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03158992-851A-97AD-9D49-2D95E693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3216" r="1874" b="63115"/>
          <a:stretch/>
        </p:blipFill>
        <p:spPr>
          <a:xfrm>
            <a:off x="1776834" y="3960849"/>
            <a:ext cx="7687734" cy="2277000"/>
          </a:xfrm>
          <a:prstGeom prst="rect">
            <a:avLst/>
          </a:prstGeom>
        </p:spPr>
      </p:pic>
      <p:sp>
        <p:nvSpPr>
          <p:cNvPr id="24" name="사각형: 잘린 한쪽 모서리 2">
            <a:extLst>
              <a:ext uri="{FF2B5EF4-FFF2-40B4-BE49-F238E27FC236}">
                <a16:creationId xmlns:a16="http://schemas.microsoft.com/office/drawing/2014/main" id="{8124FE79-DA3A-F921-385C-821F4529539C}"/>
              </a:ext>
            </a:extLst>
          </p:cNvPr>
          <p:cNvSpPr/>
          <p:nvPr/>
        </p:nvSpPr>
        <p:spPr>
          <a:xfrm>
            <a:off x="6357301" y="1949063"/>
            <a:ext cx="1024467" cy="4225285"/>
          </a:xfrm>
          <a:prstGeom prst="snip1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사각형: 잘린 대각선 방향 모서리 6">
            <a:extLst>
              <a:ext uri="{FF2B5EF4-FFF2-40B4-BE49-F238E27FC236}">
                <a16:creationId xmlns:a16="http://schemas.microsoft.com/office/drawing/2014/main" id="{721E959F-89A5-754A-B0FF-46287A3709EF}"/>
              </a:ext>
            </a:extLst>
          </p:cNvPr>
          <p:cNvSpPr/>
          <p:nvPr/>
        </p:nvSpPr>
        <p:spPr>
          <a:xfrm>
            <a:off x="8804169" y="2644605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I2C</a:t>
            </a:r>
            <a:r>
              <a:rPr lang="ko-KR" altLang="en-US" dirty="0">
                <a:solidFill>
                  <a:schemeClr val="tx1"/>
                </a:solidFill>
              </a:rPr>
              <a:t>데이터 보내는 신호</a:t>
            </a:r>
          </a:p>
        </p:txBody>
      </p:sp>
    </p:spTree>
    <p:extLst>
      <p:ext uri="{BB962C8B-B14F-4D97-AF65-F5344CB8AC3E}">
        <p14:creationId xmlns:p14="http://schemas.microsoft.com/office/powerpoint/2010/main" val="25046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3104" y="23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243595" y="801971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Arduino I2C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680960" y="2121408"/>
            <a:ext cx="3486912" cy="3523488"/>
            <a:chOff x="7680960" y="2121408"/>
            <a:chExt cx="3486912" cy="352348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132064" y="2596896"/>
              <a:ext cx="3023616" cy="3048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680960" y="2121408"/>
              <a:ext cx="3486912" cy="3499104"/>
            </a:xfrm>
            <a:prstGeom prst="round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8546592" y="2950464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8552688" y="356616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/>
            <p:cNvSpPr/>
            <p:nvPr/>
          </p:nvSpPr>
          <p:spPr>
            <a:xfrm>
              <a:off x="8564880" y="4212336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/>
            <p:cNvSpPr/>
            <p:nvPr/>
          </p:nvSpPr>
          <p:spPr>
            <a:xfrm>
              <a:off x="8577072" y="485851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192768" y="3218688"/>
              <a:ext cx="1524000" cy="10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198864" y="3858768"/>
              <a:ext cx="1524000" cy="10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23248" y="4492752"/>
              <a:ext cx="1524000" cy="10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3248" y="5151120"/>
              <a:ext cx="1524000" cy="10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25992" y="1440001"/>
            <a:ext cx="5681935" cy="4732200"/>
            <a:chOff x="1025992" y="1440000"/>
            <a:chExt cx="5681935" cy="5912519"/>
          </a:xfrm>
        </p:grpSpPr>
        <p:grpSp>
          <p:nvGrpSpPr>
            <p:cNvPr id="32" name="그룹 31"/>
            <p:cNvGrpSpPr/>
            <p:nvPr/>
          </p:nvGrpSpPr>
          <p:grpSpPr>
            <a:xfrm>
              <a:off x="1025992" y="1440000"/>
              <a:ext cx="5681845" cy="872519"/>
              <a:chOff x="1026082" y="1689197"/>
              <a:chExt cx="5681845" cy="87251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프로젝트 목적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026082" y="2448000"/>
              <a:ext cx="5681845" cy="872519"/>
              <a:chOff x="1026082" y="1689197"/>
              <a:chExt cx="5681845" cy="87251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사용한 개발 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026082" y="3456000"/>
              <a:ext cx="5681845" cy="872519"/>
              <a:chOff x="1026082" y="1689197"/>
              <a:chExt cx="5681845" cy="87251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Arduino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회로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025992" y="4464000"/>
              <a:ext cx="5681845" cy="872519"/>
              <a:chOff x="1026082" y="1689197"/>
              <a:chExt cx="5681845" cy="87251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Flowchart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025992" y="5472000"/>
              <a:ext cx="5681845" cy="872519"/>
              <a:chOff x="1026082" y="1689197"/>
              <a:chExt cx="5681845" cy="87251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각 기능 및 코드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025992" y="6480000"/>
              <a:ext cx="5681845" cy="872519"/>
              <a:chOff x="1026082" y="1689197"/>
              <a:chExt cx="5681845" cy="872519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151725" y="1914467"/>
                <a:ext cx="5556202" cy="6472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결과 동영상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026082" y="1689197"/>
                <a:ext cx="369949" cy="59331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742588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90376" y="730443"/>
            <a:ext cx="4026408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86415" y="1948615"/>
            <a:ext cx="9722829" cy="3383549"/>
            <a:chOff x="181335" y="1375738"/>
            <a:chExt cx="11829329" cy="410652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20F57AC-195D-FC2E-E302-14E10E36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075" y="1375738"/>
              <a:ext cx="11094589" cy="272734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0E6C77-247B-EF97-F6DD-706553E7EC7D}"/>
                </a:ext>
              </a:extLst>
            </p:cNvPr>
            <p:cNvSpPr/>
            <p:nvPr/>
          </p:nvSpPr>
          <p:spPr>
            <a:xfrm>
              <a:off x="1381912" y="1646862"/>
              <a:ext cx="1729145" cy="28194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726152-CF08-D859-C8CF-CE0EC10C2BA3}"/>
                </a:ext>
              </a:extLst>
            </p:cNvPr>
            <p:cNvSpPr/>
            <p:nvPr/>
          </p:nvSpPr>
          <p:spPr>
            <a:xfrm>
              <a:off x="3090635" y="1646862"/>
              <a:ext cx="455485" cy="28194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사각형: 잘린 대각선 방향 모서리 14">
              <a:extLst>
                <a:ext uri="{FF2B5EF4-FFF2-40B4-BE49-F238E27FC236}">
                  <a16:creationId xmlns:a16="http://schemas.microsoft.com/office/drawing/2014/main" id="{38F109B7-ED23-97E5-BB03-35B7AAEA6503}"/>
                </a:ext>
              </a:extLst>
            </p:cNvPr>
            <p:cNvSpPr/>
            <p:nvPr/>
          </p:nvSpPr>
          <p:spPr>
            <a:xfrm>
              <a:off x="181335" y="4641434"/>
              <a:ext cx="2757300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0000111(7bit)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서버번호</a:t>
              </a:r>
              <a:r>
                <a:rPr lang="en-US" altLang="ko-KR" dirty="0">
                  <a:solidFill>
                    <a:schemeClr val="tx1"/>
                  </a:solidFill>
                </a:rPr>
                <a:t>:7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잘린 대각선 방향 모서리 15">
              <a:extLst>
                <a:ext uri="{FF2B5EF4-FFF2-40B4-BE49-F238E27FC236}">
                  <a16:creationId xmlns:a16="http://schemas.microsoft.com/office/drawing/2014/main" id="{D7E30B36-3045-BA18-1754-C5FDE687312B}"/>
                </a:ext>
              </a:extLst>
            </p:cNvPr>
            <p:cNvSpPr/>
            <p:nvPr/>
          </p:nvSpPr>
          <p:spPr>
            <a:xfrm>
              <a:off x="3051677" y="4641434"/>
              <a:ext cx="971976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읽기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BA1604-AB40-5C9A-7B3A-E4032736EE63}"/>
                </a:ext>
              </a:extLst>
            </p:cNvPr>
            <p:cNvSpPr/>
            <p:nvPr/>
          </p:nvSpPr>
          <p:spPr>
            <a:xfrm>
              <a:off x="4023653" y="1646862"/>
              <a:ext cx="2438259" cy="28194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사각형: 잘린 대각선 방향 모서리 21">
              <a:extLst>
                <a:ext uri="{FF2B5EF4-FFF2-40B4-BE49-F238E27FC236}">
                  <a16:creationId xmlns:a16="http://schemas.microsoft.com/office/drawing/2014/main" id="{3211B7CA-4407-A345-F2E3-A3BB5FA3308E}"/>
                </a:ext>
              </a:extLst>
            </p:cNvPr>
            <p:cNvSpPr/>
            <p:nvPr/>
          </p:nvSpPr>
          <p:spPr>
            <a:xfrm>
              <a:off x="4136695" y="4641434"/>
              <a:ext cx="2299818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0000011(7bit)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4A9694-2721-40B0-84A9-B096CBA99858}"/>
                </a:ext>
              </a:extLst>
            </p:cNvPr>
            <p:cNvSpPr/>
            <p:nvPr/>
          </p:nvSpPr>
          <p:spPr>
            <a:xfrm>
              <a:off x="6461913" y="1646862"/>
              <a:ext cx="2419636" cy="28194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사각형: 잘린 대각선 방향 모서리 25">
              <a:extLst>
                <a:ext uri="{FF2B5EF4-FFF2-40B4-BE49-F238E27FC236}">
                  <a16:creationId xmlns:a16="http://schemas.microsoft.com/office/drawing/2014/main" id="{71F87A0F-EA77-CA29-12D9-8489A8381C2C}"/>
                </a:ext>
              </a:extLst>
            </p:cNvPr>
            <p:cNvSpPr/>
            <p:nvPr/>
          </p:nvSpPr>
          <p:spPr>
            <a:xfrm>
              <a:off x="6581731" y="4641434"/>
              <a:ext cx="2299818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0000110(7bit)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58ADE5D-850B-3FE7-A1F5-7945032E3AE8}"/>
                </a:ext>
              </a:extLst>
            </p:cNvPr>
            <p:cNvSpPr/>
            <p:nvPr/>
          </p:nvSpPr>
          <p:spPr>
            <a:xfrm>
              <a:off x="8923649" y="1646862"/>
              <a:ext cx="2419636" cy="281940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사각형: 잘린 대각선 방향 모서리 27">
              <a:extLst>
                <a:ext uri="{FF2B5EF4-FFF2-40B4-BE49-F238E27FC236}">
                  <a16:creationId xmlns:a16="http://schemas.microsoft.com/office/drawing/2014/main" id="{44EA25F7-E8C8-F6D0-5204-DA613519D1E6}"/>
                </a:ext>
              </a:extLst>
            </p:cNvPr>
            <p:cNvSpPr/>
            <p:nvPr/>
          </p:nvSpPr>
          <p:spPr>
            <a:xfrm>
              <a:off x="9043467" y="4641434"/>
              <a:ext cx="2299818" cy="84082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0110101(7bit)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53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574BB6-E4F5-BABE-ECBA-7915A6FA914C}"/>
                </a:ext>
              </a:extLst>
            </p:cNvPr>
            <p:cNvSpPr/>
            <p:nvPr/>
          </p:nvSpPr>
          <p:spPr>
            <a:xfrm>
              <a:off x="2423256" y="2192434"/>
              <a:ext cx="628421" cy="97154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4954158-5223-5CC2-74B2-F3B18F796E74}"/>
                </a:ext>
              </a:extLst>
            </p:cNvPr>
            <p:cNvSpPr/>
            <p:nvPr/>
          </p:nvSpPr>
          <p:spPr>
            <a:xfrm>
              <a:off x="1333443" y="2192433"/>
              <a:ext cx="1002194" cy="156645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79E713-D64F-D8AC-3E4E-E00F1123AF51}"/>
                </a:ext>
              </a:extLst>
            </p:cNvPr>
            <p:cNvSpPr/>
            <p:nvPr/>
          </p:nvSpPr>
          <p:spPr>
            <a:xfrm>
              <a:off x="3138355" y="2192434"/>
              <a:ext cx="236544" cy="97154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80CCC2-51C8-A7D7-26B8-24067F84AB83}"/>
                </a:ext>
              </a:extLst>
            </p:cNvPr>
            <p:cNvSpPr/>
            <p:nvPr/>
          </p:nvSpPr>
          <p:spPr>
            <a:xfrm>
              <a:off x="4247880" y="2204169"/>
              <a:ext cx="1223434" cy="156645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8F6864-3F84-F790-BD7E-F9202994DD9A}"/>
                </a:ext>
              </a:extLst>
            </p:cNvPr>
            <p:cNvSpPr/>
            <p:nvPr/>
          </p:nvSpPr>
          <p:spPr>
            <a:xfrm>
              <a:off x="5526124" y="2204169"/>
              <a:ext cx="533213" cy="95980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23020CB-9057-8F20-5ECF-0EBEF79CE0F0}"/>
                </a:ext>
              </a:extLst>
            </p:cNvPr>
            <p:cNvSpPr/>
            <p:nvPr/>
          </p:nvSpPr>
          <p:spPr>
            <a:xfrm>
              <a:off x="6665266" y="2298171"/>
              <a:ext cx="1013552" cy="146071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8DEAD8D-CAAE-B677-0AF7-F7FA1A17C1EC}"/>
                </a:ext>
              </a:extLst>
            </p:cNvPr>
            <p:cNvSpPr/>
            <p:nvPr/>
          </p:nvSpPr>
          <p:spPr>
            <a:xfrm>
              <a:off x="7720918" y="2295369"/>
              <a:ext cx="476662" cy="86860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761B79-7F22-46B7-2AF8-364CD9E41AED}"/>
                </a:ext>
              </a:extLst>
            </p:cNvPr>
            <p:cNvSpPr/>
            <p:nvPr/>
          </p:nvSpPr>
          <p:spPr>
            <a:xfrm>
              <a:off x="8239680" y="2295369"/>
              <a:ext cx="223887" cy="146071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92036A-9BB3-6E7C-E064-1587FC0A3B8D}"/>
                </a:ext>
              </a:extLst>
            </p:cNvPr>
            <p:cNvSpPr/>
            <p:nvPr/>
          </p:nvSpPr>
          <p:spPr>
            <a:xfrm>
              <a:off x="9122999" y="2295368"/>
              <a:ext cx="214889" cy="146071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024ABD-0DE6-16E3-7F6D-75635A7348F9}"/>
                </a:ext>
              </a:extLst>
            </p:cNvPr>
            <p:cNvSpPr/>
            <p:nvPr/>
          </p:nvSpPr>
          <p:spPr>
            <a:xfrm>
              <a:off x="9379988" y="2295369"/>
              <a:ext cx="468591" cy="8686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ADD85AE-6533-CDFA-6245-12636F51D48A}"/>
                </a:ext>
              </a:extLst>
            </p:cNvPr>
            <p:cNvSpPr/>
            <p:nvPr/>
          </p:nvSpPr>
          <p:spPr>
            <a:xfrm>
              <a:off x="9890679" y="2290088"/>
              <a:ext cx="214889" cy="146071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C0EB4C6-87EF-1E47-7967-64238F78E44B}"/>
                </a:ext>
              </a:extLst>
            </p:cNvPr>
            <p:cNvSpPr/>
            <p:nvPr/>
          </p:nvSpPr>
          <p:spPr>
            <a:xfrm>
              <a:off x="10147668" y="2290088"/>
              <a:ext cx="214889" cy="8686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79DA0A9-66E2-9309-378F-B471D48AB726}"/>
                </a:ext>
              </a:extLst>
            </p:cNvPr>
            <p:cNvSpPr/>
            <p:nvPr/>
          </p:nvSpPr>
          <p:spPr>
            <a:xfrm>
              <a:off x="10401370" y="2290087"/>
              <a:ext cx="214889" cy="146071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F45354-12BF-A4E1-472D-EAC54568E582}"/>
                </a:ext>
              </a:extLst>
            </p:cNvPr>
            <p:cNvSpPr/>
            <p:nvPr/>
          </p:nvSpPr>
          <p:spPr>
            <a:xfrm>
              <a:off x="10670562" y="2290088"/>
              <a:ext cx="214889" cy="8686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1">
              <a:extLst>
                <a:ext uri="{FF2B5EF4-FFF2-40B4-BE49-F238E27FC236}">
                  <a16:creationId xmlns:a16="http://schemas.microsoft.com/office/drawing/2014/main" id="{E06AF13B-C5A2-6917-AFF2-6F101BDF7D18}"/>
                </a:ext>
              </a:extLst>
            </p:cNvPr>
            <p:cNvSpPr txBox="1"/>
            <p:nvPr/>
          </p:nvSpPr>
          <p:spPr>
            <a:xfrm>
              <a:off x="1616462" y="250857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574A1F6A-4BDD-68F9-B550-CA6BF4713DA1}"/>
                </a:ext>
              </a:extLst>
            </p:cNvPr>
            <p:cNvSpPr txBox="1"/>
            <p:nvPr/>
          </p:nvSpPr>
          <p:spPr>
            <a:xfrm>
              <a:off x="2558488" y="250857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33">
              <a:extLst>
                <a:ext uri="{FF2B5EF4-FFF2-40B4-BE49-F238E27FC236}">
                  <a16:creationId xmlns:a16="http://schemas.microsoft.com/office/drawing/2014/main" id="{10C021D8-2E08-81F4-B7CE-049FF0F61041}"/>
                </a:ext>
              </a:extLst>
            </p:cNvPr>
            <p:cNvSpPr txBox="1"/>
            <p:nvPr/>
          </p:nvSpPr>
          <p:spPr>
            <a:xfrm>
              <a:off x="4682305" y="24935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366A3312-9120-8C9A-297A-A2BE3DF76FF5}"/>
                </a:ext>
              </a:extLst>
            </p:cNvPr>
            <p:cNvSpPr txBox="1"/>
            <p:nvPr/>
          </p:nvSpPr>
          <p:spPr>
            <a:xfrm>
              <a:off x="5612029" y="249355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35">
              <a:extLst>
                <a:ext uri="{FF2B5EF4-FFF2-40B4-BE49-F238E27FC236}">
                  <a16:creationId xmlns:a16="http://schemas.microsoft.com/office/drawing/2014/main" id="{39FA9AB7-A3D3-6BCC-CD55-370CD3FD40B6}"/>
                </a:ext>
              </a:extLst>
            </p:cNvPr>
            <p:cNvSpPr txBox="1"/>
            <p:nvPr/>
          </p:nvSpPr>
          <p:spPr>
            <a:xfrm>
              <a:off x="7022774" y="250857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1D0856C9-400D-3CC7-8558-F335F5C95718}"/>
                </a:ext>
              </a:extLst>
            </p:cNvPr>
            <p:cNvSpPr txBox="1"/>
            <p:nvPr/>
          </p:nvSpPr>
          <p:spPr>
            <a:xfrm>
              <a:off x="7765800" y="2512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37">
              <a:extLst>
                <a:ext uri="{FF2B5EF4-FFF2-40B4-BE49-F238E27FC236}">
                  <a16:creationId xmlns:a16="http://schemas.microsoft.com/office/drawing/2014/main" id="{81FD6C19-4E47-FAE6-69B7-ABD2AB047135}"/>
                </a:ext>
              </a:extLst>
            </p:cNvPr>
            <p:cNvSpPr txBox="1"/>
            <p:nvPr/>
          </p:nvSpPr>
          <p:spPr>
            <a:xfrm>
              <a:off x="8159197" y="251690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38">
              <a:extLst>
                <a:ext uri="{FF2B5EF4-FFF2-40B4-BE49-F238E27FC236}">
                  <a16:creationId xmlns:a16="http://schemas.microsoft.com/office/drawing/2014/main" id="{FD4949AD-493E-EA9F-0076-C8CB674EB031}"/>
                </a:ext>
              </a:extLst>
            </p:cNvPr>
            <p:cNvSpPr txBox="1"/>
            <p:nvPr/>
          </p:nvSpPr>
          <p:spPr>
            <a:xfrm>
              <a:off x="9054795" y="249355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117A69C5-B1AA-F584-ED7B-6D317F76D99F}"/>
                </a:ext>
              </a:extLst>
            </p:cNvPr>
            <p:cNvSpPr txBox="1"/>
            <p:nvPr/>
          </p:nvSpPr>
          <p:spPr>
            <a:xfrm>
              <a:off x="9840042" y="249355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40">
              <a:extLst>
                <a:ext uri="{FF2B5EF4-FFF2-40B4-BE49-F238E27FC236}">
                  <a16:creationId xmlns:a16="http://schemas.microsoft.com/office/drawing/2014/main" id="{A6CB0CB2-0903-5E0C-687C-7A28DC56F9AD}"/>
                </a:ext>
              </a:extLst>
            </p:cNvPr>
            <p:cNvSpPr txBox="1"/>
            <p:nvPr/>
          </p:nvSpPr>
          <p:spPr>
            <a:xfrm>
              <a:off x="10084673" y="250169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4E54D4C9-F68F-0CFB-6F29-A50743377BA5}"/>
                </a:ext>
              </a:extLst>
            </p:cNvPr>
            <p:cNvSpPr txBox="1"/>
            <p:nvPr/>
          </p:nvSpPr>
          <p:spPr>
            <a:xfrm>
              <a:off x="10341662" y="24971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id="{D2E0D988-A793-EACD-C825-AEF423DE0E3C}"/>
                </a:ext>
              </a:extLst>
            </p:cNvPr>
            <p:cNvSpPr txBox="1"/>
            <p:nvPr/>
          </p:nvSpPr>
          <p:spPr>
            <a:xfrm>
              <a:off x="10612757" y="24971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id="{12F91F86-9155-F492-93EF-0FFBC44D988E}"/>
                </a:ext>
              </a:extLst>
            </p:cNvPr>
            <p:cNvSpPr txBox="1"/>
            <p:nvPr/>
          </p:nvSpPr>
          <p:spPr>
            <a:xfrm>
              <a:off x="9442411" y="250169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0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0" y="1239586"/>
            <a:ext cx="4919180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596292" y="730443"/>
            <a:ext cx="4594312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Processing</a:t>
            </a:r>
            <a:r>
              <a:rPr lang="ko-KR" altLang="en-US" dirty="0" smtClean="0"/>
              <a:t>과 통신 및 데이터 처리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30232" y="1635584"/>
            <a:ext cx="7675638" cy="4303453"/>
            <a:chOff x="697181" y="951593"/>
            <a:chExt cx="10797638" cy="4954814"/>
          </a:xfrm>
        </p:grpSpPr>
        <p:pic>
          <p:nvPicPr>
            <p:cNvPr id="56" name="그림 55" descr="텍스트, 편지이(가) 표시된 사진&#10;&#10;자동 생성된 설명">
              <a:extLst>
                <a:ext uri="{FF2B5EF4-FFF2-40B4-BE49-F238E27FC236}">
                  <a16:creationId xmlns:a16="http://schemas.microsoft.com/office/drawing/2014/main" id="{CFA0CB96-CE13-76F2-5FB1-2C7514F3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25" y="1513327"/>
              <a:ext cx="6555659" cy="1858133"/>
            </a:xfrm>
            <a:prstGeom prst="rect">
              <a:avLst/>
            </a:prstGeom>
          </p:spPr>
        </p:pic>
        <p:sp>
          <p:nvSpPr>
            <p:cNvPr id="57" name="사각형: 잘린 대각선 방향 모서리 7">
              <a:extLst>
                <a:ext uri="{FF2B5EF4-FFF2-40B4-BE49-F238E27FC236}">
                  <a16:creationId xmlns:a16="http://schemas.microsoft.com/office/drawing/2014/main" id="{687072B8-045E-C5D1-5FE4-8A1F2181192C}"/>
                </a:ext>
              </a:extLst>
            </p:cNvPr>
            <p:cNvSpPr/>
            <p:nvPr/>
          </p:nvSpPr>
          <p:spPr>
            <a:xfrm>
              <a:off x="817532" y="951593"/>
              <a:ext cx="1554233" cy="561734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Master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잘린 한쪽 모서리 5">
              <a:extLst>
                <a:ext uri="{FF2B5EF4-FFF2-40B4-BE49-F238E27FC236}">
                  <a16:creationId xmlns:a16="http://schemas.microsoft.com/office/drawing/2014/main" id="{493FB4AA-2B20-6613-4A3C-5A13DB6F1B2C}"/>
                </a:ext>
              </a:extLst>
            </p:cNvPr>
            <p:cNvSpPr/>
            <p:nvPr/>
          </p:nvSpPr>
          <p:spPr>
            <a:xfrm>
              <a:off x="3606839" y="1331235"/>
              <a:ext cx="6226617" cy="2209800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43DD1A5-90EF-B9A9-25FD-4F0366D7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25" y="4140862"/>
              <a:ext cx="7611537" cy="1438476"/>
            </a:xfrm>
            <a:prstGeom prst="rect">
              <a:avLst/>
            </a:prstGeom>
          </p:spPr>
        </p:pic>
        <p:sp>
          <p:nvSpPr>
            <p:cNvPr id="60" name="사각형: 잘린 한쪽 모서리 8">
              <a:extLst>
                <a:ext uri="{FF2B5EF4-FFF2-40B4-BE49-F238E27FC236}">
                  <a16:creationId xmlns:a16="http://schemas.microsoft.com/office/drawing/2014/main" id="{713AE222-2094-4E9E-9ED5-CE9DDB40C27A}"/>
                </a:ext>
              </a:extLst>
            </p:cNvPr>
            <p:cNvSpPr/>
            <p:nvPr/>
          </p:nvSpPr>
          <p:spPr>
            <a:xfrm>
              <a:off x="3606839" y="3947951"/>
              <a:ext cx="7887980" cy="1958456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사각형: 잘린 대각선 방향 모서리 9">
              <a:extLst>
                <a:ext uri="{FF2B5EF4-FFF2-40B4-BE49-F238E27FC236}">
                  <a16:creationId xmlns:a16="http://schemas.microsoft.com/office/drawing/2014/main" id="{A1F4C932-9C9A-820B-33D0-302263CF0E74}"/>
                </a:ext>
              </a:extLst>
            </p:cNvPr>
            <p:cNvSpPr/>
            <p:nvPr/>
          </p:nvSpPr>
          <p:spPr>
            <a:xfrm>
              <a:off x="741658" y="4091794"/>
              <a:ext cx="2553357" cy="1453880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버튼데이터와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Processing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dirty="0">
                  <a:solidFill>
                    <a:schemeClr val="tx1"/>
                  </a:solidFill>
                </a:rPr>
                <a:t>논리 연산</a:t>
              </a:r>
            </a:p>
          </p:txBody>
        </p:sp>
        <p:sp>
          <p:nvSpPr>
            <p:cNvPr id="62" name="사각형: 잘린 대각선 방향 모서리 10">
              <a:extLst>
                <a:ext uri="{FF2B5EF4-FFF2-40B4-BE49-F238E27FC236}">
                  <a16:creationId xmlns:a16="http://schemas.microsoft.com/office/drawing/2014/main" id="{F8582D7D-3D3D-1226-F295-AD4798140CEE}"/>
                </a:ext>
              </a:extLst>
            </p:cNvPr>
            <p:cNvSpPr/>
            <p:nvPr/>
          </p:nvSpPr>
          <p:spPr>
            <a:xfrm>
              <a:off x="697181" y="1805217"/>
              <a:ext cx="2553357" cy="1453880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Processing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데이터 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0" y="1239586"/>
            <a:ext cx="4919180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596292" y="730443"/>
            <a:ext cx="4594312" cy="56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Processing</a:t>
            </a:r>
            <a:r>
              <a:rPr lang="ko-KR" altLang="en-US" dirty="0" smtClean="0"/>
              <a:t>과 통신 및 데이터 처리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15373" y="1481346"/>
            <a:ext cx="9130755" cy="2513592"/>
            <a:chOff x="1530622" y="2172204"/>
            <a:chExt cx="9130755" cy="2513592"/>
          </a:xfrm>
        </p:grpSpPr>
        <p:sp>
          <p:nvSpPr>
            <p:cNvPr id="19" name="사각형: 잘린 대각선 방향 모서리 7">
              <a:extLst>
                <a:ext uri="{FF2B5EF4-FFF2-40B4-BE49-F238E27FC236}">
                  <a16:creationId xmlns:a16="http://schemas.microsoft.com/office/drawing/2014/main" id="{687072B8-045E-C5D1-5FE4-8A1F2181192C}"/>
                </a:ext>
              </a:extLst>
            </p:cNvPr>
            <p:cNvSpPr/>
            <p:nvPr/>
          </p:nvSpPr>
          <p:spPr>
            <a:xfrm>
              <a:off x="1650973" y="2172204"/>
              <a:ext cx="1554233" cy="561734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Master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 descr="텍스트, 편지이(가) 표시된 사진&#10;&#10;자동 생성된 설명">
              <a:extLst>
                <a:ext uri="{FF2B5EF4-FFF2-40B4-BE49-F238E27FC236}">
                  <a16:creationId xmlns:a16="http://schemas.microsoft.com/office/drawing/2014/main" id="{8340BECE-A59D-9E17-4837-EC9BA74DB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842" y="2655702"/>
              <a:ext cx="4397394" cy="1889171"/>
            </a:xfrm>
            <a:prstGeom prst="rect">
              <a:avLst/>
            </a:prstGeom>
          </p:spPr>
        </p:pic>
        <p:sp>
          <p:nvSpPr>
            <p:cNvPr id="21" name="사각형: 잘린 한쪽 모서리 11">
              <a:extLst>
                <a:ext uri="{FF2B5EF4-FFF2-40B4-BE49-F238E27FC236}">
                  <a16:creationId xmlns:a16="http://schemas.microsoft.com/office/drawing/2014/main" id="{11073083-362F-5C33-79A5-D160B63CE31E}"/>
                </a:ext>
              </a:extLst>
            </p:cNvPr>
            <p:cNvSpPr/>
            <p:nvPr/>
          </p:nvSpPr>
          <p:spPr>
            <a:xfrm>
              <a:off x="4431469" y="2563082"/>
              <a:ext cx="6229908" cy="2122714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사각형: 잘린 대각선 방향 모서리 5">
              <a:extLst>
                <a:ext uri="{FF2B5EF4-FFF2-40B4-BE49-F238E27FC236}">
                  <a16:creationId xmlns:a16="http://schemas.microsoft.com/office/drawing/2014/main" id="{BD8911EE-7F61-5FAF-6AE6-C055B937C5AE}"/>
                </a:ext>
              </a:extLst>
            </p:cNvPr>
            <p:cNvSpPr/>
            <p:nvPr/>
          </p:nvSpPr>
          <p:spPr>
            <a:xfrm>
              <a:off x="1530622" y="3025828"/>
              <a:ext cx="2553357" cy="165996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논리 연산 된 버튼 데이터를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비트 연산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으로 </a:t>
              </a:r>
              <a:r>
                <a:rPr lang="ko-KR" altLang="en-US" dirty="0">
                  <a:solidFill>
                    <a:schemeClr val="tx1"/>
                  </a:solidFill>
                </a:rPr>
                <a:t>합치기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373" y="4180355"/>
            <a:ext cx="9098794" cy="2122714"/>
            <a:chOff x="1546603" y="2367643"/>
            <a:chExt cx="9098794" cy="2122714"/>
          </a:xfrm>
        </p:grpSpPr>
        <p:sp>
          <p:nvSpPr>
            <p:cNvPr id="24" name="사각형: 잘린 한쪽 모서리 2">
              <a:extLst>
                <a:ext uri="{FF2B5EF4-FFF2-40B4-BE49-F238E27FC236}">
                  <a16:creationId xmlns:a16="http://schemas.microsoft.com/office/drawing/2014/main" id="{ECB574A5-003C-CD21-BA00-4C0940606706}"/>
                </a:ext>
              </a:extLst>
            </p:cNvPr>
            <p:cNvSpPr/>
            <p:nvPr/>
          </p:nvSpPr>
          <p:spPr>
            <a:xfrm>
              <a:off x="4415489" y="2367643"/>
              <a:ext cx="6229908" cy="2122714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7F43E61-1D4C-B40B-DC97-967D9417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23" y="2432723"/>
              <a:ext cx="5565246" cy="1970226"/>
            </a:xfrm>
            <a:prstGeom prst="rect">
              <a:avLst/>
            </a:prstGeom>
          </p:spPr>
        </p:pic>
        <p:sp>
          <p:nvSpPr>
            <p:cNvPr id="26" name="사각형: 잘린 대각선 방향 모서리 9">
              <a:extLst>
                <a:ext uri="{FF2B5EF4-FFF2-40B4-BE49-F238E27FC236}">
                  <a16:creationId xmlns:a16="http://schemas.microsoft.com/office/drawing/2014/main" id="{31597A9D-D154-A79B-82EF-9F15EA66AAD2}"/>
                </a:ext>
              </a:extLst>
            </p:cNvPr>
            <p:cNvSpPr/>
            <p:nvPr/>
          </p:nvSpPr>
          <p:spPr>
            <a:xfrm>
              <a:off x="1546603" y="2587852"/>
              <a:ext cx="2553357" cy="1659968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프로세싱에 데이터 보내기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2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40235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프로젝트 목적</a:t>
            </a:r>
          </a:p>
        </p:txBody>
      </p:sp>
      <p:sp>
        <p:nvSpPr>
          <p:cNvPr id="10" name="사각형: 잘린 대각선 방향 모서리 2">
            <a:extLst>
              <a:ext uri="{FF2B5EF4-FFF2-40B4-BE49-F238E27FC236}">
                <a16:creationId xmlns:a16="http://schemas.microsoft.com/office/drawing/2014/main" id="{9F36AC34-0EA9-D07C-64E6-718E9834698C}"/>
              </a:ext>
            </a:extLst>
          </p:cNvPr>
          <p:cNvSpPr/>
          <p:nvPr/>
        </p:nvSpPr>
        <p:spPr>
          <a:xfrm>
            <a:off x="1548383" y="2284569"/>
            <a:ext cx="5629657" cy="644519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Arduino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I2C</a:t>
            </a:r>
            <a:r>
              <a:rPr lang="ko-KR" altLang="en-US" dirty="0">
                <a:solidFill>
                  <a:schemeClr val="tx1"/>
                </a:solidFill>
              </a:rPr>
              <a:t>통신을 이용한 </a:t>
            </a:r>
            <a:r>
              <a:rPr lang="en-US" altLang="ko-KR" dirty="0">
                <a:solidFill>
                  <a:schemeClr val="tx1"/>
                </a:solidFill>
              </a:rPr>
              <a:t>IO</a:t>
            </a:r>
            <a:r>
              <a:rPr lang="ko-KR" altLang="en-US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11" name="사각형: 잘린 대각선 방향 모서리 5">
            <a:extLst>
              <a:ext uri="{FF2B5EF4-FFF2-40B4-BE49-F238E27FC236}">
                <a16:creationId xmlns:a16="http://schemas.microsoft.com/office/drawing/2014/main" id="{4568E7EB-10E1-8B4E-2AFB-861D4AE08209}"/>
              </a:ext>
            </a:extLst>
          </p:cNvPr>
          <p:cNvSpPr/>
          <p:nvPr/>
        </p:nvSpPr>
        <p:spPr>
          <a:xfrm>
            <a:off x="1548383" y="3434577"/>
            <a:ext cx="5629657" cy="644519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Processing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4.2</a:t>
            </a:r>
            <a:r>
              <a:rPr lang="ko-KR" altLang="en-US" dirty="0">
                <a:solidFill>
                  <a:schemeClr val="tx1"/>
                </a:solidFill>
              </a:rPr>
              <a:t>를 이용한 </a:t>
            </a:r>
            <a:r>
              <a:rPr lang="en-US" altLang="ko-KR" dirty="0">
                <a:solidFill>
                  <a:schemeClr val="tx1"/>
                </a:solidFill>
              </a:rPr>
              <a:t>GUI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Arduino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UART</a:t>
            </a:r>
            <a:r>
              <a:rPr lang="ko-KR" altLang="en-US" dirty="0">
                <a:solidFill>
                  <a:schemeClr val="tx1"/>
                </a:solidFill>
              </a:rPr>
              <a:t>통신</a:t>
            </a:r>
          </a:p>
        </p:txBody>
      </p:sp>
      <p:sp>
        <p:nvSpPr>
          <p:cNvPr id="12" name="사각형: 잘린 대각선 방향 모서리 6">
            <a:extLst>
              <a:ext uri="{FF2B5EF4-FFF2-40B4-BE49-F238E27FC236}">
                <a16:creationId xmlns:a16="http://schemas.microsoft.com/office/drawing/2014/main" id="{80D02088-A608-F80D-34D2-41E4F8484B4C}"/>
              </a:ext>
            </a:extLst>
          </p:cNvPr>
          <p:cNvSpPr/>
          <p:nvPr/>
        </p:nvSpPr>
        <p:spPr>
          <a:xfrm>
            <a:off x="1548382" y="4584585"/>
            <a:ext cx="5629657" cy="644519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Watch </a:t>
            </a:r>
            <a:r>
              <a:rPr lang="en-US" altLang="ko-KR" dirty="0">
                <a:solidFill>
                  <a:schemeClr val="tx1"/>
                </a:solidFill>
              </a:rPr>
              <a:t>Dog</a:t>
            </a:r>
            <a:r>
              <a:rPr lang="ko-KR" altLang="en-US" dirty="0">
                <a:solidFill>
                  <a:schemeClr val="tx1"/>
                </a:solidFill>
              </a:rPr>
              <a:t>을 이용한 무한루프 및 에러 방지</a:t>
            </a:r>
          </a:p>
        </p:txBody>
      </p:sp>
      <p:sp>
        <p:nvSpPr>
          <p:cNvPr id="14" name="사각형: 잘린 대각선 방향 모서리 2">
            <a:extLst>
              <a:ext uri="{FF2B5EF4-FFF2-40B4-BE49-F238E27FC236}">
                <a16:creationId xmlns:a16="http://schemas.microsoft.com/office/drawing/2014/main" id="{9F36AC34-0EA9-D07C-64E6-718E9834698C}"/>
              </a:ext>
            </a:extLst>
          </p:cNvPr>
          <p:cNvSpPr/>
          <p:nvPr/>
        </p:nvSpPr>
        <p:spPr>
          <a:xfrm>
            <a:off x="1205483" y="1796699"/>
            <a:ext cx="478537" cy="64451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>
                <a:solidFill>
                  <a:schemeClr val="bg1"/>
                </a:solidFill>
              </a:rPr>
              <a:t>1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5" name="사각형: 잘린 대각선 방향 모서리 2">
            <a:extLst>
              <a:ext uri="{FF2B5EF4-FFF2-40B4-BE49-F238E27FC236}">
                <a16:creationId xmlns:a16="http://schemas.microsoft.com/office/drawing/2014/main" id="{9F36AC34-0EA9-D07C-64E6-718E9834698C}"/>
              </a:ext>
            </a:extLst>
          </p:cNvPr>
          <p:cNvSpPr/>
          <p:nvPr/>
        </p:nvSpPr>
        <p:spPr>
          <a:xfrm>
            <a:off x="1205483" y="2959442"/>
            <a:ext cx="478537" cy="64451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>
                <a:solidFill>
                  <a:schemeClr val="bg1"/>
                </a:solidFill>
              </a:rPr>
              <a:t>2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6" name="사각형: 잘린 대각선 방향 모서리 2">
            <a:extLst>
              <a:ext uri="{FF2B5EF4-FFF2-40B4-BE49-F238E27FC236}">
                <a16:creationId xmlns:a16="http://schemas.microsoft.com/office/drawing/2014/main" id="{9F36AC34-0EA9-D07C-64E6-718E9834698C}"/>
              </a:ext>
            </a:extLst>
          </p:cNvPr>
          <p:cNvSpPr/>
          <p:nvPr/>
        </p:nvSpPr>
        <p:spPr>
          <a:xfrm>
            <a:off x="1205483" y="4122783"/>
            <a:ext cx="478537" cy="64451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>
                <a:solidFill>
                  <a:schemeClr val="bg1"/>
                </a:solidFill>
              </a:rPr>
              <a:t>3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75782" y="239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사용한</a:t>
            </a:r>
            <a:r>
              <a:rPr lang="en-US" altLang="ko-KR" sz="6000" dirty="0"/>
              <a:t> </a:t>
            </a:r>
            <a:r>
              <a:rPr lang="ko-KR" altLang="en-US" sz="6000" dirty="0"/>
              <a:t>개발 </a:t>
            </a:r>
            <a:r>
              <a:rPr lang="ko-KR" altLang="en-US" sz="6000" dirty="0" smtClean="0"/>
              <a:t>툴</a:t>
            </a:r>
            <a:endParaRPr lang="ko-KR" altLang="en-US" sz="6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013826" y="2124964"/>
            <a:ext cx="4643262" cy="4019804"/>
            <a:chOff x="696834" y="2198116"/>
            <a:chExt cx="5099700" cy="4659884"/>
          </a:xfrm>
        </p:grpSpPr>
        <p:pic>
          <p:nvPicPr>
            <p:cNvPr id="20" name="Picture 2" descr="아두이노 메가 2560">
              <a:extLst>
                <a:ext uri="{FF2B5EF4-FFF2-40B4-BE49-F238E27FC236}">
                  <a16:creationId xmlns:a16="http://schemas.microsoft.com/office/drawing/2014/main" id="{52E6AA81-FA1A-CC89-5C23-6E59FCAE3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523" y="2198116"/>
              <a:ext cx="2278011" cy="1110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96836" y="2198116"/>
              <a:ext cx="2278011" cy="729012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Arduino MEGA 2560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96835" y="3604391"/>
              <a:ext cx="2278011" cy="729012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Arduino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UNO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" descr="Arduino : Arduino Uno WiFi R2 Philippines | Circuitrocks">
              <a:extLst>
                <a:ext uri="{FF2B5EF4-FFF2-40B4-BE49-F238E27FC236}">
                  <a16:creationId xmlns:a16="http://schemas.microsoft.com/office/drawing/2014/main" id="{C6BFB435-F2CB-534B-C567-987B2619B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523" y="3598696"/>
              <a:ext cx="1840129" cy="1378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96834" y="5010666"/>
              <a:ext cx="2278011" cy="729012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로직 분석기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6" name="그림 25" descr="커넥터, 케이블, 어댑터이(가) 표시된 사진&#10;&#10;자동 생성된 설명">
              <a:extLst>
                <a:ext uri="{FF2B5EF4-FFF2-40B4-BE49-F238E27FC236}">
                  <a16:creationId xmlns:a16="http://schemas.microsoft.com/office/drawing/2014/main" id="{35483D75-28BE-EE4C-C87F-64C6E274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523" y="5020492"/>
              <a:ext cx="2155887" cy="1837508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768096" y="1840992"/>
            <a:ext cx="5132832" cy="4425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6314109" y="1840992"/>
            <a:ext cx="4223705" cy="4425696"/>
            <a:chOff x="6280770" y="1840992"/>
            <a:chExt cx="4223705" cy="4425696"/>
          </a:xfrm>
        </p:grpSpPr>
        <p:sp>
          <p:nvSpPr>
            <p:cNvPr id="28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506324" y="2124398"/>
              <a:ext cx="1982651" cy="545656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ARDUINO 1.8.19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" descr="아두이노 - 위키백과, 우리 모두의 백과사전">
              <a:extLst>
                <a:ext uri="{FF2B5EF4-FFF2-40B4-BE49-F238E27FC236}">
                  <a16:creationId xmlns:a16="http://schemas.microsoft.com/office/drawing/2014/main" id="{7BABEA76-349D-651A-B968-38998748C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9669" y="1979699"/>
              <a:ext cx="1108430" cy="83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506324" y="3172715"/>
              <a:ext cx="1982651" cy="545656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Processing 4.2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1CCFD5F-51FD-B0EF-CB4A-1FD9F179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298" y="3003189"/>
              <a:ext cx="947801" cy="924457"/>
            </a:xfrm>
            <a:prstGeom prst="rect">
              <a:avLst/>
            </a:prstGeom>
          </p:spPr>
        </p:pic>
        <p:sp>
          <p:nvSpPr>
            <p:cNvPr id="36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506324" y="4229555"/>
              <a:ext cx="1982651" cy="545656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Logic 2.4.1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7" name="그림 3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A0AF14-1E5C-99C0-9D13-B33B4F6A5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8" r="7654" b="24628"/>
            <a:stretch/>
          </p:blipFill>
          <p:spPr>
            <a:xfrm>
              <a:off x="9034080" y="3950704"/>
              <a:ext cx="1000235" cy="1128005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6280770" y="1840992"/>
              <a:ext cx="4223705" cy="44256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잘린 대각선 방향 모서리 2">
              <a:extLst>
                <a:ext uri="{FF2B5EF4-FFF2-40B4-BE49-F238E27FC236}">
                  <a16:creationId xmlns:a16="http://schemas.microsoft.com/office/drawing/2014/main" id="{5EEDEF8F-C27F-8726-2AC2-771AC7131F65}"/>
                </a:ext>
              </a:extLst>
            </p:cNvPr>
            <p:cNvSpPr/>
            <p:nvPr/>
          </p:nvSpPr>
          <p:spPr>
            <a:xfrm>
              <a:off x="6527761" y="5248121"/>
              <a:ext cx="1982651" cy="545656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Fritzing 0.9.3b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2" descr="Fritzing, all you need to know - Automatismos_Xl_Mundo">
              <a:extLst>
                <a:ext uri="{FF2B5EF4-FFF2-40B4-BE49-F238E27FC236}">
                  <a16:creationId xmlns:a16="http://schemas.microsoft.com/office/drawing/2014/main" id="{FD484FE0-10EF-5089-B548-1214D2BBF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798" y="5101767"/>
              <a:ext cx="1788677" cy="87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잘린 대각선 방향 모서리 2">
            <a:extLst>
              <a:ext uri="{FF2B5EF4-FFF2-40B4-BE49-F238E27FC236}">
                <a16:creationId xmlns:a16="http://schemas.microsoft.com/office/drawing/2014/main" id="{5EEDEF8F-C27F-8726-2AC2-771AC7131F65}"/>
              </a:ext>
            </a:extLst>
          </p:cNvPr>
          <p:cNvSpPr/>
          <p:nvPr/>
        </p:nvSpPr>
        <p:spPr>
          <a:xfrm>
            <a:off x="4649158" y="1461801"/>
            <a:ext cx="1522143" cy="545656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Hardware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잘린 대각선 방향 모서리 2">
            <a:extLst>
              <a:ext uri="{FF2B5EF4-FFF2-40B4-BE49-F238E27FC236}">
                <a16:creationId xmlns:a16="http://schemas.microsoft.com/office/drawing/2014/main" id="{5EEDEF8F-C27F-8726-2AC2-771AC7131F65}"/>
              </a:ext>
            </a:extLst>
          </p:cNvPr>
          <p:cNvSpPr/>
          <p:nvPr/>
        </p:nvSpPr>
        <p:spPr>
          <a:xfrm>
            <a:off x="10068954" y="1461801"/>
            <a:ext cx="1503931" cy="545656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Software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63C996E2-979B-316C-0270-6260EE37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0" y="1939292"/>
            <a:ext cx="7156821" cy="45116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Arduino </a:t>
            </a:r>
            <a:r>
              <a:rPr lang="ko-KR" altLang="en-US" sz="6000" dirty="0"/>
              <a:t>회로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E9135068-4DE2-4C28-6E2A-A5F136072F4E}"/>
              </a:ext>
            </a:extLst>
          </p:cNvPr>
          <p:cNvSpPr/>
          <p:nvPr/>
        </p:nvSpPr>
        <p:spPr>
          <a:xfrm>
            <a:off x="7505178" y="1691012"/>
            <a:ext cx="3943110" cy="6864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수 부족으로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개의 버튼만 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A6238A15-B296-FCD4-AAEE-F72CB57E9C24}"/>
              </a:ext>
            </a:extLst>
          </p:cNvPr>
          <p:cNvSpPr/>
          <p:nvPr/>
        </p:nvSpPr>
        <p:spPr>
          <a:xfrm>
            <a:off x="7505178" y="3464645"/>
            <a:ext cx="3943111" cy="1157902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Master = Arduino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MEGA </a:t>
            </a:r>
            <a:r>
              <a:rPr lang="en-US" altLang="ko-KR" dirty="0" smtClean="0">
                <a:solidFill>
                  <a:schemeClr val="tx1"/>
                </a:solidFill>
              </a:rPr>
              <a:t>2560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 Slave = Arduino UNO</a:t>
            </a:r>
          </a:p>
        </p:txBody>
      </p:sp>
      <p:sp>
        <p:nvSpPr>
          <p:cNvPr id="10" name="사각형: 잘린 대각선 방향 모서리 6">
            <a:extLst>
              <a:ext uri="{FF2B5EF4-FFF2-40B4-BE49-F238E27FC236}">
                <a16:creationId xmlns:a16="http://schemas.microsoft.com/office/drawing/2014/main" id="{E9135068-4DE2-4C28-6E2A-A5F136072F4E}"/>
              </a:ext>
            </a:extLst>
          </p:cNvPr>
          <p:cNvSpPr/>
          <p:nvPr/>
        </p:nvSpPr>
        <p:spPr>
          <a:xfrm>
            <a:off x="7505178" y="2529937"/>
            <a:ext cx="3943110" cy="6864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버튼은 </a:t>
            </a:r>
            <a:r>
              <a:rPr lang="en-US" altLang="ko-KR" dirty="0" smtClean="0">
                <a:solidFill>
                  <a:schemeClr val="tx1"/>
                </a:solidFill>
              </a:rPr>
              <a:t>PULL-UP</a:t>
            </a:r>
            <a:r>
              <a:rPr lang="ko-KR" altLang="en-US" dirty="0" smtClean="0">
                <a:solidFill>
                  <a:schemeClr val="tx1"/>
                </a:solidFill>
              </a:rPr>
              <a:t> 저항으로 연결됨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Arduino </a:t>
            </a:r>
            <a:r>
              <a:rPr lang="ko-KR" altLang="en-US" sz="6000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제품이(가) 표시된 사진&#10;&#10;자동 생성된 설명">
            <a:extLst>
              <a:ext uri="{FF2B5EF4-FFF2-40B4-BE49-F238E27FC236}">
                <a16:creationId xmlns:a16="http://schemas.microsoft.com/office/drawing/2014/main" id="{CE56829D-0156-978A-3E3A-8A2012122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72724" y="816312"/>
            <a:ext cx="4383665" cy="58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Flowchart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97C13B-38D1-E645-66AA-0C127725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3" y="1529455"/>
            <a:ext cx="9135043" cy="48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39730" y="1714871"/>
            <a:ext cx="9583770" cy="4393829"/>
            <a:chOff x="474630" y="830182"/>
            <a:chExt cx="11242740" cy="51976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BB0A90-50A1-427A-2D12-57405422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1259" y="1088063"/>
              <a:ext cx="3267075" cy="38766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4D7A2FC-ED85-0F08-9D9B-5D1E166E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675" y="915616"/>
              <a:ext cx="2722803" cy="5112202"/>
            </a:xfrm>
            <a:prstGeom prst="rect">
              <a:avLst/>
            </a:prstGeom>
          </p:spPr>
        </p:pic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A7CB998B-005F-2C09-6C5E-2E35A6CA4A9C}"/>
                </a:ext>
              </a:extLst>
            </p:cNvPr>
            <p:cNvSpPr/>
            <p:nvPr/>
          </p:nvSpPr>
          <p:spPr>
            <a:xfrm>
              <a:off x="2554675" y="830182"/>
              <a:ext cx="3185884" cy="5197636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사각형: 잘린 대각선 방향 모서리 7">
              <a:extLst>
                <a:ext uri="{FF2B5EF4-FFF2-40B4-BE49-F238E27FC236}">
                  <a16:creationId xmlns:a16="http://schemas.microsoft.com/office/drawing/2014/main" id="{687072B8-045E-C5D1-5FE4-8A1F2181192C}"/>
                </a:ext>
              </a:extLst>
            </p:cNvPr>
            <p:cNvSpPr/>
            <p:nvPr/>
          </p:nvSpPr>
          <p:spPr>
            <a:xfrm>
              <a:off x="563020" y="915616"/>
              <a:ext cx="1554233" cy="561734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tx1"/>
                  </a:solidFill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</a:rPr>
                <a:t>Master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잘린 한쪽 모서리 11">
              <a:extLst>
                <a:ext uri="{FF2B5EF4-FFF2-40B4-BE49-F238E27FC236}">
                  <a16:creationId xmlns:a16="http://schemas.microsoft.com/office/drawing/2014/main" id="{40FCDD43-F25E-8261-4CC0-68051AE3F68B}"/>
                </a:ext>
              </a:extLst>
            </p:cNvPr>
            <p:cNvSpPr/>
            <p:nvPr/>
          </p:nvSpPr>
          <p:spPr>
            <a:xfrm>
              <a:off x="6198495" y="1011765"/>
              <a:ext cx="3656168" cy="4100864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7876D6-99F7-B65C-29F5-35256FE7A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5783" y="4361881"/>
              <a:ext cx="2229816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잘린 대각선 방향 모서리 14">
              <a:extLst>
                <a:ext uri="{FF2B5EF4-FFF2-40B4-BE49-F238E27FC236}">
                  <a16:creationId xmlns:a16="http://schemas.microsoft.com/office/drawing/2014/main" id="{5E58B19D-9E83-34AE-6A04-C4D87108ACF9}"/>
                </a:ext>
              </a:extLst>
            </p:cNvPr>
            <p:cNvSpPr/>
            <p:nvPr/>
          </p:nvSpPr>
          <p:spPr>
            <a:xfrm>
              <a:off x="9997427" y="3784076"/>
              <a:ext cx="1719943" cy="1155609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MsTimer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9F20EC2-FA3F-480C-A6C6-946AF3026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2166" y="3525201"/>
              <a:ext cx="2229816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잘린 대각선 방향 모서리 16">
              <a:extLst>
                <a:ext uri="{FF2B5EF4-FFF2-40B4-BE49-F238E27FC236}">
                  <a16:creationId xmlns:a16="http://schemas.microsoft.com/office/drawing/2014/main" id="{675A8508-6161-4694-1067-B7EEA1FE3138}"/>
                </a:ext>
              </a:extLst>
            </p:cNvPr>
            <p:cNvSpPr/>
            <p:nvPr/>
          </p:nvSpPr>
          <p:spPr>
            <a:xfrm>
              <a:off x="9997427" y="1528121"/>
              <a:ext cx="1719943" cy="2076083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Watch Dog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확인용 </a:t>
              </a:r>
              <a:r>
                <a:rPr lang="en-US" altLang="ko-KR" dirty="0">
                  <a:solidFill>
                    <a:schemeClr val="tx1"/>
                  </a:solidFill>
                </a:rPr>
                <a:t>LED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잘린 대각선 방향 모서리 18">
              <a:extLst>
                <a:ext uri="{FF2B5EF4-FFF2-40B4-BE49-F238E27FC236}">
                  <a16:creationId xmlns:a16="http://schemas.microsoft.com/office/drawing/2014/main" id="{510EC592-7966-14CB-A6B0-DB93362CBB36}"/>
                </a:ext>
              </a:extLst>
            </p:cNvPr>
            <p:cNvSpPr/>
            <p:nvPr/>
          </p:nvSpPr>
          <p:spPr>
            <a:xfrm>
              <a:off x="474630" y="1754201"/>
              <a:ext cx="1719943" cy="1155609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초기 핀 및 변수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5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63104" y="389309"/>
            <a:ext cx="11465792" cy="607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104" y="203892"/>
            <a:ext cx="10515600" cy="1325563"/>
          </a:xfrm>
        </p:spPr>
        <p:txBody>
          <a:bodyPr/>
          <a:lstStyle/>
          <a:p>
            <a:r>
              <a:rPr lang="ko-KR" altLang="en-US" sz="6000" dirty="0" smtClean="0"/>
              <a:t>각 기능 및 코드</a:t>
            </a:r>
            <a:endParaRPr lang="ko-KR" altLang="en-US" sz="6000" dirty="0"/>
          </a:p>
        </p:txBody>
      </p:sp>
      <p:sp>
        <p:nvSpPr>
          <p:cNvPr id="12" name="직사각형 11"/>
          <p:cNvSpPr/>
          <p:nvPr/>
        </p:nvSpPr>
        <p:spPr>
          <a:xfrm>
            <a:off x="503312" y="1239586"/>
            <a:ext cx="4645152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160656" y="1239586"/>
            <a:ext cx="1487424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9681" y="1546922"/>
            <a:ext cx="9539520" cy="4790377"/>
            <a:chOff x="569680" y="922324"/>
            <a:chExt cx="11052641" cy="501335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4F8ED46-B4E4-782D-2BA5-F4004A54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3276" y="1630838"/>
              <a:ext cx="3451488" cy="414388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AF674BB-CDCD-2598-1262-64F077EA9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714" y="954979"/>
              <a:ext cx="2714560" cy="4980697"/>
            </a:xfrm>
            <a:prstGeom prst="rect">
              <a:avLst/>
            </a:prstGeom>
          </p:spPr>
        </p:pic>
        <p:sp>
          <p:nvSpPr>
            <p:cNvPr id="23" name="사각형: 잘린 대각선 방향 모서리 7">
              <a:extLst>
                <a:ext uri="{FF2B5EF4-FFF2-40B4-BE49-F238E27FC236}">
                  <a16:creationId xmlns:a16="http://schemas.microsoft.com/office/drawing/2014/main" id="{687072B8-045E-C5D1-5FE4-8A1F2181192C}"/>
                </a:ext>
              </a:extLst>
            </p:cNvPr>
            <p:cNvSpPr/>
            <p:nvPr/>
          </p:nvSpPr>
          <p:spPr>
            <a:xfrm>
              <a:off x="658070" y="922324"/>
              <a:ext cx="1554233" cy="561734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Slave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잘린 한쪽 모서리 11">
              <a:extLst>
                <a:ext uri="{FF2B5EF4-FFF2-40B4-BE49-F238E27FC236}">
                  <a16:creationId xmlns:a16="http://schemas.microsoft.com/office/drawing/2014/main" id="{11073083-362F-5C33-79A5-D160B63CE31E}"/>
                </a:ext>
              </a:extLst>
            </p:cNvPr>
            <p:cNvSpPr/>
            <p:nvPr/>
          </p:nvSpPr>
          <p:spPr>
            <a:xfrm>
              <a:off x="2486887" y="954981"/>
              <a:ext cx="3028611" cy="4980696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사각형: 잘린 한쪽 모서리 10">
              <a:extLst>
                <a:ext uri="{FF2B5EF4-FFF2-40B4-BE49-F238E27FC236}">
                  <a16:creationId xmlns:a16="http://schemas.microsoft.com/office/drawing/2014/main" id="{B9652CC5-65D3-3274-45D6-F0B35FA78A1D}"/>
                </a:ext>
              </a:extLst>
            </p:cNvPr>
            <p:cNvSpPr/>
            <p:nvPr/>
          </p:nvSpPr>
          <p:spPr>
            <a:xfrm>
              <a:off x="6523276" y="1630838"/>
              <a:ext cx="3852321" cy="4153736"/>
            </a:xfrm>
            <a:prstGeom prst="snip1Rect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F7E96F2-A921-1875-0247-2A1CF978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2505" y="4756896"/>
              <a:ext cx="2229816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잘린 대각선 방향 모서리 14">
              <a:extLst>
                <a:ext uri="{FF2B5EF4-FFF2-40B4-BE49-F238E27FC236}">
                  <a16:creationId xmlns:a16="http://schemas.microsoft.com/office/drawing/2014/main" id="{1E59643E-4309-FF14-E03A-6DD516E9955E}"/>
                </a:ext>
              </a:extLst>
            </p:cNvPr>
            <p:cNvSpPr/>
            <p:nvPr/>
          </p:nvSpPr>
          <p:spPr>
            <a:xfrm>
              <a:off x="9902378" y="4056087"/>
              <a:ext cx="1719943" cy="1155609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MsTimer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잘린 대각선 방향 모서리 15">
              <a:extLst>
                <a:ext uri="{FF2B5EF4-FFF2-40B4-BE49-F238E27FC236}">
                  <a16:creationId xmlns:a16="http://schemas.microsoft.com/office/drawing/2014/main" id="{44CE4FD1-A4F8-03CA-8B44-F67C7E90E5B7}"/>
                </a:ext>
              </a:extLst>
            </p:cNvPr>
            <p:cNvSpPr/>
            <p:nvPr/>
          </p:nvSpPr>
          <p:spPr>
            <a:xfrm>
              <a:off x="569680" y="1760909"/>
              <a:ext cx="1719943" cy="1155609"/>
            </a:xfrm>
            <a:prstGeom prst="snip2Diag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초기 핀 및 변수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7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327</Words>
  <Application>Microsoft Office PowerPoint</Application>
  <PresentationFormat>와이드스크린</PresentationFormat>
  <Paragraphs>121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Arduino I2C통신</vt:lpstr>
      <vt:lpstr>PowerPoint 프레젠테이션</vt:lpstr>
      <vt:lpstr>프로젝트 목적</vt:lpstr>
      <vt:lpstr>PowerPoint 프레젠테이션</vt:lpstr>
      <vt:lpstr>Arduino 회로</vt:lpstr>
      <vt:lpstr>Arduino 회로</vt:lpstr>
      <vt:lpstr>Flowchart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  <vt:lpstr>각 기능 및 코드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I2C통신</dc:title>
  <dc:creator>user</dc:creator>
  <cp:lastModifiedBy>user</cp:lastModifiedBy>
  <cp:revision>16</cp:revision>
  <dcterms:created xsi:type="dcterms:W3CDTF">2023-05-02T03:00:52Z</dcterms:created>
  <dcterms:modified xsi:type="dcterms:W3CDTF">2023-05-02T05:06:16Z</dcterms:modified>
</cp:coreProperties>
</file>