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D3287-966A-2817-F214-0C0EF46B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2A05A-F537-766B-7603-5FF5E8078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F0E45-157A-F585-4AFA-BDBFDEFE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8B0B6-6798-E670-B386-593205A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0C516-0D11-C6EA-ACA9-45A2D97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4EDD5-1B57-2AA0-3575-AD8EEFD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92DED-6F5B-8794-28BA-E290B0656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CF2C5-B597-6430-EEBC-80578F0C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C7250-F8F0-9BF4-CB63-AC762783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D2CF4-B395-333E-3CCE-9B32D95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06A74-75B7-3D30-E67C-228142F3F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792D0-E64F-2DD3-2AA3-1BA92DC6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43592-1913-C8BB-BD1A-D9472F15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D65C4-B947-342A-3714-B289D69D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15248-D2E1-D31B-BB48-2DCA12C3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4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1111F-8EFB-D19E-D60A-20A28DBB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89219-26D5-DB5D-B926-902B2581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FAC0F-719C-ECAD-5FAB-3956DA24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F5831-A64C-9F98-91BD-519524A7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B7A74-4B8F-D37C-B34F-69B596E1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2542-B40A-69EB-B1DB-8C182FCC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6C576-1238-9ED9-5725-4AC4DBC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43B5E-7E48-BE81-F90A-1C39CCAF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3A039-072F-B07C-FE69-912710F4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CDA71-BDFD-53ED-DC65-79D4728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C973-1CA1-0B25-BDCD-BA28DD7C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68B02-85E5-5682-21B7-3897788F4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1DAA0-DB3D-1550-C59D-AD1B83CD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D009D-A828-DBDA-7E66-5DE2B637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E69D6-B758-7418-9C5E-8AE39FC1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2BAF5-75BB-0FDE-C2A0-47DB452C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EE80-B5CB-B700-392F-C60450F7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5C5AB-74ED-943B-D713-DC12DC98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2C5F0-2001-BC92-1AD7-294AD086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6C4AA-299F-7FE8-CBFA-D88710324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AB5AC-D1BE-E83C-9873-176295706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3A2A23-4A98-AFCA-9775-D4C5DFE1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0C0E6-5450-ED41-31F0-37AFBAB6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1BC911-7054-8039-38BF-6BA9ED4F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BD58-1A23-90BC-B518-858BD750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2567C-12F8-E330-C49A-8E72ACB8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68010-2FED-9BBB-A199-A4EEB281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AB94D1-1E3A-69C9-CD3A-2EB66E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4A528-04BC-41CB-4BF8-66EA482B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3C0E4-7E40-C1B8-8546-0E613417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1C162-C63E-F3FA-C770-935DFE5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C3D4-B492-A816-7805-5D1AE2B3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0005C-F80A-5BE9-1FF3-135CB7D7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8C9F8-5304-15DE-FCCF-58DB49606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19AEE-CD4B-E183-319E-10C83E82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53B74-46F5-F4E4-A0A7-E93FE857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86CCA-FF41-26D3-8AC7-B318CA31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5D33-A5D4-6450-0CE4-18782437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724FEF-67DA-65F1-ADC0-E4BDF0832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3CDB8-3857-C955-6FC6-0097F3CF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D6C1C-5150-C158-993D-DC2EA5E9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23ACF-09CB-A52B-F7CD-00D55703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DFCC2-EE5B-FC90-8B33-2D02C11D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D5E40-922B-1C69-2395-F32824A7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F4832-0C59-969A-97A1-9AFD9C9B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7BDE2-6782-F60D-14E0-11270BC9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BA56-B081-4519-96ED-32C1CF6A3BF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195A5-6EFD-A011-0B1F-DDC4041AF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5CB91-7B25-82CB-3E08-BA44CF87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BCDB-0671-42BF-BE12-45B46A5FE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2C9A-DB43-0EC2-E13E-7A46EE6D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인기 아이템 </a:t>
            </a:r>
            <a:r>
              <a:rPr lang="en-US" altLang="ko-KR" dirty="0"/>
              <a:t>top 50</a:t>
            </a:r>
            <a:r>
              <a:rPr lang="ko-KR" altLang="en-US" dirty="0"/>
              <a:t>을 이름 번호순서대로 나열한 가격 비교 그래프</a:t>
            </a:r>
          </a:p>
        </p:txBody>
      </p:sp>
      <p:pic>
        <p:nvPicPr>
          <p:cNvPr id="5" name="내용 개체 틀 4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94A80ABF-D12B-431B-F24C-FDA10219F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1" y="1898248"/>
            <a:ext cx="9207159" cy="4845874"/>
          </a:xfrm>
        </p:spPr>
      </p:pic>
    </p:spTree>
    <p:extLst>
      <p:ext uri="{BB962C8B-B14F-4D97-AF65-F5344CB8AC3E}">
        <p14:creationId xmlns:p14="http://schemas.microsoft.com/office/powerpoint/2010/main" val="39902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F3B-A44E-9050-C577-B73E1D47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060821" cy="1932972"/>
          </a:xfrm>
        </p:spPr>
        <p:txBody>
          <a:bodyPr/>
          <a:lstStyle/>
          <a:p>
            <a:r>
              <a:rPr lang="ko-KR" altLang="en-US" dirty="0"/>
              <a:t>모든 아이템 주문 </a:t>
            </a:r>
            <a:r>
              <a:rPr lang="en-US" altLang="ko-KR" dirty="0"/>
              <a:t>ID</a:t>
            </a:r>
            <a:r>
              <a:rPr lang="ko-KR" altLang="en-US" dirty="0"/>
              <a:t>별로 나열한 가격 비교 그래프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6070CF0-5EA9-38C6-C127-42B83ED9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8" y="2035910"/>
            <a:ext cx="8525442" cy="44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인기 아이템 top 50을 이름 번호순서대로 나열한 가격 비교 그래프</vt:lpstr>
      <vt:lpstr>모든 아이템 주문 ID별로 나열한 가격 비교 그래프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인기 아이템 top 50을 이름 번호순서대로 나열한 가격 비교 그래프</dc:title>
  <dc:creator>최 정훈</dc:creator>
  <cp:lastModifiedBy>최 정훈</cp:lastModifiedBy>
  <cp:revision>1</cp:revision>
  <dcterms:created xsi:type="dcterms:W3CDTF">2023-04-02T09:20:56Z</dcterms:created>
  <dcterms:modified xsi:type="dcterms:W3CDTF">2023-04-02T09:23:40Z</dcterms:modified>
</cp:coreProperties>
</file>