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4" r:id="rId2"/>
    <p:sldId id="257" r:id="rId3"/>
    <p:sldId id="310" r:id="rId4"/>
    <p:sldId id="258" r:id="rId5"/>
    <p:sldId id="313" r:id="rId6"/>
    <p:sldId id="314" r:id="rId7"/>
    <p:sldId id="315" r:id="rId8"/>
    <p:sldId id="316" r:id="rId9"/>
    <p:sldId id="260" r:id="rId10"/>
    <p:sldId id="286" r:id="rId11"/>
    <p:sldId id="343" r:id="rId12"/>
    <p:sldId id="344" r:id="rId13"/>
    <p:sldId id="337" r:id="rId14"/>
    <p:sldId id="318" r:id="rId15"/>
    <p:sldId id="321" r:id="rId16"/>
    <p:sldId id="320" r:id="rId17"/>
    <p:sldId id="324" r:id="rId18"/>
    <p:sldId id="322" r:id="rId19"/>
    <p:sldId id="325" r:id="rId20"/>
    <p:sldId id="326" r:id="rId21"/>
    <p:sldId id="327" r:id="rId22"/>
    <p:sldId id="328" r:id="rId23"/>
    <p:sldId id="363" r:id="rId24"/>
    <p:sldId id="338" r:id="rId25"/>
    <p:sldId id="339" r:id="rId26"/>
    <p:sldId id="330" r:id="rId27"/>
    <p:sldId id="364" r:id="rId28"/>
    <p:sldId id="365" r:id="rId29"/>
    <p:sldId id="329" r:id="rId30"/>
    <p:sldId id="332" r:id="rId31"/>
    <p:sldId id="333" r:id="rId32"/>
    <p:sldId id="331" r:id="rId33"/>
    <p:sldId id="340" r:id="rId34"/>
    <p:sldId id="341" r:id="rId35"/>
    <p:sldId id="342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07" r:id="rId55"/>
    <p:sldId id="309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67"/>
    <a:srgbClr val="FF6969"/>
    <a:srgbClr val="7381E7"/>
    <a:srgbClr val="3B3838"/>
    <a:srgbClr val="303030"/>
    <a:srgbClr val="F2F2F2"/>
    <a:srgbClr val="E0E0E0"/>
    <a:srgbClr val="0000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5541"/>
  </p:normalViewPr>
  <p:slideViewPr>
    <p:cSldViewPr snapToGrid="0">
      <p:cViewPr varScale="1">
        <p:scale>
          <a:sx n="83" d="100"/>
          <a:sy n="83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8CFB2-A734-4EE8-8C0B-9A9AC47701C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8CE31-DF09-4549-B766-89195F57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8CE31-DF09-4549-B766-89195F579D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0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9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9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9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9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3B5F-AD94-4F8E-A4E5-D3D5F7B99818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555F-215E-4E4F-8A58-BDD66286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-1626"/>
            <a:ext cx="12192000" cy="6858000"/>
          </a:xfrm>
          <a:prstGeom prst="rect">
            <a:avLst/>
          </a:prstGeom>
          <a:solidFill>
            <a:srgbClr val="30303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399403" y="1732403"/>
            <a:ext cx="3393194" cy="339319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36802" y="3429000"/>
            <a:ext cx="3949609" cy="0"/>
          </a:xfrm>
          <a:prstGeom prst="line">
            <a:avLst/>
          </a:prstGeom>
          <a:ln w="12700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001857" y="3429000"/>
            <a:ext cx="3949609" cy="0"/>
          </a:xfrm>
          <a:prstGeom prst="line">
            <a:avLst/>
          </a:prstGeom>
          <a:ln w="12700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1029" y="2926943"/>
            <a:ext cx="2136162" cy="9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MUBATA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80727" y="484738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2012136119  </a:t>
            </a:r>
            <a:r>
              <a:rPr lang="ko-KR" altLang="en-US" sz="2000" dirty="0" smtClean="0">
                <a:solidFill>
                  <a:schemeClr val="bg1"/>
                </a:solidFill>
              </a:rPr>
              <a:t>정한규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2012136132  </a:t>
            </a:r>
            <a:r>
              <a:rPr lang="ko-KR" altLang="en-US" sz="2000" dirty="0" smtClean="0">
                <a:solidFill>
                  <a:schemeClr val="bg1"/>
                </a:solidFill>
              </a:rPr>
              <a:t>최강석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2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메인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1"/>
            <a:ext cx="2649682" cy="47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1"/>
            <a:ext cx="2649682" cy="471054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76057" y="2366084"/>
            <a:ext cx="2649683" cy="1126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72737" y="79288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메인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7979" y="1925999"/>
            <a:ext cx="4737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오늘의 추천 할당량을 보여줌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Jsoup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사용</a:t>
            </a:r>
            <a:r>
              <a:rPr lang="en-US" altLang="ko-KR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Parsing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을 통한 목록 불러오기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1004" y="2079570"/>
            <a:ext cx="517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현재 저장되어 있는 운동 코스 목록을 보여줌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1"/>
            <a:ext cx="2649682" cy="471054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76057" y="3455586"/>
            <a:ext cx="2649683" cy="2721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72737" y="79288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메인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6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04661" y="1828800"/>
            <a:ext cx="496905" cy="4665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87979" y="1925999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나만의 </a:t>
            </a:r>
            <a:r>
              <a:rPr lang="ko-KR" altLang="en-US" dirty="0" err="1" smtClean="0">
                <a:solidFill>
                  <a:schemeClr val="bg1"/>
                </a:solidFill>
              </a:rPr>
              <a:t>타바타</a:t>
            </a:r>
            <a:r>
              <a:rPr lang="ko-KR" altLang="en-US" dirty="0" smtClean="0">
                <a:solidFill>
                  <a:schemeClr val="bg1"/>
                </a:solidFill>
              </a:rPr>
              <a:t> 운동 코스 작성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버튼 클릭 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2737" y="79288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메인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6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코스 작성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2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코스명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직적</a:t>
            </a:r>
            <a:r>
              <a:rPr lang="ko-KR" altLang="en-US" dirty="0" smtClean="0">
                <a:solidFill>
                  <a:schemeClr val="bg1"/>
                </a:solidFill>
              </a:rPr>
              <a:t>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76057" y="2366084"/>
            <a:ext cx="2649683" cy="4665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72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운동과 함께할 음악 직접 선택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07179" y="2807220"/>
            <a:ext cx="2126685" cy="4665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2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운동과 함께할 음악 직접 선택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스피너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사용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07179" y="2807220"/>
            <a:ext cx="2126685" cy="4665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6" y="1745671"/>
            <a:ext cx="2649683" cy="47105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76054" y="2844144"/>
            <a:ext cx="2649685" cy="25838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7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544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사용자가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중 원하는 추가 동작을 지정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하나의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단위당 수행 시간을 지정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간단한 코멘트로 어떤 동작을 </a:t>
            </a:r>
            <a:r>
              <a:rPr lang="ko-KR" altLang="en-US" dirty="0" err="1" smtClean="0">
                <a:solidFill>
                  <a:schemeClr val="bg1"/>
                </a:solidFill>
              </a:rPr>
              <a:t>해야하는지</a:t>
            </a:r>
            <a:r>
              <a:rPr lang="ko-KR" altLang="en-US" dirty="0" smtClean="0">
                <a:solidFill>
                  <a:schemeClr val="bg1"/>
                </a:solidFill>
              </a:rPr>
              <a:t> 설명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스피너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사용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57096" y="3381202"/>
            <a:ext cx="1352939" cy="16448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1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54409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사용자가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중 원하는 추가 동작을 지정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하나의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단위당 수행 시간을 지정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간단한 코멘트로 어떤 동작을 </a:t>
            </a:r>
            <a:r>
              <a:rPr lang="ko-KR" altLang="en-US" dirty="0" err="1" smtClean="0">
                <a:solidFill>
                  <a:schemeClr val="bg1"/>
                </a:solidFill>
              </a:rPr>
              <a:t>해야하는지</a:t>
            </a:r>
            <a:r>
              <a:rPr lang="ko-KR" altLang="en-US" dirty="0" smtClean="0">
                <a:solidFill>
                  <a:schemeClr val="bg1"/>
                </a:solidFill>
              </a:rPr>
              <a:t> 설명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스피너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사용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6" y="1745671"/>
            <a:ext cx="2649683" cy="47105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57096" y="3347598"/>
            <a:ext cx="1368643" cy="1146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6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17556" y="966490"/>
            <a:ext cx="761944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6191" y="119249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INDEX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954950" y="2251405"/>
            <a:ext cx="4007103" cy="4177970"/>
            <a:chOff x="5954950" y="2384755"/>
            <a:chExt cx="4007103" cy="41779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8091341" y="2384755"/>
              <a:ext cx="0" cy="4177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64247" y="2388432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01. </a:t>
              </a:r>
              <a:r>
                <a:rPr lang="ko-KR" altLang="en-US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개요</a:t>
              </a:r>
              <a:endPara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64247" y="3064745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02. UI </a:t>
              </a:r>
              <a:r>
                <a:rPr lang="ko-KR" altLang="en-US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및 기능</a:t>
              </a:r>
              <a:r>
                <a:rPr lang="en-US" altLang="ko-KR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endPara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8045757" y="2512109"/>
              <a:ext cx="91168" cy="91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8045757" y="3198957"/>
              <a:ext cx="91168" cy="91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54950" y="5458336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03. </a:t>
              </a:r>
              <a:r>
                <a:rPr lang="ko-KR" altLang="en-US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시연</a:t>
              </a:r>
              <a:endPara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254534" y="2403805"/>
              <a:ext cx="1707519" cy="3742017"/>
              <a:chOff x="9540409" y="2299030"/>
              <a:chExt cx="1707519" cy="3742017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9540409" y="2985878"/>
                <a:ext cx="130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>
                        <a:alpha val="8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메인 </a:t>
                </a:r>
                <a:r>
                  <a:rPr lang="ko-KR" altLang="en-US" sz="1400" dirty="0" err="1" smtClean="0">
                    <a:solidFill>
                      <a:schemeClr val="bg1">
                        <a:alpha val="8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액티비티</a:t>
                </a:r>
                <a:endParaRPr lang="ko-KR" altLang="en-US" sz="1400" dirty="0">
                  <a:solidFill>
                    <a:schemeClr val="bg1">
                      <a:alpha val="8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540409" y="3329302"/>
                <a:ext cx="1707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>
                        <a:alpha val="8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코스 생성 </a:t>
                </a:r>
                <a:r>
                  <a:rPr lang="ko-KR" altLang="en-US" sz="1400" dirty="0" err="1" smtClean="0">
                    <a:solidFill>
                      <a:schemeClr val="bg1">
                        <a:alpha val="8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액티비티</a:t>
                </a:r>
                <a:endParaRPr lang="ko-KR" altLang="en-US" sz="1400" dirty="0">
                  <a:solidFill>
                    <a:schemeClr val="bg1">
                      <a:alpha val="8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540409" y="3672726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alpha val="8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540409" y="2299030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>
                        <a:alpha val="80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음악과 운동</a:t>
                </a:r>
                <a:endParaRPr lang="en-US" altLang="ko-KR" sz="1400" dirty="0">
                  <a:solidFill>
                    <a:schemeClr val="bg1">
                      <a:alpha val="8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540409" y="2642454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 latinLnBrk="0"/>
                <a:endParaRPr lang="en-US" altLang="ko-KR" sz="1400" dirty="0">
                  <a:solidFill>
                    <a:schemeClr val="bg1">
                      <a:alpha val="8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flipH="1">
                <a:off x="9540409" y="5389846"/>
                <a:ext cx="11619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alpha val="8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9540409" y="5733270"/>
                <a:ext cx="11619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alpha val="8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8036186" y="5565725"/>
              <a:ext cx="91168" cy="91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41564" y="3628228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타바타</a:t>
            </a:r>
            <a:r>
              <a:rPr lang="ko-KR" altLang="en-US" sz="1400" dirty="0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플레이어 </a:t>
            </a:r>
            <a:r>
              <a:rPr lang="ko-KR" altLang="en-US" sz="1400" dirty="0" err="1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액티비티</a:t>
            </a:r>
            <a:endParaRPr lang="ko-KR" altLang="en-US" sz="1400" dirty="0">
              <a:solidFill>
                <a:schemeClr val="bg1">
                  <a:alpha val="8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54533" y="3985535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슬라이드 메뉴</a:t>
            </a:r>
            <a:endParaRPr lang="ko-KR" altLang="en-US" sz="1400" dirty="0">
              <a:solidFill>
                <a:schemeClr val="bg1">
                  <a:alpha val="8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54533" y="4293312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운동 자세 영상 </a:t>
            </a:r>
            <a:r>
              <a:rPr lang="ko-KR" altLang="en-US" sz="1400" dirty="0" err="1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액티비티</a:t>
            </a:r>
            <a:endParaRPr lang="ko-KR" altLang="en-US" sz="1400" dirty="0">
              <a:solidFill>
                <a:schemeClr val="bg1">
                  <a:alpha val="8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4534" y="4601089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영상으로 </a:t>
            </a:r>
            <a:r>
              <a:rPr lang="ko-KR" altLang="en-US" sz="1400" dirty="0" err="1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따라하는</a:t>
            </a:r>
            <a:r>
              <a:rPr lang="ko-KR" altLang="en-US" sz="1400" dirty="0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타바타</a:t>
            </a:r>
            <a:r>
              <a:rPr lang="ko-KR" altLang="en-US" sz="1400" dirty="0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액티비티</a:t>
            </a:r>
            <a:endParaRPr lang="ko-KR" altLang="en-US" sz="1400" dirty="0">
              <a:solidFill>
                <a:schemeClr val="bg1">
                  <a:alpha val="8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51289" y="4918860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스톱 </a:t>
            </a:r>
            <a:r>
              <a:rPr lang="ko-KR" altLang="en-US" sz="1400" dirty="0" err="1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워치</a:t>
            </a:r>
            <a:r>
              <a:rPr lang="ko-KR" altLang="en-US" sz="1400" dirty="0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bg1">
                    <a:alpha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액티비티</a:t>
            </a:r>
            <a:endParaRPr lang="ko-KR" altLang="en-US" sz="1400" dirty="0">
              <a:solidFill>
                <a:schemeClr val="bg1">
                  <a:alpha val="8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05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544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사용자가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중 원하는 추가 동작을 지정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하나의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단위당 수행 시간을 지정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간단한 코멘트로 어떤 동작을 </a:t>
            </a:r>
            <a:r>
              <a:rPr lang="ko-KR" altLang="en-US" dirty="0" err="1" smtClean="0">
                <a:solidFill>
                  <a:schemeClr val="bg1"/>
                </a:solidFill>
              </a:rPr>
              <a:t>해야하는지</a:t>
            </a:r>
            <a:r>
              <a:rPr lang="ko-KR" altLang="en-US" dirty="0" smtClean="0">
                <a:solidFill>
                  <a:schemeClr val="bg1"/>
                </a:solidFill>
              </a:rPr>
              <a:t> 설명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스피너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사용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6" y="1745671"/>
            <a:ext cx="2649683" cy="47105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3" y="1745670"/>
            <a:ext cx="2649685" cy="47105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57096" y="2013626"/>
            <a:ext cx="741747" cy="2480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8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5440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사용자가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중 원하는 추가 동작을 지정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하나의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단위당 수행 시간을 지정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간단한 코멘트로 어떤 동작을 </a:t>
            </a:r>
            <a:r>
              <a:rPr lang="ko-KR" altLang="en-US" dirty="0" err="1" smtClean="0">
                <a:solidFill>
                  <a:schemeClr val="bg1"/>
                </a:solidFill>
              </a:rPr>
              <a:t>해야하는지</a:t>
            </a:r>
            <a:r>
              <a:rPr lang="ko-KR" altLang="en-US" dirty="0" smtClean="0">
                <a:solidFill>
                  <a:schemeClr val="bg1"/>
                </a:solidFill>
              </a:rPr>
              <a:t> 설명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스피너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사용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6" y="1745671"/>
            <a:ext cx="2649683" cy="47105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69"/>
            <a:ext cx="2649683" cy="47105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28026" y="2071991"/>
            <a:ext cx="503137" cy="24987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9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코스에 추가되는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항목들을 확인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76057" y="3381202"/>
            <a:ext cx="1352939" cy="27180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9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코스 작성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8523" y="2437888"/>
            <a:ext cx="60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버튼 클릭으로 운동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휴식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코스 저장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종료가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21196" y="5360394"/>
            <a:ext cx="1352939" cy="768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4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메인 화면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76058" y="33670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23332" y="3657604"/>
            <a:ext cx="2500804" cy="4665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87979" y="192599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운동 목록 </a:t>
            </a:r>
            <a:r>
              <a:rPr lang="ko-KR" altLang="en-US" dirty="0" err="1" smtClean="0">
                <a:solidFill>
                  <a:schemeClr val="bg1"/>
                </a:solidFill>
              </a:rPr>
              <a:t>선택시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7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플레이어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162" y="201013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타바타</a:t>
            </a:r>
            <a:r>
              <a:rPr lang="ko-KR" altLang="en-US" dirty="0" smtClean="0">
                <a:solidFill>
                  <a:schemeClr val="bg1"/>
                </a:solidFill>
              </a:rPr>
              <a:t> 플레이어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플레이어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162" y="2010138"/>
            <a:ext cx="3801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현재 코스의 이름을 보여줌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인텐트로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넘겨 받은 제목을 출력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76055" y="2217179"/>
            <a:ext cx="2649684" cy="2596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5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플레이어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162" y="2010138"/>
            <a:ext cx="5170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재생 중인 음악을 보여주며 변경도 가능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스피너를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사용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음악 경로 상의 목록을 보여줌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0"/>
            <a:ext cx="2649683" cy="47105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50231" y="2553659"/>
            <a:ext cx="2685631" cy="695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8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플레이어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162" y="2010138"/>
            <a:ext cx="5170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재생 중인 음악을 보여주며 변경도 가능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스피너를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사용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음악 경로 상의 목록을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보여줌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0"/>
            <a:ext cx="2649683" cy="47105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6" y="1745670"/>
            <a:ext cx="2649683" cy="47105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58081" y="2761743"/>
            <a:ext cx="2685631" cy="27052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5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플레이어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162" y="2010138"/>
            <a:ext cx="6441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플레이 버튼을 누르면 </a:t>
            </a:r>
            <a:r>
              <a:rPr lang="ko-KR" altLang="en-US" dirty="0" err="1" smtClean="0">
                <a:solidFill>
                  <a:schemeClr val="bg1"/>
                </a:solidFill>
              </a:rPr>
              <a:t>타바타</a:t>
            </a:r>
            <a:r>
              <a:rPr lang="ko-KR" altLang="en-US" dirty="0" smtClean="0">
                <a:solidFill>
                  <a:schemeClr val="bg1"/>
                </a:solidFill>
              </a:rPr>
              <a:t> 플레이어 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일시 정지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재시작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종료 버튼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뮤직 서비스를 사용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재생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일시정지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재시작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종료 버튼 클릭 시 음성 안내 출력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0108" y="3201686"/>
            <a:ext cx="2685631" cy="556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9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614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01689" y="2683645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917" y="36382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844387" y="3416300"/>
            <a:ext cx="503227" cy="0"/>
          </a:xfrm>
          <a:prstGeom prst="line">
            <a:avLst/>
          </a:prstGeom>
          <a:ln w="12700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719180" y="2052180"/>
            <a:ext cx="2753640" cy="2753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6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플레이어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162" y="2010138"/>
            <a:ext cx="722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현재 수행하고 있는 동작과 바로 다음에 이어질 동작을 </a:t>
            </a:r>
            <a:r>
              <a:rPr lang="ko-KR" altLang="en-US" dirty="0" smtClean="0">
                <a:solidFill>
                  <a:schemeClr val="bg1"/>
                </a:solidFill>
              </a:rPr>
              <a:t>보여줌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페이드인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아웃을 사용해 현재 동작에 맞춰 음악의 볼륨 자동 조정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0"/>
            <a:ext cx="2649683" cy="47105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50231" y="4596475"/>
            <a:ext cx="2685631" cy="695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3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플레이어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162" y="2010138"/>
            <a:ext cx="6136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현재 수행하고 있는 동작의 진행 과정을 보여줌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프로그레스바와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타이머 사용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현재의 동작이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초 남은 시점부터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5~1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알림 음성 출력 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0"/>
            <a:ext cx="2649683" cy="47105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50231" y="5316322"/>
            <a:ext cx="2685631" cy="695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2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플레이어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39162" y="2010138"/>
            <a:ext cx="5892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수행하고 있는 코스의 전체 시간 진행 과정을 보여줌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프로그레스바와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타이머 사용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전체 시간 완료 시 음성 안내 출력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0"/>
            <a:ext cx="2649683" cy="47105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0108" y="3704865"/>
            <a:ext cx="2685631" cy="10680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4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메인 화면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22579" y="1846840"/>
            <a:ext cx="476655" cy="4665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87979" y="1925999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슬라이드 메뉴 </a:t>
            </a:r>
            <a:r>
              <a:rPr lang="ko-KR" altLang="en-US" dirty="0" err="1" smtClean="0">
                <a:solidFill>
                  <a:schemeClr val="bg1"/>
                </a:solidFill>
              </a:rPr>
              <a:t>선택시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0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슬라이드 메뉴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7896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슬라이드 메뉴가 나옴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해당 버튼을 누르면 해당 동작 </a:t>
            </a:r>
            <a:r>
              <a:rPr lang="ko-KR" altLang="en-US" dirty="0" err="1" smtClean="0">
                <a:solidFill>
                  <a:schemeClr val="bg1"/>
                </a:solidFill>
              </a:rPr>
              <a:t>액티비티로</a:t>
            </a:r>
            <a:r>
              <a:rPr lang="ko-KR" altLang="en-US" dirty="0" smtClean="0">
                <a:solidFill>
                  <a:schemeClr val="bg1"/>
                </a:solidFill>
              </a:rPr>
              <a:t> 이동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우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좌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좌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우 의 동작을 수행하는 애니메이션 </a:t>
            </a: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액티비티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생성 후 적용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76049" y="2344600"/>
            <a:ext cx="1884489" cy="37546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슬라이드 메뉴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7978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운동자세 영상의 세부 항목 </a:t>
            </a:r>
            <a:r>
              <a:rPr lang="ko-KR" altLang="en-US" dirty="0" err="1" smtClean="0">
                <a:solidFill>
                  <a:schemeClr val="bg1"/>
                </a:solidFill>
              </a:rPr>
              <a:t>선택시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상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상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의 동작을 수행하는 애니메이션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액티비티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생성 후 적용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9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운동 자세 영상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스쿼트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3" cy="47105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1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운동 자세 영상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프레스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2"/>
            <a:ext cx="2649683" cy="47105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운동 자세 영상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데드리프트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운동 자세 영상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스내치</a:t>
            </a:r>
            <a:r>
              <a:rPr lang="en-US" altLang="ko-KR" dirty="0" smtClean="0">
                <a:solidFill>
                  <a:schemeClr val="bg1"/>
                </a:solidFill>
              </a:rPr>
              <a:t>&amp;</a:t>
            </a:r>
            <a:r>
              <a:rPr lang="ko-KR" altLang="en-US" dirty="0" err="1" smtClean="0">
                <a:solidFill>
                  <a:schemeClr val="bg1"/>
                </a:solidFill>
              </a:rPr>
              <a:t>클린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0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6478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25489" y="3112686"/>
            <a:ext cx="634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운동을 효율적으로 하는 방법은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운동 자세 영상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턱걸이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7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운동 자세 영상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5185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영상을 보며 쉽게 운동 자세를 배울 수 있음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따라할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동작 메뉴 선택 시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인텐트로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넘겨 받은 값에 따라 출력하는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문구와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영상이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달라짐 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33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운동 자세 영상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51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현재 보고 있는 영상들의 </a:t>
            </a:r>
            <a:r>
              <a:rPr lang="ko-KR" altLang="en-US" dirty="0" err="1" smtClean="0">
                <a:solidFill>
                  <a:schemeClr val="bg1"/>
                </a:solidFill>
              </a:rPr>
              <a:t>대분류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30492" y="2276582"/>
            <a:ext cx="2797925" cy="244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9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운동 자세 영상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5185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세부 운동 명칭과 설명 영상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웹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뷰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30492" y="2480864"/>
            <a:ext cx="2797925" cy="17506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3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슬라이드 메뉴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영상 </a:t>
            </a:r>
            <a:r>
              <a:rPr lang="ko-KR" altLang="en-US" dirty="0" err="1" smtClean="0">
                <a:solidFill>
                  <a:schemeClr val="bg1"/>
                </a:solidFill>
              </a:rPr>
              <a:t>따라하기</a:t>
            </a:r>
            <a:r>
              <a:rPr lang="ko-KR" altLang="en-US" dirty="0" smtClean="0">
                <a:solidFill>
                  <a:schemeClr val="bg1"/>
                </a:solidFill>
              </a:rPr>
              <a:t> 선택 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3805039"/>
            <a:ext cx="1763430" cy="42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1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영상으로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따라하는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8" y="2344600"/>
            <a:ext cx="574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보면서 쉽게 </a:t>
            </a:r>
            <a:r>
              <a:rPr lang="ko-KR" altLang="en-US" dirty="0" err="1" smtClean="0">
                <a:solidFill>
                  <a:schemeClr val="bg1"/>
                </a:solidFill>
              </a:rPr>
              <a:t>따라할</a:t>
            </a:r>
            <a:r>
              <a:rPr lang="ko-KR" altLang="en-US" dirty="0" smtClean="0">
                <a:solidFill>
                  <a:schemeClr val="bg1"/>
                </a:solidFill>
              </a:rPr>
              <a:t> 수 있는 </a:t>
            </a:r>
            <a:r>
              <a:rPr lang="ko-KR" altLang="en-US" dirty="0" err="1" smtClean="0">
                <a:solidFill>
                  <a:schemeClr val="bg1"/>
                </a:solidFill>
              </a:rPr>
              <a:t>타바타</a:t>
            </a:r>
            <a:r>
              <a:rPr lang="ko-KR" altLang="en-US" dirty="0" smtClean="0">
                <a:solidFill>
                  <a:schemeClr val="bg1"/>
                </a:solidFill>
              </a:rPr>
              <a:t> 영상들이 나옴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1"/>
            <a:ext cx="2649682" cy="47105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5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영상으로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따라하는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1"/>
            <a:ext cx="2649682" cy="47105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8719" y="2344600"/>
            <a:ext cx="51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현재 보고 있는 영상들의 </a:t>
            </a:r>
            <a:r>
              <a:rPr lang="ko-KR" altLang="en-US" dirty="0" err="1" smtClean="0">
                <a:solidFill>
                  <a:schemeClr val="bg1"/>
                </a:solidFill>
              </a:rPr>
              <a:t>대분류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0492" y="2276582"/>
            <a:ext cx="2797925" cy="244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9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영상으로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따라하는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타바타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2589077"/>
            <a:ext cx="1763430" cy="1215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1745671"/>
            <a:ext cx="2649682" cy="47105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1"/>
            <a:ext cx="2649682" cy="47105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18719" y="2344600"/>
            <a:ext cx="5185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코스명과 영상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웹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뷰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0492" y="2480864"/>
            <a:ext cx="2797925" cy="17506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9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슬라이드 메뉴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스톱 </a:t>
            </a:r>
            <a:r>
              <a:rPr lang="ko-KR" altLang="en-US" dirty="0" err="1" smtClean="0">
                <a:solidFill>
                  <a:schemeClr val="bg1"/>
                </a:solidFill>
              </a:rPr>
              <a:t>워치</a:t>
            </a:r>
            <a:r>
              <a:rPr lang="ko-KR" altLang="en-US" dirty="0" smtClean="0">
                <a:solidFill>
                  <a:schemeClr val="bg1"/>
                </a:solidFill>
              </a:rPr>
              <a:t> 선택 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4155238"/>
            <a:ext cx="1763430" cy="42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2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스톱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워치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434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운동에 걸리는 시간을 측정할 수 있음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서비스를 사용해 시간을 측정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가능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3805039"/>
            <a:ext cx="1763430" cy="42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4" y="1761371"/>
            <a:ext cx="2640851" cy="46948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33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58620" y="0"/>
            <a:ext cx="12196478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25489" y="3112686"/>
            <a:ext cx="634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운동을 효율적으로 하는 방법은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58620" y="730637"/>
            <a:ext cx="12192000" cy="5396726"/>
          </a:xfrm>
          <a:prstGeom prst="rect">
            <a:avLst/>
          </a:prstGeom>
          <a:solidFill>
            <a:srgbClr val="30303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TABATA </a:t>
            </a:r>
            <a:r>
              <a:rPr lang="ko-KR" altLang="en-US" sz="4800" dirty="0" smtClean="0"/>
              <a:t>운동법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/>
              <a:t>            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간헐적 운동법</a:t>
            </a:r>
            <a:r>
              <a:rPr lang="en-US" altLang="ko-KR" sz="3200" dirty="0" smtClean="0"/>
              <a:t>)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3" y="2695369"/>
            <a:ext cx="1467262" cy="14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워치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8719" y="2344600"/>
            <a:ext cx="434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스타트</a:t>
            </a:r>
            <a:r>
              <a:rPr lang="ko-KR" altLang="en-US" dirty="0" smtClean="0">
                <a:solidFill>
                  <a:schemeClr val="bg1"/>
                </a:solidFill>
              </a:rPr>
              <a:t> 버튼을 누르면 스톱 </a:t>
            </a:r>
            <a:r>
              <a:rPr lang="ko-KR" altLang="en-US" dirty="0" err="1" smtClean="0">
                <a:solidFill>
                  <a:schemeClr val="bg1"/>
                </a:solidFill>
              </a:rPr>
              <a:t>워치</a:t>
            </a:r>
            <a:r>
              <a:rPr lang="ko-KR" altLang="en-US" dirty="0" smtClean="0">
                <a:solidFill>
                  <a:schemeClr val="bg1"/>
                </a:solidFill>
              </a:rPr>
              <a:t> 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서비스도 시작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3805039"/>
            <a:ext cx="1763430" cy="42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4" y="1761371"/>
            <a:ext cx="2640851" cy="46948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19074" y="5176642"/>
            <a:ext cx="987810" cy="8350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워치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3805039"/>
            <a:ext cx="1763430" cy="42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4" y="1761371"/>
            <a:ext cx="2640851" cy="46948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41252" y="5176642"/>
            <a:ext cx="987810" cy="8350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6" y="1745671"/>
            <a:ext cx="2642884" cy="469846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17911" y="5147458"/>
            <a:ext cx="987810" cy="8350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18719" y="2344600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랩 버튼을 누르면 시간 기록 가능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6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워치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3805039"/>
            <a:ext cx="1763430" cy="42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4" y="1761371"/>
            <a:ext cx="2640851" cy="46948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41252" y="5176642"/>
            <a:ext cx="987810" cy="8350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6" y="1745671"/>
            <a:ext cx="2642884" cy="469846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1330" y="5147458"/>
            <a:ext cx="987810" cy="8350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18719" y="2344600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일시 정지 버튼을 누르면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4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4321" y="1411340"/>
            <a:ext cx="10903359" cy="0"/>
          </a:xfrm>
          <a:prstGeom prst="line">
            <a:avLst/>
          </a:prstGeom>
          <a:ln w="19050"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2737" y="792887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스톱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워치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액티비티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239" y="409616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02.</a:t>
            </a:r>
            <a:endParaRPr lang="ko-KR" altLang="en-US" sz="5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507" y="3347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8" y="1745672"/>
            <a:ext cx="2649682" cy="47105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9507" y="2437888"/>
            <a:ext cx="2287080" cy="986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9" y="1745672"/>
            <a:ext cx="2649682" cy="47105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1252" y="3805039"/>
            <a:ext cx="1763430" cy="42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4" y="1761371"/>
            <a:ext cx="2640851" cy="46948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41252" y="5176642"/>
            <a:ext cx="987810" cy="8350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6" y="1745671"/>
            <a:ext cx="2642884" cy="469846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1330" y="5147458"/>
            <a:ext cx="987810" cy="8350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18719" y="23446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재시작과</a:t>
            </a:r>
            <a:r>
              <a:rPr lang="ko-KR" altLang="en-US" dirty="0" smtClean="0">
                <a:solidFill>
                  <a:schemeClr val="bg1"/>
                </a:solidFill>
              </a:rPr>
              <a:t> 종료 초기화 선택 가능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9" y="1761370"/>
            <a:ext cx="2649681" cy="471054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433729" y="5163673"/>
            <a:ext cx="1552661" cy="8350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72737" y="53631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UI &amp;</a:t>
            </a:r>
            <a:r>
              <a:rPr lang="ko-KR" altLang="en-US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5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742359" y="2683645"/>
            <a:ext cx="697627" cy="1387323"/>
            <a:chOff x="5742359" y="2683645"/>
            <a:chExt cx="697627" cy="1387323"/>
          </a:xfrm>
        </p:grpSpPr>
        <p:sp>
          <p:nvSpPr>
            <p:cNvPr id="6" name="TextBox 5"/>
            <p:cNvSpPr txBox="1"/>
            <p:nvPr/>
          </p:nvSpPr>
          <p:spPr>
            <a:xfrm>
              <a:off x="5801689" y="2683645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03</a:t>
              </a:r>
              <a:endPara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42359" y="367085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시연</a:t>
              </a:r>
              <a:endParaRPr lang="ko-KR" alt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5844387" y="3416300"/>
              <a:ext cx="503227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/>
          <p:cNvSpPr/>
          <p:nvPr/>
        </p:nvSpPr>
        <p:spPr>
          <a:xfrm>
            <a:off x="4578927" y="1911927"/>
            <a:ext cx="3034146" cy="30341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26825" y="31673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Q&amp;A</a:t>
            </a:r>
            <a:endParaRPr lang="ko-KR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73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6478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25489" y="3112686"/>
            <a:ext cx="634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질리지 않고 운동을 하는 방법은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612842" y="-1"/>
            <a:ext cx="12196478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25489" y="3112686"/>
            <a:ext cx="634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운동을 효율적으로 하는 방법은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58620" y="730637"/>
            <a:ext cx="12192000" cy="5396726"/>
          </a:xfrm>
          <a:prstGeom prst="rect">
            <a:avLst/>
          </a:prstGeom>
          <a:solidFill>
            <a:srgbClr val="30303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/>
              <a:t>음악과 함께</a:t>
            </a:r>
            <a:endParaRPr lang="ko-KR" altLang="en-US" sz="4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28" y="2689948"/>
            <a:ext cx="1478103" cy="147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6478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46" y="2711342"/>
            <a:ext cx="2520000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79" y="2711342"/>
            <a:ext cx="2520000" cy="252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26" y="3321912"/>
            <a:ext cx="1080000" cy="108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400" y="1617046"/>
            <a:ext cx="12192000" cy="5396726"/>
          </a:xfrm>
          <a:prstGeom prst="rect">
            <a:avLst/>
          </a:prstGeom>
          <a:solidFill>
            <a:srgbClr val="30303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/>
              <a:t>음악과 </a:t>
            </a:r>
            <a:r>
              <a:rPr lang="ko-KR" altLang="en-US" sz="4800" dirty="0" err="1" smtClean="0"/>
              <a:t>타바타를</a:t>
            </a:r>
            <a:r>
              <a:rPr lang="ko-KR" altLang="en-US" sz="4800" dirty="0" smtClean="0"/>
              <a:t> 결합한</a:t>
            </a:r>
            <a:endParaRPr lang="en-US" altLang="ko-KR" sz="4800" dirty="0" smtClean="0"/>
          </a:p>
          <a:p>
            <a:pPr algn="ctr"/>
            <a:r>
              <a:rPr lang="ko-KR" altLang="en-US" sz="4800" dirty="0" smtClean="0"/>
              <a:t>간헐적 운동 애플리케이션 </a:t>
            </a:r>
            <a:endParaRPr lang="en-US" altLang="ko-KR" sz="4800" dirty="0" smtClean="0"/>
          </a:p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0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728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419015" y="2683645"/>
            <a:ext cx="1406154" cy="1387323"/>
            <a:chOff x="5419015" y="2683645"/>
            <a:chExt cx="1406154" cy="1387323"/>
          </a:xfrm>
        </p:grpSpPr>
        <p:sp>
          <p:nvSpPr>
            <p:cNvPr id="6" name="TextBox 5"/>
            <p:cNvSpPr txBox="1"/>
            <p:nvPr/>
          </p:nvSpPr>
          <p:spPr>
            <a:xfrm>
              <a:off x="5801689" y="2683645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02</a:t>
              </a:r>
              <a:endPara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19015" y="3670858"/>
              <a:ext cx="1406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UI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및 기능</a:t>
              </a:r>
              <a:endParaRPr lang="ko-KR" alt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5844387" y="3416300"/>
              <a:ext cx="503227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/>
          <p:cNvSpPr/>
          <p:nvPr/>
        </p:nvSpPr>
        <p:spPr>
          <a:xfrm>
            <a:off x="4578927" y="1911927"/>
            <a:ext cx="3034146" cy="30341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1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895</Words>
  <Application>Microsoft Office PowerPoint</Application>
  <PresentationFormat>와이드스크린</PresentationFormat>
  <Paragraphs>279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맑은 고딕</vt:lpstr>
      <vt:lpstr>-윤고딕310</vt:lpstr>
      <vt:lpstr>-윤고딕320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sojin kim</dc:creator>
  <cp:lastModifiedBy>정한규</cp:lastModifiedBy>
  <cp:revision>89</cp:revision>
  <dcterms:created xsi:type="dcterms:W3CDTF">2016-08-27T13:25:59Z</dcterms:created>
  <dcterms:modified xsi:type="dcterms:W3CDTF">2016-12-22T03:59:55Z</dcterms:modified>
</cp:coreProperties>
</file>