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CF31F-5A1F-4701-9261-B9E9B6FC3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F182A7-D4C2-4C87-B5A1-0A0E7AB0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1DAA0-33B1-4DF3-A41F-8518617A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67D2A-CBA9-4BAE-B50E-48AF1CC4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E4BFE-BDA7-4BAD-8D51-31EBB233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3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BD60-8CCA-40D8-B8D7-6A063BD2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C1210-0D62-44DD-8DB5-E0D2746CE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503D0-40F2-4F9A-BB57-5DF844EA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211F7-FF3D-49D1-84BF-6A4CB2C3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1BE4-546D-47B7-B943-BD937874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D3E479-D384-48FF-919B-69844AE3E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E59FA-3331-4FDA-BB4C-84F0D5633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57EB9-CD1F-43F6-88EF-DA24F40E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E68B2-9207-4C7E-87EC-9212FA36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B0C4C-8876-4DCF-B05C-E08CCE16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9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FA4EF-DE61-430F-AE94-68C5D3C0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DF3B3-A9BD-408E-997F-5CBB507A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62EAF-739A-470B-AC8D-997DCCEA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EE8B6-F9E5-4E8E-BD3D-4EF8F632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B9AFC-4887-41FF-B4A3-1DA8DD1C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846C-8487-4564-9CAB-C54F452E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A4A39-2BE1-41EF-991E-BD97E100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65726-C8B3-46ED-BDC0-ADE48279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83C98-EE2E-4D71-9DBD-E16B8C2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80F57-D8B2-4E29-AB78-2D51CDBD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3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F937-7D93-4FB1-9AB8-B85839C6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C7314-E9AE-44F0-80BF-4874A6EE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30AB0-EE84-4AB1-9C3D-E691B3BEF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DACE1-FB58-4873-BD0C-5B7960AE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2C181-0027-4C97-99B4-80BAFFA4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4D696-B3DF-4B71-AD89-38E4C0F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1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99648-8B94-402D-8854-888C12E9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7ADB1-30F8-40B5-8137-3A099C5F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B4EB-B6B5-4092-9771-FD4940584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3B38CF-DA87-4273-BF6E-DE859767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A36B34-DA04-49DA-B922-0EF8AE457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A619EF-BE22-4350-8D5C-7D25051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2ADCD4-75E2-4217-9E74-D606FF40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CF0A3F-7AD1-4346-B1AE-183D412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0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84A6A-93E1-4A47-8664-2C6AA52C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61090D-C538-4C54-BCEF-D6B465C6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F04E7-9005-450A-A905-6AC582F0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C4BD62-00BA-4F22-A818-3005132B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0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C115E-11F7-4E0C-96FF-41FEB16D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86B3D3-66E7-41F0-B1CF-698B28DE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3D623-B639-4518-B8B9-D6469FF5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3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26AA2-5683-4FE7-9B92-02BA502F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8832C-5732-49A8-8E8B-F49AE008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AC6A7-B021-4030-AD9A-69957271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6A634-88E5-4DAE-8EAF-9D28EBB2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08199-E6E6-467F-A78C-8A4C2C3A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97755-0EA3-43EE-BA61-9D3DCA8C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B78C6-AF0F-4EBE-9581-1FFE99F4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B7F2B-7C78-49D5-9594-D529FD589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A55AD-A41D-4125-8C08-B5801AD5A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F5823-8395-45A1-A924-73FB9B7E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7DE5F-D1BA-4138-B87D-B7691EDA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6361E-7EE4-4D14-B7CC-D537F59E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8D8812-7D49-4FFE-99CF-11EFD486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4668C-A46F-414B-A3B6-7F9BB935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BA397-87CB-4E49-BDFD-0D1CF342C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5F23-FC33-4CE0-8EFE-4A7E9BD51D0A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3500-5A5F-4C55-AA45-E3AEEFBCE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755DF-883E-42E1-9DDE-D51AF2F56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4C1D-C3E6-46D3-8B2D-2394A4C10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4801E48-CF02-48EA-9B0F-580082507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89474"/>
              </p:ext>
            </p:extLst>
          </p:nvPr>
        </p:nvGraphicFramePr>
        <p:xfrm>
          <a:off x="609600" y="719666"/>
          <a:ext cx="10820400" cy="59706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1505296415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338742639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15274870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828779887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194906"/>
                    </a:ext>
                  </a:extLst>
                </a:gridCol>
              </a:tblGrid>
              <a:tr h="7463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model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08326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 Telnet,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150547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66673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68144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ICMP(?),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18252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ARP(?),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37421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PPP, HDLC,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00971"/>
                  </a:ext>
                </a:extLst>
              </a:tr>
              <a:tr h="746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7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최예지</dc:creator>
  <cp:lastModifiedBy>최예지</cp:lastModifiedBy>
  <cp:revision>1</cp:revision>
  <dcterms:created xsi:type="dcterms:W3CDTF">2020-04-03T07:21:14Z</dcterms:created>
  <dcterms:modified xsi:type="dcterms:W3CDTF">2020-04-03T07:27:28Z</dcterms:modified>
</cp:coreProperties>
</file>