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CD9-BDEB-6A44-B8B5-6A7B15E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1FCA-36DD-5B45-92D5-60734278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F641-3139-984F-9B8C-6F37CB3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6C0-F444-CF4A-A016-86E6CC0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175E-F4B9-5E43-89FD-4A17DD2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2FF-AAEE-7A45-8CD6-20FBAF3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2651-B354-3B46-BDC5-BA36FC0B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9D63-761B-644D-BB5E-8C69512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407E-3912-7D4B-8015-85A8278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A157-FA5A-464D-93A4-51EF09C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E064-C107-7E4F-A094-C5366EE2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DAC5-E3C3-A44F-81CB-7459D5AE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00ED-C441-F34F-A3A0-ED28C0E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CC1B-2AC9-954E-BB9E-16995A1B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A80A-17FB-444E-AF8B-ACAE19C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A62-1814-6746-97EA-62F61905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0C8A-9EEA-BF47-9950-9B07266D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10B-10A7-8F40-85FE-89AF162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7882-B4EF-BE42-9278-24A05F6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C6C7-319E-7B4E-B84E-D8DFCC3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4A4-2C24-EB45-BE45-DA19284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D25A-1E9E-6A43-9AFA-199A5D25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D98B-6977-FD4B-B2E3-322DB03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A7DD-891D-374F-B8E8-C1FBC3F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C52-A953-FC4B-ACF4-5805472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F22-6F95-9245-B9C4-D56C8EC0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138-F5B3-574D-A7DF-4DE6B7B9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380C-04D1-B640-A6F2-0D657A11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5280-7E2C-3044-975D-DE74B90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E1B-5B2B-FC47-9B5B-80EC342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EB31-B0E8-434A-BDA5-68DF6ED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AEC-D5D3-3743-A7C7-B02B106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23E5-1AB8-1847-81BE-BEC4B1A8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3BCF-F5CD-5445-AE57-22B13DD8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02861-17C4-C540-B805-385E35FB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7416-7A65-0A40-B8B4-2A816294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1450-24EB-5E4A-927A-D67ABF34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99D6-FD4D-6942-99E3-97084F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3F9F8-1F2E-3A4D-A8E0-D2CDF06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547-CD95-AB49-95EC-B1CE00A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64BB8-92F1-0647-A64B-2A7C2F7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66A5D-F9F4-2E41-A4BC-453C1AD6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B0D1-2F8B-0847-BF3E-D6930E25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4D616-3CD6-0F43-8F8C-F6B9A3D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9FA66-9356-D245-8E93-F39F57B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F0E-C99E-AC4F-8A23-F3B3C25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7A84-C79E-924C-88C5-3BD08F43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011D-BBDA-564A-9E37-F8475D7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3C0B-FC9A-0141-9A25-22A7626F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3065-616D-E447-8CC2-A44999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8FF4-1F6E-654A-A5C6-40396D5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5F56-89A5-DE48-A9D7-84A6714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3665-7CC7-4544-985C-07DAD17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D579-1ADC-FC43-93A8-6FA4E66A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4B99-F438-8347-A698-7F1A29BA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6B05-ECD4-9D4B-A56B-F54CA4D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19B5-E312-A14C-AD7B-15E01211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50CB-65EF-974A-96F6-D132C6C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FF214-9EBE-2244-8775-17E5544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016D-0BE1-3F45-B2B6-3A63D30A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386D-FF9C-A44C-9DA8-717DBA864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306A-2C91-9041-89B0-BD476BCF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E84-6EEF-2340-A873-A7B060B1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81B-35A1-074F-9F1E-929E3AD3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3C2B-7924-024C-9080-08126B01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D441-BDBA-8047-8C0D-8F84D0A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Kidney Disease (CKD)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3AB3-7E88-E440-B780-2DD0452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increased loss of kidney function</a:t>
            </a:r>
          </a:p>
          <a:p>
            <a:r>
              <a:rPr lang="en-US" dirty="0"/>
              <a:t>Starts asymptomatically and only symptomatic at later stages when slowing or halting of CKD progression is difficult</a:t>
            </a:r>
          </a:p>
          <a:p>
            <a:r>
              <a:rPr lang="en-US" dirty="0"/>
              <a:t>Avoidable outcomes</a:t>
            </a:r>
          </a:p>
          <a:p>
            <a:pPr lvl="1"/>
            <a:r>
              <a:rPr lang="en-US" dirty="0"/>
              <a:t>Lower mortality due to increased risk of cardiovascular disease</a:t>
            </a:r>
          </a:p>
          <a:p>
            <a:pPr lvl="1"/>
            <a:r>
              <a:rPr lang="en-US" dirty="0"/>
              <a:t>Kidney failure leads to decreased quality of life regardless of treatment options (transplant or dialysis)</a:t>
            </a:r>
          </a:p>
        </p:txBody>
      </p:sp>
    </p:spTree>
    <p:extLst>
      <p:ext uri="{BB962C8B-B14F-4D97-AF65-F5344CB8AC3E}">
        <p14:creationId xmlns:p14="http://schemas.microsoft.com/office/powerpoint/2010/main" val="40061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0E0-C818-154C-A037-83442C91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C87-7427-0345-B2F9-A4F058E1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227"/>
            <a:ext cx="10515600" cy="2897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use patient data to predict CKD diagnosis</a:t>
            </a:r>
          </a:p>
        </p:txBody>
      </p:sp>
    </p:spTree>
    <p:extLst>
      <p:ext uri="{BB962C8B-B14F-4D97-AF65-F5344CB8AC3E}">
        <p14:creationId xmlns:p14="http://schemas.microsoft.com/office/powerpoint/2010/main" val="24619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E3B-E449-7E4B-A81A-D268D5B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C86-3E7C-1342-91C9-39642B91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sets of data covering different conditions related to CKD</a:t>
            </a:r>
          </a:p>
        </p:txBody>
      </p:sp>
    </p:spTree>
    <p:extLst>
      <p:ext uri="{BB962C8B-B14F-4D97-AF65-F5344CB8AC3E}">
        <p14:creationId xmlns:p14="http://schemas.microsoft.com/office/powerpoint/2010/main" val="101371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Predicting Chronic Kidney Disease</vt:lpstr>
      <vt:lpstr>Chronic Kidney Disease (CKD)</vt:lpstr>
      <vt:lpstr>Problem Statement</vt:lpstr>
      <vt:lpstr>Basic Overview of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Chronic Kidney Disease</dc:title>
  <dc:creator>choi kwun yu</dc:creator>
  <cp:lastModifiedBy>choi kwun yu</cp:lastModifiedBy>
  <cp:revision>2</cp:revision>
  <dcterms:created xsi:type="dcterms:W3CDTF">2021-09-16T20:56:14Z</dcterms:created>
  <dcterms:modified xsi:type="dcterms:W3CDTF">2021-09-16T21:09:32Z</dcterms:modified>
</cp:coreProperties>
</file>