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6" r:id="rId3"/>
    <p:sldId id="281" r:id="rId4"/>
    <p:sldId id="290" r:id="rId5"/>
    <p:sldId id="285" r:id="rId6"/>
    <p:sldId id="289" r:id="rId7"/>
    <p:sldId id="300" r:id="rId8"/>
    <p:sldId id="302" r:id="rId9"/>
    <p:sldId id="306" r:id="rId10"/>
    <p:sldId id="307" r:id="rId11"/>
    <p:sldId id="310" r:id="rId12"/>
    <p:sldId id="309" r:id="rId13"/>
    <p:sldId id="311" r:id="rId14"/>
    <p:sldId id="312" r:id="rId15"/>
    <p:sldId id="315" r:id="rId16"/>
    <p:sldId id="314" r:id="rId17"/>
    <p:sldId id="316" r:id="rId18"/>
    <p:sldId id="317" r:id="rId19"/>
    <p:sldId id="319" r:id="rId20"/>
    <p:sldId id="318" r:id="rId21"/>
    <p:sldId id="321" r:id="rId22"/>
    <p:sldId id="323" r:id="rId23"/>
    <p:sldId id="328" r:id="rId24"/>
    <p:sldId id="329" r:id="rId25"/>
    <p:sldId id="322" r:id="rId26"/>
    <p:sldId id="325" r:id="rId27"/>
    <p:sldId id="327" r:id="rId28"/>
    <p:sldId id="330" r:id="rId29"/>
    <p:sldId id="331" r:id="rId30"/>
    <p:sldId id="332" r:id="rId31"/>
    <p:sldId id="333" r:id="rId32"/>
    <p:sldId id="335" r:id="rId33"/>
    <p:sldId id="336" r:id="rId34"/>
    <p:sldId id="338" r:id="rId35"/>
    <p:sldId id="337" r:id="rId36"/>
    <p:sldId id="340" r:id="rId37"/>
    <p:sldId id="334" r:id="rId38"/>
    <p:sldId id="339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6" r:id="rId54"/>
    <p:sldId id="355" r:id="rId55"/>
    <p:sldId id="357" r:id="rId56"/>
    <p:sldId id="359" r:id="rId57"/>
    <p:sldId id="358" r:id="rId58"/>
    <p:sldId id="361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FB195-A037-4AC2-8B6A-B463EAD151B0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56CF-B2DF-41E2-977A-8E4EA0844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5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17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4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3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12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89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66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55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01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2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86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24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07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56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90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3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06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7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83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0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4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1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4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2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1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75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4315E-505F-4A42-8949-4D4610E5C6A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7B85C-FABD-4458-95BF-2E533611A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DA0E4-D38D-477B-81C8-3E2BE675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57114-0935-4881-A4BC-250E53A5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F9CB0-641E-40A3-B548-369CD019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C4990-AEFB-4ED4-BE5B-6936A101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E5D91-0DA2-4477-A5B2-785AB905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CCB29-30FE-40E9-B94B-1FE1898F4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F5A92-B578-4CD4-B08F-A687593F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EC9E3-E679-47E0-9A5D-A61EE82F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7479B-09F9-4B7E-BE9D-6813F250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7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2469D2-3379-478A-AC7F-D8C4F741F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58CB7A-9515-4B2B-93C8-2281E62C7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47AD9-341F-4881-9BD0-E15B65AE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CCE2A-C415-4BD3-8B6B-7C4E5CA9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14CD2-BE56-4ACB-A867-7457F13D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3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DD677-9C90-4CE1-A54B-716DE471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501CA-03F6-436F-87A5-A60E83D4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C0282-FFEB-4522-92A0-A8293082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B6063-680F-45EB-B187-EC3954CE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20538-3DC1-4055-B3A4-7942B617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3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9C341-3FE0-4A9C-B785-EBDE8EFA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28E32-4F48-4B3A-9A55-45688D34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CB5B0-BC10-4C41-9430-100406E7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16E29-4D27-4171-93AD-11836DBC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79818-6FC2-458F-A81F-C034E4BA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5F94F-7D6A-440D-8202-7CC0319E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4C744-CDDF-411B-952D-4AA891269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89422F-490F-498D-9E14-400734AE2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5E42FE-779A-4D4F-B47D-04829FB8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BAB07-3E02-4437-B571-8DF704FB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34745-46EC-4316-8F6F-C11C1553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0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46467-D9AC-4A21-B92E-9DF6EAF5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18699-C147-4BDB-90C3-DBE00EE0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A738F6-7AFF-4221-A51F-F1FFCCF9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B00B-E1F8-4E99-BB44-240E56259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873EE-084C-4F28-91F0-F2EE7A085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275A0-B0D1-4558-AD44-F48B3699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7E70F-D48F-4BFB-BA30-85586561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E3966-97D7-4DB0-B5BC-FB3E5990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2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77125-98BC-499C-9DE4-6514A176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64B81-82B6-462B-B7CD-28A17F52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1FB41-0B9C-4443-9C28-AE480DF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023C64-3D5C-4814-A65B-2E7C030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0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A1E9F-E632-4510-8087-92C4DCC4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9F3EA-572D-4BE5-B36A-2A03B95F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6EE68-ECEE-4F83-9E39-02882D93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3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60E8-7C61-4668-96D8-22595839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5613D-7D1F-42B9-9A44-C1B42CA2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6F288-B1AB-42EB-9377-2BF2C7D3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3FE79-64B3-4DE5-B0DE-C0E9F3C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18053-7CD3-4824-81DE-CD710129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FBEB9-3751-4663-B6AE-B850A3EA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1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9632-AE3C-416D-8906-FD6B4AE3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439652-652F-4285-90FD-ACE0FA9B4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CF1C7-884F-42DF-A383-3D6678731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2D68E-04CC-47C9-85C6-1C6192C6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80DBF-A854-4F23-8851-95B3AC29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48FE8-D52C-4E94-B5A2-700738D5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4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267FFB-296B-4816-84A1-FD4E81EB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BCADD-EF9F-4E92-9AA1-1FD3FA58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71928-3DC4-4C41-A35E-C6D7E8B45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37B1-6B9B-4FD1-89F3-A8F78BD24BA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297FF-3D55-4641-80DD-ABADC76B4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643AD-F6A1-43D7-BA85-76D88056D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A363-E5B3-429C-81B5-48FF17C1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9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99098-B531-4641-81F4-4F7F7B43F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6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A6B4A-AFA7-4905-AB82-C90DA126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6F239-AB00-47C0-8165-20F37D22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뒤로가기</a:t>
            </a:r>
            <a:r>
              <a:rPr lang="ko-KR" altLang="en-US" dirty="0"/>
              <a:t> 버튼</a:t>
            </a:r>
            <a:endParaRPr lang="en-US" altLang="ko-KR" dirty="0"/>
          </a:p>
          <a:p>
            <a:pPr lvl="1"/>
            <a:r>
              <a:rPr lang="ko-KR" altLang="en-US" dirty="0"/>
              <a:t>디폴트 값이 무조건 </a:t>
            </a:r>
            <a:r>
              <a:rPr lang="ko-KR" altLang="en-US" dirty="0" err="1"/>
              <a:t>메인화면으로</a:t>
            </a:r>
            <a:r>
              <a:rPr lang="ko-KR" altLang="en-US" dirty="0"/>
              <a:t> 설정되어 있음</a:t>
            </a:r>
            <a:endParaRPr lang="en-US" altLang="ko-KR" dirty="0"/>
          </a:p>
          <a:p>
            <a:pPr lvl="1"/>
            <a:r>
              <a:rPr lang="en-US" altLang="ko-KR" dirty="0" err="1"/>
              <a:t>RecyclerView</a:t>
            </a:r>
            <a:r>
              <a:rPr lang="en-US" altLang="ko-KR" dirty="0"/>
              <a:t> </a:t>
            </a:r>
            <a:r>
              <a:rPr lang="ko-KR" altLang="en-US" dirty="0"/>
              <a:t>아이템이 쌓임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화면 겹칠 때 있음</a:t>
            </a:r>
            <a:endParaRPr lang="en-US" altLang="ko-KR" dirty="0"/>
          </a:p>
          <a:p>
            <a:pPr lvl="1"/>
            <a:r>
              <a:rPr lang="ko-KR" altLang="en-US" dirty="0"/>
              <a:t>세부적인 </a:t>
            </a:r>
            <a:r>
              <a:rPr lang="ko-KR" altLang="en-US" dirty="0" err="1"/>
              <a:t>뒤로가기</a:t>
            </a:r>
            <a:r>
              <a:rPr lang="ko-KR" altLang="en-US" dirty="0"/>
              <a:t> 안됨</a:t>
            </a:r>
            <a:r>
              <a:rPr lang="en-US" altLang="ko-KR" dirty="0"/>
              <a:t>.(Navigation</a:t>
            </a:r>
            <a:r>
              <a:rPr lang="ko-KR" altLang="en-US" dirty="0"/>
              <a:t>때문인듯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90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5308C-03C0-4732-91BE-5748D3F6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AFDB0-3C8C-4A9A-B2A6-705F0A53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703"/>
            <a:ext cx="10515600" cy="5165890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디자인</a:t>
            </a:r>
            <a:endParaRPr lang="en-US" altLang="ko-KR" sz="1400" dirty="0"/>
          </a:p>
          <a:p>
            <a:r>
              <a:rPr lang="ko-KR" altLang="en-US" sz="1400" dirty="0" err="1"/>
              <a:t>뒤로가기</a:t>
            </a:r>
            <a:r>
              <a:rPr lang="ko-KR" altLang="en-US" sz="1400" dirty="0"/>
              <a:t> 버튼 이벤트 고치기</a:t>
            </a:r>
            <a:endParaRPr lang="en-US" altLang="ko-KR" sz="1400" dirty="0"/>
          </a:p>
          <a:p>
            <a:r>
              <a:rPr lang="ko-KR" altLang="en-US" sz="1400" dirty="0"/>
              <a:t>대학 </a:t>
            </a:r>
            <a:r>
              <a:rPr lang="en-US" altLang="ko-KR" sz="1400" dirty="0"/>
              <a:t>API </a:t>
            </a:r>
            <a:r>
              <a:rPr lang="ko-KR" altLang="en-US" sz="1400" dirty="0"/>
              <a:t>연동</a:t>
            </a:r>
            <a:endParaRPr lang="en-US" altLang="ko-KR" sz="1400" dirty="0"/>
          </a:p>
          <a:p>
            <a:r>
              <a:rPr lang="ko-KR" altLang="en-US" sz="1400" dirty="0"/>
              <a:t>친구목록</a:t>
            </a:r>
            <a:r>
              <a:rPr lang="en-US" altLang="ko-KR" sz="1400" dirty="0"/>
              <a:t>-</a:t>
            </a:r>
            <a:r>
              <a:rPr lang="ko-KR" altLang="en-US" sz="1400" dirty="0"/>
              <a:t>개인 프로필 수정</a:t>
            </a:r>
            <a:endParaRPr lang="en-US" altLang="ko-KR" sz="1400" dirty="0"/>
          </a:p>
          <a:p>
            <a:r>
              <a:rPr lang="ko-KR" altLang="en-US" sz="1400" dirty="0"/>
              <a:t>설정에서 서비스 정보 내용 기입</a:t>
            </a:r>
            <a:endParaRPr lang="en-US" altLang="ko-KR" sz="1400" dirty="0"/>
          </a:p>
          <a:p>
            <a:r>
              <a:rPr lang="ko-KR" altLang="en-US" sz="1400" dirty="0"/>
              <a:t>본인인증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아임포트</a:t>
            </a:r>
            <a:r>
              <a:rPr lang="ko-KR" altLang="en-US" sz="1400" dirty="0"/>
              <a:t> </a:t>
            </a:r>
            <a:r>
              <a:rPr lang="en-US" altLang="ko-KR" sz="1400" dirty="0"/>
              <a:t>API</a:t>
            </a:r>
          </a:p>
          <a:p>
            <a:r>
              <a:rPr lang="ko-KR" altLang="en-US" sz="1400" dirty="0"/>
              <a:t>본인인증</a:t>
            </a:r>
            <a:r>
              <a:rPr lang="en-US" altLang="ko-KR" sz="1400" dirty="0"/>
              <a:t>-Firebase</a:t>
            </a:r>
          </a:p>
          <a:p>
            <a:r>
              <a:rPr lang="ko-KR" altLang="en-US" sz="1400" dirty="0"/>
              <a:t>설정</a:t>
            </a:r>
            <a:r>
              <a:rPr lang="en-US" altLang="ko-KR" sz="1400" dirty="0"/>
              <a:t>-</a:t>
            </a:r>
            <a:r>
              <a:rPr lang="ko-KR" altLang="en-US" sz="1400" dirty="0"/>
              <a:t>알림</a:t>
            </a:r>
            <a:endParaRPr lang="en-US" altLang="ko-KR" sz="1400" dirty="0"/>
          </a:p>
          <a:p>
            <a:r>
              <a:rPr lang="ko-KR" altLang="en-US" sz="1400" dirty="0"/>
              <a:t>설정</a:t>
            </a:r>
            <a:r>
              <a:rPr lang="en-US" altLang="ko-KR" sz="1400" dirty="0"/>
              <a:t>-FAQ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33892-D380-468D-8F0B-0160E1F94F48}"/>
              </a:ext>
            </a:extLst>
          </p:cNvPr>
          <p:cNvSpPr txBox="1"/>
          <p:nvPr/>
        </p:nvSpPr>
        <p:spPr>
          <a:xfrm>
            <a:off x="5313575" y="983538"/>
            <a:ext cx="6601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전체적인 디자인</a:t>
            </a:r>
            <a:r>
              <a:rPr lang="en-US" altLang="ko-KR" dirty="0"/>
              <a:t>(</a:t>
            </a:r>
            <a:r>
              <a:rPr lang="ko-KR" altLang="en-US" dirty="0"/>
              <a:t>테마</a:t>
            </a:r>
            <a:r>
              <a:rPr lang="en-US" altLang="ko-KR" dirty="0"/>
              <a:t>), </a:t>
            </a:r>
            <a:r>
              <a:rPr lang="ko-KR" altLang="en-US" dirty="0"/>
              <a:t>서버 연결</a:t>
            </a:r>
            <a:r>
              <a:rPr lang="en-US" altLang="ko-KR" dirty="0"/>
              <a:t>, </a:t>
            </a:r>
            <a:r>
              <a:rPr lang="ko-KR" altLang="en-US" dirty="0"/>
              <a:t>설정 기능 부여</a:t>
            </a:r>
            <a:r>
              <a:rPr lang="en-US" altLang="ko-KR" dirty="0"/>
              <a:t>, </a:t>
            </a:r>
            <a:r>
              <a:rPr lang="ko-KR" altLang="en-US" dirty="0"/>
              <a:t>본인인증 </a:t>
            </a:r>
            <a:r>
              <a:rPr lang="en-US" altLang="ko-KR" dirty="0"/>
              <a:t>API(</a:t>
            </a:r>
            <a:r>
              <a:rPr lang="ko-KR" altLang="en-US" dirty="0" err="1"/>
              <a:t>아임포트</a:t>
            </a:r>
            <a:r>
              <a:rPr lang="en-US" altLang="ko-KR" dirty="0"/>
              <a:t>),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알림</a:t>
            </a:r>
            <a:r>
              <a:rPr lang="en-US" altLang="ko-KR" dirty="0"/>
              <a:t>, </a:t>
            </a:r>
            <a:r>
              <a:rPr lang="ko-KR" altLang="en-US" dirty="0"/>
              <a:t>고객센터</a:t>
            </a:r>
            <a:r>
              <a:rPr lang="en-US" altLang="ko-KR" dirty="0"/>
              <a:t>, </a:t>
            </a:r>
            <a:r>
              <a:rPr lang="ko-KR" altLang="en-US" dirty="0" err="1"/>
              <a:t>앱버전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7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LIST(2021-07-27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휴대폰 인증 부분 마무리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</a:t>
            </a:r>
            <a:r>
              <a:rPr lang="en-US" altLang="ko-KR" sz="2400" dirty="0"/>
              <a:t>-floating button-</a:t>
            </a:r>
            <a:r>
              <a:rPr lang="ko-KR" altLang="en-US" sz="2400" dirty="0" err="1"/>
              <a:t>친구초대버튼</a:t>
            </a:r>
            <a:r>
              <a:rPr lang="en-US" altLang="ko-KR" sz="2400" dirty="0"/>
              <a:t>-&gt;</a:t>
            </a:r>
            <a:r>
              <a:rPr lang="ko-KR" altLang="en-US" sz="2400" dirty="0"/>
              <a:t>텍스트로 변경</a:t>
            </a:r>
            <a:r>
              <a:rPr lang="en-US" altLang="ko-KR" sz="2400" dirty="0"/>
              <a:t>, </a:t>
            </a:r>
            <a:r>
              <a:rPr lang="ko-KR" altLang="en-US" sz="2400" dirty="0"/>
              <a:t>채팅</a:t>
            </a:r>
            <a:r>
              <a:rPr lang="en-US" altLang="ko-KR" sz="2400" dirty="0"/>
              <a:t>-floating button </a:t>
            </a:r>
            <a:r>
              <a:rPr lang="ko-KR" altLang="en-US" sz="2400" dirty="0"/>
              <a:t>기능 구현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설정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버튼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</a:t>
            </a:r>
            <a:r>
              <a:rPr lang="en-US" altLang="ko-KR" sz="2400" dirty="0"/>
              <a:t>-</a:t>
            </a:r>
            <a:r>
              <a:rPr lang="ko-KR" altLang="en-US" sz="2400" dirty="0"/>
              <a:t>개인 프로필 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, </a:t>
            </a:r>
            <a:r>
              <a:rPr lang="ko-KR" altLang="en-US" sz="2400" dirty="0"/>
              <a:t>서비스 정보 내용 구상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Google</a:t>
            </a:r>
            <a:r>
              <a:rPr lang="ko-KR" altLang="en-US" sz="2400" dirty="0"/>
              <a:t>이랑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FireBase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아임포트</a:t>
            </a:r>
            <a:r>
              <a:rPr lang="ko-KR" altLang="en-US" sz="2400" dirty="0"/>
              <a:t> </a:t>
            </a:r>
            <a:r>
              <a:rPr lang="en-US" altLang="ko-KR" sz="2400" dirty="0"/>
              <a:t>SOFTCON </a:t>
            </a:r>
            <a:r>
              <a:rPr lang="ko-KR" altLang="en-US" sz="2400" dirty="0"/>
              <a:t>계정 생성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 기능 부여</a:t>
            </a:r>
            <a:r>
              <a:rPr lang="en-US" altLang="ko-KR" sz="2400" dirty="0"/>
              <a:t>, Multiview </a:t>
            </a:r>
            <a:r>
              <a:rPr lang="ko-KR" altLang="en-US" sz="2400" dirty="0"/>
              <a:t>설정</a:t>
            </a:r>
            <a:r>
              <a:rPr lang="en-US" altLang="ko-KR" sz="2400" dirty="0"/>
              <a:t>, </a:t>
            </a:r>
            <a:r>
              <a:rPr lang="ko-KR" altLang="en-US" sz="2400" dirty="0"/>
              <a:t>설정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시 </a:t>
            </a:r>
            <a:r>
              <a:rPr lang="en-US" altLang="ko-KR" sz="2400" dirty="0" err="1"/>
              <a:t>recyclerview</a:t>
            </a:r>
            <a:r>
              <a:rPr lang="en-US" altLang="ko-KR" sz="2400" dirty="0"/>
              <a:t> </a:t>
            </a:r>
            <a:r>
              <a:rPr lang="ko-KR" altLang="en-US" sz="2400" dirty="0"/>
              <a:t>중복 오류 해결</a:t>
            </a:r>
            <a:r>
              <a:rPr lang="en-US" altLang="ko-KR" sz="2400" dirty="0"/>
              <a:t>, </a:t>
            </a:r>
            <a:r>
              <a:rPr lang="ko-KR" altLang="en-US" sz="2400" dirty="0"/>
              <a:t>로그아웃</a:t>
            </a:r>
            <a:r>
              <a:rPr lang="en-US" altLang="ko-KR" sz="2400" dirty="0"/>
              <a:t>, </a:t>
            </a:r>
            <a:r>
              <a:rPr lang="ko-KR" altLang="en-US" sz="2400" dirty="0"/>
              <a:t>회원탈퇴 팝업 클릭 시 로그인 화면으로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Seekbar</a:t>
            </a:r>
            <a:r>
              <a:rPr lang="en-US" altLang="ko-KR" sz="2400" dirty="0"/>
              <a:t> </a:t>
            </a:r>
            <a:r>
              <a:rPr lang="ko-KR" altLang="en-US" sz="2400" dirty="0"/>
              <a:t>나이 범위 연동</a:t>
            </a:r>
            <a:endParaRPr lang="en-US" altLang="ko-KR" sz="2400" dirty="0"/>
          </a:p>
          <a:p>
            <a:pPr lvl="1"/>
            <a:r>
              <a:rPr lang="ko-KR" altLang="en-US" sz="2000" dirty="0"/>
              <a:t>보류</a:t>
            </a:r>
            <a:r>
              <a:rPr lang="en-US" altLang="ko-KR" sz="2000" dirty="0"/>
              <a:t>: </a:t>
            </a:r>
            <a:r>
              <a:rPr lang="ko-KR" altLang="en-US" sz="2000" dirty="0"/>
              <a:t>설정 기능 부여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기능 부여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7</a:t>
            </a:r>
            <a:r>
              <a:rPr lang="ko-KR" altLang="en-US" sz="2400" dirty="0"/>
              <a:t>월 </a:t>
            </a:r>
            <a:r>
              <a:rPr lang="en-US" altLang="ko-KR" sz="2400" dirty="0"/>
              <a:t>30</a:t>
            </a:r>
            <a:r>
              <a:rPr lang="ko-KR" altLang="en-US" sz="2400" dirty="0"/>
              <a:t>일 </a:t>
            </a:r>
            <a:r>
              <a:rPr lang="en-US" altLang="ko-KR" sz="2400" dirty="0"/>
              <a:t>17:00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232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LIST(2021-07-30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휴대폰 인증 부분 마무리</a:t>
            </a:r>
            <a:r>
              <a:rPr lang="en-US" altLang="ko-KR" sz="2400" dirty="0"/>
              <a:t>, chatroom </a:t>
            </a:r>
            <a:r>
              <a:rPr lang="ko-KR" altLang="en-US" sz="2400" dirty="0" err="1"/>
              <a:t>메뉴바</a:t>
            </a:r>
            <a:r>
              <a:rPr lang="ko-KR" altLang="en-US" sz="2400" dirty="0"/>
              <a:t> 클릭 오류</a:t>
            </a:r>
            <a:r>
              <a:rPr lang="en-US" altLang="ko-KR" sz="2400" dirty="0"/>
              <a:t>(</a:t>
            </a:r>
            <a:r>
              <a:rPr lang="ko-KR" altLang="en-US" sz="2400" dirty="0"/>
              <a:t>아무 곳이나 클릭해도 메뉴바가 닫히는 현상 해결</a:t>
            </a:r>
            <a:r>
              <a:rPr lang="en-US" altLang="ko-KR" sz="2400" dirty="0"/>
              <a:t>), </a:t>
            </a:r>
            <a:r>
              <a:rPr lang="ko-KR" altLang="en-US" sz="2400" dirty="0"/>
              <a:t>팝업 애니메이션 속도 늦추기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설정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버튼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</a:t>
            </a:r>
            <a:r>
              <a:rPr lang="en-US" altLang="ko-KR" sz="2400" dirty="0"/>
              <a:t>-</a:t>
            </a:r>
            <a:r>
              <a:rPr lang="ko-KR" altLang="en-US" sz="2400" dirty="0"/>
              <a:t>개인 프로필 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, </a:t>
            </a:r>
            <a:r>
              <a:rPr lang="ko-KR" altLang="en-US" sz="2400" dirty="0"/>
              <a:t>서비스 정보 내용 구상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친구 프로필 창 변경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 기능 부여</a:t>
            </a:r>
            <a:r>
              <a:rPr lang="en-US" altLang="ko-KR" sz="2400" dirty="0"/>
              <a:t>, Multiview </a:t>
            </a:r>
            <a:r>
              <a:rPr lang="ko-KR" altLang="en-US" sz="2400" dirty="0"/>
              <a:t>설정</a:t>
            </a:r>
            <a:r>
              <a:rPr lang="en-US" altLang="ko-KR" sz="2400" dirty="0"/>
              <a:t>, </a:t>
            </a:r>
            <a:r>
              <a:rPr lang="ko-KR" altLang="en-US" sz="2400" dirty="0"/>
              <a:t>설정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시 </a:t>
            </a:r>
            <a:r>
              <a:rPr lang="en-US" altLang="ko-KR" sz="2400" dirty="0" err="1"/>
              <a:t>recyclerview</a:t>
            </a:r>
            <a:r>
              <a:rPr lang="en-US" altLang="ko-KR" sz="2400" dirty="0"/>
              <a:t> </a:t>
            </a:r>
            <a:r>
              <a:rPr lang="ko-KR" altLang="en-US" sz="2400" dirty="0"/>
              <a:t>중복 오류 해결</a:t>
            </a:r>
            <a:r>
              <a:rPr lang="en-US" altLang="ko-KR" sz="2400" dirty="0"/>
              <a:t>, </a:t>
            </a:r>
            <a:r>
              <a:rPr lang="ko-KR" altLang="en-US" sz="2400" dirty="0"/>
              <a:t>로그아웃</a:t>
            </a:r>
            <a:r>
              <a:rPr lang="en-US" altLang="ko-KR" sz="2400" dirty="0"/>
              <a:t>, </a:t>
            </a:r>
            <a:r>
              <a:rPr lang="ko-KR" altLang="en-US" sz="2400" dirty="0"/>
              <a:t>회원탈퇴 팝업 클릭 시 로그인 화면으로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Seekbar</a:t>
            </a:r>
            <a:r>
              <a:rPr lang="en-US" altLang="ko-KR" sz="2400" dirty="0"/>
              <a:t> </a:t>
            </a:r>
            <a:r>
              <a:rPr lang="ko-KR" altLang="en-US" sz="2400" dirty="0"/>
              <a:t>나이 범위 연동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둥글게 보여주는 라이브러리 추가</a:t>
            </a:r>
            <a:endParaRPr lang="en-US" altLang="ko-KR" sz="2400" dirty="0"/>
          </a:p>
          <a:p>
            <a:pPr lvl="1"/>
            <a:r>
              <a:rPr lang="ko-KR" altLang="en-US" sz="2000" dirty="0"/>
              <a:t>보류</a:t>
            </a:r>
            <a:r>
              <a:rPr lang="en-US" altLang="ko-KR" sz="2000" dirty="0"/>
              <a:t>: </a:t>
            </a:r>
            <a:r>
              <a:rPr lang="ko-KR" altLang="en-US" sz="2000" dirty="0"/>
              <a:t>설정 기능 부여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기능 부여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3</a:t>
            </a:r>
            <a:r>
              <a:rPr lang="ko-KR" altLang="en-US" sz="2400" dirty="0"/>
              <a:t>일 </a:t>
            </a:r>
            <a:r>
              <a:rPr lang="en-US" altLang="ko-KR" sz="2400" dirty="0"/>
              <a:t>17:00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089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LIST(2021-08-3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휴대폰 인증 부분 마무리</a:t>
            </a:r>
            <a:r>
              <a:rPr lang="en-US" altLang="ko-KR" sz="2400" dirty="0"/>
              <a:t>, Setting</a:t>
            </a:r>
            <a:r>
              <a:rPr lang="ko-KR" altLang="en-US" sz="2400" dirty="0"/>
              <a:t> 알림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설정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버튼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</a:t>
            </a:r>
            <a:r>
              <a:rPr lang="en-US" altLang="ko-KR" sz="2400" dirty="0"/>
              <a:t>-</a:t>
            </a:r>
            <a:r>
              <a:rPr lang="ko-KR" altLang="en-US" sz="2400" dirty="0"/>
              <a:t>개인 프로필 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, </a:t>
            </a:r>
            <a:r>
              <a:rPr lang="ko-KR" altLang="en-US" sz="2400" dirty="0"/>
              <a:t>서비스 정보 내용 구상</a:t>
            </a:r>
            <a:r>
              <a:rPr lang="en-US" altLang="ko-KR" sz="2400" dirty="0"/>
              <a:t>, </a:t>
            </a:r>
            <a:r>
              <a:rPr lang="ko-KR" altLang="en-US" sz="2400" dirty="0"/>
              <a:t>프로필 이미지 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아임포트</a:t>
            </a:r>
            <a:r>
              <a:rPr lang="ko-KR" altLang="en-US" sz="2400" dirty="0"/>
              <a:t> </a:t>
            </a:r>
            <a:r>
              <a:rPr lang="en-US" altLang="ko-KR" sz="2400" dirty="0"/>
              <a:t>API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 기능 부여</a:t>
            </a:r>
            <a:r>
              <a:rPr lang="en-US" altLang="ko-KR" sz="2400" dirty="0"/>
              <a:t>, Multiview </a:t>
            </a:r>
            <a:r>
              <a:rPr lang="ko-KR" altLang="en-US" sz="2400" dirty="0"/>
              <a:t>설정</a:t>
            </a:r>
            <a:r>
              <a:rPr lang="en-US" altLang="ko-KR" sz="2400" dirty="0"/>
              <a:t>, </a:t>
            </a:r>
            <a:r>
              <a:rPr lang="ko-KR" altLang="en-US" sz="2400" dirty="0"/>
              <a:t>설정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시 </a:t>
            </a:r>
            <a:r>
              <a:rPr lang="en-US" altLang="ko-KR" sz="2400" dirty="0" err="1"/>
              <a:t>recyclerview</a:t>
            </a:r>
            <a:r>
              <a:rPr lang="en-US" altLang="ko-KR" sz="2400" dirty="0"/>
              <a:t> </a:t>
            </a:r>
            <a:r>
              <a:rPr lang="ko-KR" altLang="en-US" sz="2400" dirty="0"/>
              <a:t>중복 오류 해결</a:t>
            </a:r>
            <a:r>
              <a:rPr lang="en-US" altLang="ko-KR" sz="2400" dirty="0"/>
              <a:t>, </a:t>
            </a:r>
            <a:r>
              <a:rPr lang="ko-KR" altLang="en-US" sz="2400" dirty="0"/>
              <a:t>대학 </a:t>
            </a:r>
            <a:r>
              <a:rPr lang="en-US" altLang="ko-KR" sz="2400" dirty="0"/>
              <a:t>API </a:t>
            </a:r>
            <a:r>
              <a:rPr lang="ko-KR" altLang="en-US" sz="2400" dirty="0"/>
              <a:t>연동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bottomNavigationView</a:t>
            </a:r>
            <a:r>
              <a:rPr lang="en-US" altLang="ko-KR" sz="2400" dirty="0"/>
              <a:t>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lvl="1"/>
            <a:r>
              <a:rPr lang="ko-KR" altLang="en-US" sz="2000" dirty="0"/>
              <a:t>보류</a:t>
            </a:r>
            <a:r>
              <a:rPr lang="en-US" altLang="ko-KR" sz="2000" dirty="0"/>
              <a:t>: </a:t>
            </a:r>
            <a:r>
              <a:rPr lang="ko-KR" altLang="en-US" sz="2000" dirty="0"/>
              <a:t>설정 기능 부여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기능 부여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6</a:t>
            </a:r>
            <a:r>
              <a:rPr lang="ko-KR" altLang="en-US" sz="2400" dirty="0"/>
              <a:t>일 </a:t>
            </a:r>
            <a:r>
              <a:rPr lang="en-US" altLang="ko-KR" sz="2400" dirty="0"/>
              <a:t>17:00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311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322D3-FCA4-4175-8B2A-3F47BB2D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F0CAA-50CD-4E3C-BEF3-BED0F2EE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화면 학교 </a:t>
            </a:r>
            <a:r>
              <a:rPr lang="ko-KR" altLang="en-US" dirty="0" err="1"/>
              <a:t>선택시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뜨기</a:t>
            </a:r>
          </a:p>
        </p:txBody>
      </p:sp>
    </p:spTree>
    <p:extLst>
      <p:ext uri="{BB962C8B-B14F-4D97-AF65-F5344CB8AC3E}">
        <p14:creationId xmlns:p14="http://schemas.microsoft.com/office/powerpoint/2010/main" val="318129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LIST(2021-08-6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휴대폰 인증 부분 마무리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설정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버튼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시 </a:t>
            </a:r>
            <a:r>
              <a:rPr lang="en-US" altLang="ko-KR" sz="2400" dirty="0" err="1"/>
              <a:t>recyclerview</a:t>
            </a:r>
            <a:r>
              <a:rPr lang="en-US" altLang="ko-KR" sz="2400" dirty="0"/>
              <a:t> </a:t>
            </a:r>
            <a:r>
              <a:rPr lang="ko-KR" altLang="en-US" sz="2400" dirty="0"/>
              <a:t>중복 오류 해결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</a:t>
            </a:r>
            <a:r>
              <a:rPr lang="en-US" altLang="ko-KR" sz="2400" dirty="0"/>
              <a:t>-</a:t>
            </a:r>
            <a:r>
              <a:rPr lang="ko-KR" altLang="en-US" sz="2400" dirty="0"/>
              <a:t>개인 프로필 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아임포트</a:t>
            </a:r>
            <a:r>
              <a:rPr lang="ko-KR" altLang="en-US" sz="2400" dirty="0"/>
              <a:t> </a:t>
            </a:r>
            <a:r>
              <a:rPr lang="en-US" altLang="ko-KR" sz="2400" dirty="0"/>
              <a:t>API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대학 </a:t>
            </a:r>
            <a:r>
              <a:rPr lang="en-US" altLang="ko-KR" sz="2400" dirty="0"/>
              <a:t>API </a:t>
            </a:r>
            <a:r>
              <a:rPr lang="ko-KR" altLang="en-US" sz="2400" dirty="0"/>
              <a:t>연동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bottomNavigationView</a:t>
            </a:r>
            <a:r>
              <a:rPr lang="en-US" altLang="ko-KR" sz="2400" dirty="0"/>
              <a:t>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lvl="1"/>
            <a:r>
              <a:rPr lang="ko-KR" altLang="en-US" sz="2000" dirty="0"/>
              <a:t>보류</a:t>
            </a:r>
            <a:r>
              <a:rPr lang="en-US" altLang="ko-KR" sz="2000" dirty="0"/>
              <a:t>: </a:t>
            </a:r>
            <a:r>
              <a:rPr lang="ko-KR" altLang="en-US" sz="2000" dirty="0"/>
              <a:t>설정 기능 부여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기능 부여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10</a:t>
            </a:r>
            <a:r>
              <a:rPr lang="ko-KR" altLang="en-US" sz="2400" dirty="0"/>
              <a:t>일 </a:t>
            </a:r>
            <a:r>
              <a:rPr lang="en-US" altLang="ko-KR" sz="2400" dirty="0"/>
              <a:t>17:00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641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LIST(2021-08-10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휴대폰 인증 부분 마무리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, </a:t>
            </a:r>
            <a:r>
              <a:rPr lang="ko-KR" altLang="en-US" sz="2400" dirty="0"/>
              <a:t>설정 기능 부여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설정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버튼 없애기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</a:t>
            </a:r>
            <a:r>
              <a:rPr lang="en-US" altLang="ko-KR" sz="2400" dirty="0"/>
              <a:t>-</a:t>
            </a:r>
            <a:r>
              <a:rPr lang="ko-KR" altLang="en-US" sz="2400" dirty="0"/>
              <a:t>개인 프로필 수정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SettingContentsFragment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CustomSwitchPreference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대학 </a:t>
            </a:r>
            <a:r>
              <a:rPr lang="en-US" altLang="ko-KR" sz="2400" dirty="0"/>
              <a:t>API </a:t>
            </a:r>
            <a:r>
              <a:rPr lang="ko-KR" altLang="en-US" sz="2400" dirty="0"/>
              <a:t>연동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아임포트</a:t>
            </a:r>
            <a:r>
              <a:rPr lang="ko-KR" altLang="en-US" sz="2400" dirty="0"/>
              <a:t> </a:t>
            </a:r>
            <a:r>
              <a:rPr lang="en-US" altLang="ko-KR" sz="2400" dirty="0"/>
              <a:t>API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14</a:t>
            </a:r>
            <a:r>
              <a:rPr lang="ko-KR" altLang="en-US" sz="2400" dirty="0"/>
              <a:t>일 </a:t>
            </a:r>
            <a:r>
              <a:rPr lang="en-US" altLang="ko-KR" sz="2400" dirty="0"/>
              <a:t>18:30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32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LIST(2021-08-14 18:30)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휴대폰 인증 부분 마무리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아임포트</a:t>
            </a:r>
            <a:r>
              <a:rPr lang="ko-KR" altLang="en-US" sz="2400" dirty="0"/>
              <a:t> </a:t>
            </a:r>
            <a:r>
              <a:rPr lang="en-US" altLang="ko-KR" sz="2400" dirty="0"/>
              <a:t>API</a:t>
            </a:r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친구목록</a:t>
            </a:r>
            <a:r>
              <a:rPr lang="en-US" altLang="ko-KR" sz="2400" dirty="0"/>
              <a:t>-</a:t>
            </a:r>
            <a:r>
              <a:rPr lang="ko-KR" altLang="en-US" sz="2400" dirty="0"/>
              <a:t>개인 프로필 수정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17</a:t>
            </a:r>
            <a:r>
              <a:rPr lang="ko-KR" altLang="en-US" sz="2400" dirty="0"/>
              <a:t>일 </a:t>
            </a:r>
            <a:r>
              <a:rPr lang="en-US" altLang="ko-KR" sz="2400" dirty="0"/>
              <a:t>18:30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616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356B-D8AA-4A80-954D-1EE285DE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아임포트</a:t>
            </a:r>
            <a:r>
              <a:rPr lang="ko-KR" altLang="en-US" dirty="0"/>
              <a:t> 대체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E0F84-7814-480E-9122-0D9BB422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카카오 로그인 </a:t>
            </a:r>
            <a:r>
              <a:rPr lang="en-US" altLang="ko-KR" dirty="0"/>
              <a:t>-&gt; </a:t>
            </a:r>
            <a:r>
              <a:rPr lang="ko-KR" altLang="en-US" dirty="0"/>
              <a:t>연령대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endParaRPr lang="en-US" altLang="ko-KR" dirty="0"/>
          </a:p>
          <a:p>
            <a:r>
              <a:rPr lang="ko-KR" altLang="en-US" dirty="0"/>
              <a:t>학생카드 </a:t>
            </a:r>
            <a:r>
              <a:rPr lang="en-US" altLang="ko-KR" dirty="0"/>
              <a:t>-&gt;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재적상태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endParaRPr lang="en-US" altLang="ko-KR" dirty="0"/>
          </a:p>
          <a:p>
            <a:r>
              <a:rPr lang="ko-KR" altLang="en-US" dirty="0"/>
              <a:t>학생증 </a:t>
            </a:r>
            <a:r>
              <a:rPr lang="en-US" altLang="ko-KR" dirty="0"/>
              <a:t>or </a:t>
            </a:r>
            <a:r>
              <a:rPr lang="ko-KR" altLang="en-US" dirty="0"/>
              <a:t>학교 이메일 인증</a:t>
            </a:r>
          </a:p>
        </p:txBody>
      </p:sp>
    </p:spTree>
    <p:extLst>
      <p:ext uri="{BB962C8B-B14F-4D97-AF65-F5344CB8AC3E}">
        <p14:creationId xmlns:p14="http://schemas.microsoft.com/office/powerpoint/2010/main" val="285473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B57F-B3A3-4200-97A5-706955C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LIST(2021-07-05)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A3004-0C71-4E21-8F39-289D0DE4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경수 </a:t>
            </a:r>
            <a:r>
              <a:rPr lang="en-US" altLang="ko-KR" dirty="0"/>
              <a:t>: </a:t>
            </a:r>
            <a:r>
              <a:rPr lang="ko-KR" altLang="en-US" dirty="0"/>
              <a:t>메인 </a:t>
            </a:r>
            <a:r>
              <a:rPr lang="ko-KR" altLang="en-US" dirty="0" err="1"/>
              <a:t>프래그먼트</a:t>
            </a:r>
            <a:r>
              <a:rPr lang="en-US" altLang="ko-KR" dirty="0"/>
              <a:t>-</a:t>
            </a:r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내부 </a:t>
            </a:r>
            <a:r>
              <a:rPr lang="ko-KR" altLang="en-US" dirty="0" err="1"/>
              <a:t>프래그먼트</a:t>
            </a:r>
            <a:r>
              <a:rPr lang="en-US" altLang="ko-KR" dirty="0"/>
              <a:t>(</a:t>
            </a:r>
            <a:r>
              <a:rPr lang="ko-KR" altLang="en-US" dirty="0"/>
              <a:t>매치하기</a:t>
            </a:r>
            <a:r>
              <a:rPr lang="en-US" altLang="ko-KR" dirty="0"/>
              <a:t>, </a:t>
            </a:r>
            <a:r>
              <a:rPr lang="ko-KR" altLang="en-US" dirty="0"/>
              <a:t>현황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채윤 </a:t>
            </a:r>
            <a:r>
              <a:rPr lang="en-US" altLang="ko-KR" dirty="0"/>
              <a:t>: </a:t>
            </a:r>
            <a:r>
              <a:rPr lang="ko-KR" altLang="en-US" dirty="0" err="1"/>
              <a:t>인트로</a:t>
            </a:r>
            <a:r>
              <a:rPr lang="en-US" altLang="ko-KR" dirty="0"/>
              <a:t>(</a:t>
            </a:r>
            <a:r>
              <a:rPr lang="ko-KR" altLang="en-US" dirty="0"/>
              <a:t>액티비티</a:t>
            </a:r>
            <a:r>
              <a:rPr lang="en-US" altLang="ko-KR" dirty="0"/>
              <a:t>),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 err="1"/>
              <a:t>프래그먼트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인배 </a:t>
            </a:r>
            <a:r>
              <a:rPr lang="en-US" altLang="ko-KR" dirty="0"/>
              <a:t>: </a:t>
            </a:r>
            <a:r>
              <a:rPr lang="ko-KR" altLang="en-US" dirty="0"/>
              <a:t>메인 </a:t>
            </a:r>
            <a:r>
              <a:rPr lang="ko-KR" altLang="en-US" dirty="0" err="1"/>
              <a:t>프래그먼트</a:t>
            </a:r>
            <a:r>
              <a:rPr lang="ko-KR" altLang="en-US" dirty="0"/>
              <a:t> 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6532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LIST(2021-08-17 18:30)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친구목록</a:t>
            </a:r>
            <a:r>
              <a:rPr lang="en-US" altLang="ko-KR" sz="2400" dirty="0"/>
              <a:t>-</a:t>
            </a:r>
            <a:r>
              <a:rPr lang="ko-KR" altLang="en-US" sz="2400" dirty="0"/>
              <a:t>개인 프로필 수정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뒤로가기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20</a:t>
            </a:r>
            <a:r>
              <a:rPr lang="ko-KR" altLang="en-US" sz="2400" dirty="0"/>
              <a:t>일 </a:t>
            </a:r>
            <a:r>
              <a:rPr lang="en-US" altLang="ko-KR" sz="2400" dirty="0"/>
              <a:t>16:00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377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LIST(2021-08-20 16:00)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), </a:t>
            </a:r>
            <a:r>
              <a:rPr lang="ko-KR" altLang="en-US" sz="2400" dirty="0"/>
              <a:t>닉네임 설정 수정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친구목록</a:t>
            </a:r>
            <a:r>
              <a:rPr lang="en-US" altLang="ko-KR" sz="2400" dirty="0"/>
              <a:t>-</a:t>
            </a:r>
            <a:r>
              <a:rPr lang="ko-KR" altLang="en-US" sz="2400" dirty="0"/>
              <a:t>개인 프로필 수정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상점 </a:t>
            </a:r>
            <a:r>
              <a:rPr lang="ko-KR" altLang="en-US" sz="2400" dirty="0" err="1"/>
              <a:t>피그마디자인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뒤로가기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25</a:t>
            </a:r>
            <a:r>
              <a:rPr lang="ko-KR" altLang="en-US" sz="2400" dirty="0"/>
              <a:t>일 </a:t>
            </a:r>
            <a:r>
              <a:rPr lang="en-US" altLang="ko-KR" sz="2400" dirty="0"/>
              <a:t>13:00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006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BD11F-8DB2-4D47-948A-7558F575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56DF3-7A73-4663-BC4D-FDD615C8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매칭 기능</a:t>
            </a:r>
            <a:endParaRPr lang="en-US" altLang="ko-KR" dirty="0"/>
          </a:p>
          <a:p>
            <a:r>
              <a:rPr lang="ko-KR" altLang="en-US" dirty="0" err="1"/>
              <a:t>리사이클러뷰</a:t>
            </a:r>
            <a:r>
              <a:rPr lang="ko-KR" altLang="en-US" dirty="0"/>
              <a:t> 검색 기능</a:t>
            </a:r>
            <a:endParaRPr lang="en-US" altLang="ko-KR" dirty="0"/>
          </a:p>
          <a:p>
            <a:r>
              <a:rPr lang="ko-KR" altLang="en-US" dirty="0" err="1"/>
              <a:t>프래그먼트</a:t>
            </a:r>
            <a:r>
              <a:rPr lang="ko-KR" altLang="en-US" dirty="0"/>
              <a:t> 간의 데이터 전송</a:t>
            </a:r>
            <a:endParaRPr lang="en-US" altLang="ko-KR" dirty="0"/>
          </a:p>
          <a:p>
            <a:r>
              <a:rPr lang="ko-KR" altLang="en-US" dirty="0"/>
              <a:t>광고</a:t>
            </a:r>
            <a:r>
              <a:rPr lang="en-US" altLang="ko-KR" dirty="0"/>
              <a:t>(</a:t>
            </a:r>
            <a:r>
              <a:rPr lang="ko-KR" altLang="en-US" dirty="0"/>
              <a:t>배너</a:t>
            </a:r>
            <a:r>
              <a:rPr lang="en-US" altLang="ko-KR" dirty="0"/>
              <a:t>, </a:t>
            </a:r>
            <a:r>
              <a:rPr lang="ko-KR" altLang="en-US" dirty="0"/>
              <a:t>전면 광고</a:t>
            </a:r>
            <a:r>
              <a:rPr lang="en-US" altLang="ko-KR" dirty="0"/>
              <a:t>(</a:t>
            </a:r>
            <a:r>
              <a:rPr lang="ko-KR" altLang="en-US" dirty="0"/>
              <a:t>캐시 보상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캐시 제도 도입</a:t>
            </a:r>
            <a:endParaRPr lang="en-US" altLang="ko-KR" dirty="0"/>
          </a:p>
          <a:p>
            <a:r>
              <a:rPr lang="ko-KR" altLang="en-US" dirty="0"/>
              <a:t>추천인 코드 발급</a:t>
            </a:r>
            <a:endParaRPr lang="en-US" altLang="ko-KR" dirty="0"/>
          </a:p>
          <a:p>
            <a:r>
              <a:rPr lang="ko-KR" altLang="en-US" dirty="0"/>
              <a:t>서비스 정보</a:t>
            </a:r>
            <a:endParaRPr lang="en-US" altLang="ko-KR" dirty="0"/>
          </a:p>
          <a:p>
            <a:r>
              <a:rPr lang="en-US" altLang="ko-KR" dirty="0" err="1"/>
              <a:t>DataBase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3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1E05F-8983-4A08-BE7B-0FD11F4B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CA24D-EB5A-4362-AE73-57889E23FC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하트개수 </a:t>
            </a:r>
            <a:r>
              <a:rPr lang="ko-KR" altLang="en-US" dirty="0" err="1"/>
              <a:t>필요캐시</a:t>
            </a:r>
            <a:r>
              <a:rPr lang="ko-KR" altLang="en-US" dirty="0"/>
              <a:t> </a:t>
            </a:r>
            <a:r>
              <a:rPr lang="ko-KR" altLang="en-US" dirty="0" err="1"/>
              <a:t>결제캐시</a:t>
            </a:r>
            <a:r>
              <a:rPr lang="ko-KR" altLang="en-US" dirty="0"/>
              <a:t> 결제금액</a:t>
            </a:r>
          </a:p>
          <a:p>
            <a:r>
              <a:rPr lang="ko-KR" altLang="en-US" dirty="0"/>
              <a:t>하트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100</a:t>
            </a:r>
            <a:r>
              <a:rPr lang="ko-KR" altLang="en-US" dirty="0"/>
              <a:t>캐시 </a:t>
            </a:r>
            <a:r>
              <a:rPr lang="en-US" altLang="ko-KR" dirty="0"/>
              <a:t>1000</a:t>
            </a:r>
            <a:r>
              <a:rPr lang="ko-KR" altLang="en-US" dirty="0"/>
              <a:t>캐시 </a:t>
            </a:r>
            <a:r>
              <a:rPr lang="en-US" altLang="ko-KR" dirty="0"/>
              <a:t>1200</a:t>
            </a:r>
            <a:r>
              <a:rPr lang="ko-KR" altLang="en-US" dirty="0"/>
              <a:t>원 </a:t>
            </a:r>
            <a:r>
              <a:rPr lang="en-US" altLang="ko-KR" dirty="0"/>
              <a:t>900</a:t>
            </a:r>
            <a:r>
              <a:rPr lang="ko-KR" altLang="en-US" dirty="0"/>
              <a:t>캐시</a:t>
            </a:r>
          </a:p>
          <a:p>
            <a:r>
              <a:rPr lang="ko-KR" altLang="en-US" dirty="0"/>
              <a:t>하트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500</a:t>
            </a:r>
            <a:r>
              <a:rPr lang="ko-KR" altLang="en-US" dirty="0"/>
              <a:t>캐시 </a:t>
            </a:r>
            <a:r>
              <a:rPr lang="en-US" altLang="ko-KR" dirty="0"/>
              <a:t>1000</a:t>
            </a:r>
            <a:r>
              <a:rPr lang="ko-KR" altLang="en-US" dirty="0"/>
              <a:t>캐시 </a:t>
            </a:r>
            <a:r>
              <a:rPr lang="en-US" altLang="ko-KR" dirty="0"/>
              <a:t>1200</a:t>
            </a:r>
            <a:r>
              <a:rPr lang="ko-KR" altLang="en-US" dirty="0"/>
              <a:t>원 </a:t>
            </a:r>
            <a:r>
              <a:rPr lang="en-US" altLang="ko-KR" dirty="0"/>
              <a:t>500</a:t>
            </a:r>
            <a:r>
              <a:rPr lang="ko-KR" altLang="en-US" dirty="0"/>
              <a:t>캐시</a:t>
            </a:r>
          </a:p>
          <a:p>
            <a:r>
              <a:rPr lang="ko-KR" altLang="en-US" dirty="0"/>
              <a:t>하트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1000</a:t>
            </a:r>
            <a:r>
              <a:rPr lang="ko-KR" altLang="en-US" dirty="0"/>
              <a:t>캐시 </a:t>
            </a:r>
            <a:r>
              <a:rPr lang="en-US" altLang="ko-KR" dirty="0"/>
              <a:t>1000</a:t>
            </a:r>
            <a:r>
              <a:rPr lang="ko-KR" altLang="en-US" dirty="0"/>
              <a:t>캐시 </a:t>
            </a:r>
            <a:r>
              <a:rPr lang="en-US" altLang="ko-KR" dirty="0"/>
              <a:t>1200</a:t>
            </a:r>
            <a:r>
              <a:rPr lang="ko-KR" altLang="en-US" dirty="0"/>
              <a:t>원</a:t>
            </a:r>
          </a:p>
          <a:p>
            <a:r>
              <a:rPr lang="ko-KR" altLang="en-US" dirty="0"/>
              <a:t>개당 </a:t>
            </a:r>
            <a:r>
              <a:rPr lang="en-US" altLang="ko-KR" dirty="0"/>
              <a:t>100</a:t>
            </a:r>
            <a:r>
              <a:rPr lang="ko-KR" altLang="en-US" dirty="0"/>
              <a:t>캐시</a:t>
            </a:r>
          </a:p>
          <a:p>
            <a:endParaRPr lang="ko-KR" altLang="en-US" dirty="0"/>
          </a:p>
          <a:p>
            <a:r>
              <a:rPr lang="ko-KR" altLang="en-US" dirty="0"/>
              <a:t>하트 </a:t>
            </a:r>
            <a:r>
              <a:rPr lang="en-US" altLang="ko-KR" dirty="0"/>
              <a:t>18+2</a:t>
            </a:r>
            <a:r>
              <a:rPr lang="ko-KR" altLang="en-US" dirty="0"/>
              <a:t>개 </a:t>
            </a:r>
            <a:r>
              <a:rPr lang="en-US" altLang="ko-KR" dirty="0"/>
              <a:t>1800</a:t>
            </a:r>
            <a:r>
              <a:rPr lang="ko-KR" altLang="en-US" dirty="0"/>
              <a:t>캐시 </a:t>
            </a:r>
            <a:r>
              <a:rPr lang="en-US" altLang="ko-KR" dirty="0"/>
              <a:t>2000</a:t>
            </a:r>
            <a:r>
              <a:rPr lang="ko-KR" altLang="en-US" dirty="0"/>
              <a:t>캐시 </a:t>
            </a:r>
            <a:r>
              <a:rPr lang="en-US" altLang="ko-KR" dirty="0"/>
              <a:t>2400</a:t>
            </a:r>
            <a:r>
              <a:rPr lang="ko-KR" altLang="en-US" dirty="0"/>
              <a:t>원</a:t>
            </a:r>
          </a:p>
          <a:p>
            <a:r>
              <a:rPr lang="ko-KR" altLang="en-US" dirty="0"/>
              <a:t>개당 </a:t>
            </a:r>
            <a:r>
              <a:rPr lang="en-US" altLang="ko-KR" dirty="0"/>
              <a:t>90</a:t>
            </a:r>
            <a:r>
              <a:rPr lang="ko-KR" altLang="en-US" dirty="0"/>
              <a:t>캐시</a:t>
            </a:r>
          </a:p>
          <a:p>
            <a:endParaRPr lang="ko-KR" altLang="en-US" dirty="0"/>
          </a:p>
          <a:p>
            <a:r>
              <a:rPr lang="ko-KR" altLang="en-US" dirty="0"/>
              <a:t>하트 </a:t>
            </a:r>
            <a:r>
              <a:rPr lang="en-US" altLang="ko-KR" dirty="0"/>
              <a:t>25+5</a:t>
            </a:r>
            <a:r>
              <a:rPr lang="ko-KR" altLang="en-US" dirty="0"/>
              <a:t>개 </a:t>
            </a:r>
            <a:r>
              <a:rPr lang="en-US" altLang="ko-KR" dirty="0"/>
              <a:t>2500</a:t>
            </a:r>
            <a:r>
              <a:rPr lang="ko-KR" altLang="en-US" dirty="0"/>
              <a:t>캐시 </a:t>
            </a:r>
            <a:r>
              <a:rPr lang="en-US" altLang="ko-KR" dirty="0"/>
              <a:t>3000</a:t>
            </a:r>
            <a:r>
              <a:rPr lang="ko-KR" altLang="en-US" dirty="0"/>
              <a:t>캐시 </a:t>
            </a:r>
            <a:r>
              <a:rPr lang="en-US" altLang="ko-KR" dirty="0"/>
              <a:t>3600</a:t>
            </a:r>
            <a:r>
              <a:rPr lang="ko-KR" altLang="en-US" dirty="0"/>
              <a:t>원</a:t>
            </a:r>
          </a:p>
          <a:p>
            <a:r>
              <a:rPr lang="ko-KR" altLang="en-US" dirty="0"/>
              <a:t>개당 </a:t>
            </a:r>
            <a:r>
              <a:rPr lang="en-US" altLang="ko-KR" dirty="0"/>
              <a:t>83</a:t>
            </a:r>
            <a:r>
              <a:rPr lang="ko-KR" altLang="en-US" dirty="0"/>
              <a:t>캐시</a:t>
            </a:r>
          </a:p>
          <a:p>
            <a:endParaRPr lang="ko-KR" altLang="en-US" dirty="0"/>
          </a:p>
          <a:p>
            <a:r>
              <a:rPr lang="ko-KR" altLang="en-US" dirty="0"/>
              <a:t>한달동안 하트 무제한 </a:t>
            </a:r>
            <a:r>
              <a:rPr lang="en-US" altLang="ko-KR" dirty="0"/>
              <a:t>5000</a:t>
            </a:r>
            <a:r>
              <a:rPr lang="ko-KR" altLang="en-US" dirty="0"/>
              <a:t>캐시 </a:t>
            </a:r>
            <a:r>
              <a:rPr lang="en-US" altLang="ko-KR" dirty="0"/>
              <a:t>6000</a:t>
            </a:r>
            <a:r>
              <a:rPr lang="ko-KR" altLang="en-US" dirty="0"/>
              <a:t>원</a:t>
            </a:r>
          </a:p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013197A-2AA7-4387-9024-374C4D306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광고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회당 </a:t>
            </a:r>
            <a:r>
              <a:rPr lang="en-US" altLang="ko-KR" dirty="0"/>
              <a:t>40</a:t>
            </a:r>
            <a:r>
              <a:rPr lang="ko-KR" altLang="en-US" dirty="0"/>
              <a:t>캐시</a:t>
            </a:r>
            <a:endParaRPr lang="en-US" altLang="ko-KR" dirty="0"/>
          </a:p>
          <a:p>
            <a:pPr lvl="1"/>
            <a:r>
              <a:rPr lang="ko-KR" altLang="en-US" dirty="0"/>
              <a:t>하루 최대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79900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24455-6157-4630-9483-D86BFAD8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F9D9D-C0AD-4EB7-917B-26A0BA9AD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비씨카드글꼴</a:t>
            </a:r>
            <a:r>
              <a:rPr lang="ko-KR" altLang="en-US" dirty="0"/>
              <a:t> </a:t>
            </a:r>
            <a:r>
              <a:rPr lang="en-US" altLang="ko-KR" dirty="0"/>
              <a:t>Bold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3F9A4E-97AB-4D34-87D8-7EC0B100B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87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LIST(2021-08-25 13:00)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(</a:t>
            </a:r>
            <a:r>
              <a:rPr lang="ko-KR" altLang="en-US" sz="2400" dirty="0"/>
              <a:t>키보드 높이 구해서 일일이 설정</a:t>
            </a:r>
            <a:r>
              <a:rPr lang="en-US" altLang="ko-KR" sz="2400" dirty="0"/>
              <a:t>),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상점 업데이트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리사이클러뷰</a:t>
            </a:r>
            <a:r>
              <a:rPr lang="ko-KR" altLang="en-US" sz="2400" dirty="0"/>
              <a:t> 검색 기능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28</a:t>
            </a:r>
            <a:r>
              <a:rPr lang="ko-KR" altLang="en-US" sz="2400" dirty="0"/>
              <a:t>일 </a:t>
            </a:r>
            <a:r>
              <a:rPr lang="en-US" altLang="ko-KR" sz="2400" dirty="0"/>
              <a:t>18:00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8209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LIST(2021-08-28 19:00)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(</a:t>
            </a:r>
            <a:r>
              <a:rPr lang="ko-KR" altLang="en-US" sz="2400" dirty="0"/>
              <a:t>키보드 높이 구해서 일일이 설정</a:t>
            </a:r>
            <a:r>
              <a:rPr lang="en-US" altLang="ko-KR" sz="2400" dirty="0"/>
              <a:t>),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상점 업데이트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리사이클러뷰</a:t>
            </a:r>
            <a:r>
              <a:rPr lang="ko-KR" altLang="en-US" sz="2400" dirty="0"/>
              <a:t> 검색 기능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31</a:t>
            </a:r>
            <a:r>
              <a:rPr lang="ko-KR" altLang="en-US" sz="2400" dirty="0"/>
              <a:t>일 </a:t>
            </a:r>
            <a:r>
              <a:rPr lang="en-US" altLang="ko-KR" sz="2400" dirty="0"/>
              <a:t>17:00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665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LIST(2021-08-31 19:00)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상점 업데이트</a:t>
            </a:r>
            <a:r>
              <a:rPr lang="en-US" altLang="ko-KR" sz="2400" dirty="0"/>
              <a:t>(</a:t>
            </a:r>
            <a:r>
              <a:rPr lang="ko-KR" altLang="en-US" sz="2400" dirty="0"/>
              <a:t>잔여 캐시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리사이클러뷰</a:t>
            </a:r>
            <a:r>
              <a:rPr lang="ko-KR" altLang="en-US" sz="2400" dirty="0"/>
              <a:t> 검색 기능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(</a:t>
            </a:r>
            <a:r>
              <a:rPr lang="ko-KR" altLang="en-US" sz="2400" dirty="0"/>
              <a:t>키보드 높이 구해서 일일이 설정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9</a:t>
            </a:r>
            <a:r>
              <a:rPr lang="ko-KR" altLang="en-US" sz="2400" dirty="0"/>
              <a:t>월 </a:t>
            </a:r>
            <a:r>
              <a:rPr lang="en-US" altLang="ko-KR" sz="2400" dirty="0"/>
              <a:t>10</a:t>
            </a:r>
            <a:r>
              <a:rPr lang="ko-KR" altLang="en-US" sz="2400" dirty="0"/>
              <a:t>일 시간 미정</a:t>
            </a:r>
          </a:p>
        </p:txBody>
      </p:sp>
    </p:spTree>
    <p:extLst>
      <p:ext uri="{BB962C8B-B14F-4D97-AF65-F5344CB8AC3E}">
        <p14:creationId xmlns:p14="http://schemas.microsoft.com/office/powerpoint/2010/main" val="3139211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LIST(2021-09-10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ko-KR" altLang="en-US" sz="2400" dirty="0"/>
              <a:t>알림 설정 기능 부여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리사이클러뷰</a:t>
            </a:r>
            <a:r>
              <a:rPr lang="ko-KR" altLang="en-US" sz="2400" dirty="0"/>
              <a:t> 검색 기능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엔터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(</a:t>
            </a:r>
            <a:r>
              <a:rPr lang="ko-KR" altLang="en-US" sz="2400" dirty="0"/>
              <a:t>키보드 높이 구해서 일일이 설정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</a:t>
            </a:r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9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</a:t>
            </a:r>
            <a:r>
              <a:rPr lang="en-US" altLang="ko-KR" sz="2400" dirty="0"/>
              <a:t>13:00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52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LIST(2021-09-18 13:00)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ko-KR" altLang="en-US" sz="2400" dirty="0"/>
              <a:t>알림 설정 기능 부여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ConstraintLayout</a:t>
            </a:r>
            <a:r>
              <a:rPr lang="ko-KR" altLang="en-US" sz="2400" dirty="0"/>
              <a:t>으로 설정</a:t>
            </a:r>
            <a:r>
              <a:rPr lang="en-US" altLang="ko-KR" sz="2400" dirty="0"/>
              <a:t>(</a:t>
            </a:r>
            <a:r>
              <a:rPr lang="ko-KR" altLang="en-US" sz="2400" dirty="0"/>
              <a:t>키보드 높이 구해서 일일이 설정</a:t>
            </a:r>
            <a:r>
              <a:rPr lang="en-US" altLang="ko-KR" sz="2400" dirty="0"/>
              <a:t>) , </a:t>
            </a:r>
            <a:r>
              <a:rPr lang="ko-KR" altLang="en-US" sz="2400" dirty="0"/>
              <a:t>매칭 채팅 </a:t>
            </a:r>
            <a:r>
              <a:rPr lang="ko-KR" altLang="en-US" sz="2400" dirty="0" err="1"/>
              <a:t>엔터</a:t>
            </a:r>
            <a:r>
              <a:rPr lang="ko-KR" altLang="en-US" sz="2400" dirty="0"/>
              <a:t> 시 </a:t>
            </a:r>
            <a:r>
              <a:rPr lang="en-US" altLang="ko-KR" sz="2400" dirty="0"/>
              <a:t>focus(</a:t>
            </a:r>
            <a:r>
              <a:rPr lang="ko-KR" altLang="en-US" sz="2400" dirty="0"/>
              <a:t>색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9</a:t>
            </a:r>
            <a:r>
              <a:rPr lang="ko-KR" altLang="en-US" sz="2400" dirty="0"/>
              <a:t>월 </a:t>
            </a:r>
            <a:r>
              <a:rPr lang="en-US" altLang="ko-KR" sz="2400" dirty="0"/>
              <a:t>24</a:t>
            </a:r>
            <a:r>
              <a:rPr lang="ko-KR" altLang="en-US" sz="2400" dirty="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798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B57F-B3A3-4200-97A5-706955C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LIST(2021-07-06)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A3004-0C71-4E21-8F39-289D0DE4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경수 </a:t>
            </a:r>
            <a:r>
              <a:rPr lang="en-US" altLang="ko-KR" dirty="0"/>
              <a:t>: </a:t>
            </a:r>
            <a:r>
              <a:rPr lang="ko-KR" altLang="en-US" dirty="0"/>
              <a:t>메인 </a:t>
            </a:r>
            <a:r>
              <a:rPr lang="ko-KR" altLang="en-US" dirty="0" err="1"/>
              <a:t>프래그먼트</a:t>
            </a:r>
            <a:r>
              <a:rPr lang="en-US" altLang="ko-KR" dirty="0"/>
              <a:t>-</a:t>
            </a:r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내부 </a:t>
            </a:r>
            <a:r>
              <a:rPr lang="ko-KR" altLang="en-US" dirty="0" err="1"/>
              <a:t>프래그먼트</a:t>
            </a:r>
            <a:r>
              <a:rPr lang="en-US" altLang="ko-KR" dirty="0"/>
              <a:t>(</a:t>
            </a:r>
            <a:r>
              <a:rPr lang="ko-KR" altLang="en-US" dirty="0"/>
              <a:t>매치하기</a:t>
            </a:r>
            <a:r>
              <a:rPr lang="en-US" altLang="ko-KR" dirty="0"/>
              <a:t>, </a:t>
            </a:r>
            <a:r>
              <a:rPr lang="ko-KR" altLang="en-US" dirty="0"/>
              <a:t>현황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채윤 </a:t>
            </a:r>
            <a:r>
              <a:rPr lang="en-US" altLang="ko-KR" dirty="0"/>
              <a:t>: </a:t>
            </a:r>
            <a:r>
              <a:rPr lang="ko-KR" altLang="en-US" dirty="0"/>
              <a:t>상점</a:t>
            </a:r>
            <a:endParaRPr lang="en-US" altLang="ko-KR" dirty="0"/>
          </a:p>
          <a:p>
            <a:r>
              <a:rPr lang="ko-KR" altLang="en-US" dirty="0"/>
              <a:t>인배 </a:t>
            </a:r>
            <a:r>
              <a:rPr lang="en-US" altLang="ko-KR" dirty="0"/>
              <a:t>: </a:t>
            </a:r>
            <a:r>
              <a:rPr lang="ko-KR" altLang="en-US" dirty="0" err="1"/>
              <a:t>설정창</a:t>
            </a:r>
            <a:r>
              <a:rPr lang="ko-KR" altLang="en-US" dirty="0"/>
              <a:t> 틀</a:t>
            </a:r>
            <a:r>
              <a:rPr lang="en-US" altLang="ko-KR" dirty="0"/>
              <a:t>+</a:t>
            </a:r>
            <a:r>
              <a:rPr lang="ko-KR" altLang="en-US" dirty="0"/>
              <a:t>시간되면 </a:t>
            </a:r>
            <a:r>
              <a:rPr lang="ko-KR" altLang="en-US" dirty="0" err="1"/>
              <a:t>설정창</a:t>
            </a:r>
            <a:r>
              <a:rPr lang="ko-KR" altLang="en-US" dirty="0"/>
              <a:t> 내용도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친구목록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0638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LIST(2021-09-24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갈아엎기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10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976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LIST(2021-10-1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갈아엎기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ko-KR" altLang="en-US" sz="2400" dirty="0"/>
              <a:t>학생증 인증 조건 넣기</a:t>
            </a:r>
            <a:r>
              <a:rPr lang="en-US" altLang="ko-KR" sz="2400" dirty="0"/>
              <a:t>(</a:t>
            </a:r>
            <a:r>
              <a:rPr lang="ko-KR" altLang="en-US" sz="2400" dirty="0"/>
              <a:t>클래스</a:t>
            </a:r>
            <a:r>
              <a:rPr lang="en-US" altLang="ko-KR" sz="2400" dirty="0"/>
              <a:t>, xml </a:t>
            </a:r>
            <a:r>
              <a:rPr lang="ko-KR" altLang="en-US" sz="2400" dirty="0"/>
              <a:t>이름 바꾸기</a:t>
            </a:r>
            <a:r>
              <a:rPr lang="en-US" altLang="ko-KR" sz="2400" dirty="0"/>
              <a:t>), </a:t>
            </a:r>
            <a:r>
              <a:rPr lang="ko-KR" altLang="en-US" sz="2400" dirty="0"/>
              <a:t>학교선택 </a:t>
            </a:r>
            <a:r>
              <a:rPr lang="ko-KR" altLang="en-US" sz="2400" dirty="0" err="1"/>
              <a:t>팝업창</a:t>
            </a:r>
            <a:r>
              <a:rPr lang="ko-KR" altLang="en-US" sz="2400" dirty="0"/>
              <a:t>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/>
              <a:t>로그아웃</a:t>
            </a:r>
            <a:r>
              <a:rPr lang="en-US" altLang="ko-KR" sz="2400" dirty="0"/>
              <a:t>, </a:t>
            </a:r>
            <a:r>
              <a:rPr lang="ko-KR" altLang="en-US" sz="2400" dirty="0"/>
              <a:t>탈퇴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10</a:t>
            </a:r>
            <a:r>
              <a:rPr lang="ko-KR" altLang="en-US" sz="2400" dirty="0"/>
              <a:t>월 </a:t>
            </a:r>
            <a:r>
              <a:rPr lang="en-US" altLang="ko-KR" sz="2400" dirty="0"/>
              <a:t>8</a:t>
            </a:r>
            <a:r>
              <a:rPr lang="ko-KR" altLang="en-US" sz="2400" dirty="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6086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LIST(2021-10-8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닉네임 등록 창에 추천인 코드 입력란 생성</a:t>
            </a:r>
            <a:r>
              <a:rPr lang="en-US" altLang="ko-KR" sz="2400" dirty="0"/>
              <a:t>, </a:t>
            </a:r>
            <a:r>
              <a:rPr lang="ko-KR" altLang="en-US" sz="2400" dirty="0"/>
              <a:t>추천인 코드 작업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갈아엎기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/>
              <a:t>로그아웃</a:t>
            </a:r>
            <a:r>
              <a:rPr lang="en-US" altLang="ko-KR" sz="2400" dirty="0"/>
              <a:t>,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사진 업로드 작업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10</a:t>
            </a:r>
            <a:r>
              <a:rPr lang="ko-KR" altLang="en-US" sz="2400" dirty="0"/>
              <a:t>월 </a:t>
            </a:r>
            <a:r>
              <a:rPr lang="en-US" altLang="ko-KR" sz="2400" dirty="0"/>
              <a:t>15</a:t>
            </a:r>
            <a:r>
              <a:rPr lang="ko-KR" altLang="en-US" sz="2400" dirty="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767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LIST(2021-10-15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추천인 코드 중복 방지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갈아엎기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, </a:t>
            </a:r>
            <a:r>
              <a:rPr lang="ko-KR" altLang="en-US" sz="2400" dirty="0"/>
              <a:t>나가기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/>
              <a:t>로그아웃</a:t>
            </a:r>
            <a:r>
              <a:rPr lang="en-US" altLang="ko-KR" sz="2400" dirty="0"/>
              <a:t>,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사진 업로드 작업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10</a:t>
            </a:r>
            <a:r>
              <a:rPr lang="ko-KR" altLang="en-US" sz="2400" dirty="0"/>
              <a:t>월 </a:t>
            </a:r>
            <a:r>
              <a:rPr lang="en-US" altLang="ko-KR" sz="2400" dirty="0"/>
              <a:t>29</a:t>
            </a:r>
            <a:r>
              <a:rPr lang="ko-KR" altLang="en-US" sz="2400" dirty="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4816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9B0EE-6FA3-4690-ABA9-64754BC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친구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91966-E47A-4377-890E-5BA254B7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추천인코드를 친구가 되고자 하는 사람이 입력하면 추가가 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추천인코드가 맞는 사람을 찾고 그 사람의 </a:t>
            </a:r>
            <a:r>
              <a:rPr lang="en-US" altLang="ko-KR" dirty="0"/>
              <a:t>ID(root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받아서 친구목록에 </a:t>
            </a:r>
            <a:r>
              <a:rPr lang="en-US" altLang="ko-KR" dirty="0"/>
              <a:t>“</a:t>
            </a:r>
            <a:r>
              <a:rPr lang="ko-KR" altLang="en-US" dirty="0"/>
              <a:t>인덱스</a:t>
            </a:r>
            <a:r>
              <a:rPr lang="en-US" altLang="ko-KR" dirty="0"/>
              <a:t>:ID” </a:t>
            </a:r>
            <a:r>
              <a:rPr lang="ko-KR" altLang="en-US" dirty="0"/>
              <a:t>형식으로 입력</a:t>
            </a:r>
          </a:p>
        </p:txBody>
      </p:sp>
    </p:spTree>
    <p:extLst>
      <p:ext uri="{BB962C8B-B14F-4D97-AF65-F5344CB8AC3E}">
        <p14:creationId xmlns:p14="http://schemas.microsoft.com/office/powerpoint/2010/main" val="3922227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LIST(2021-11-5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친구초대 </a:t>
            </a:r>
            <a:r>
              <a:rPr lang="en-US" altLang="ko-KR" sz="2400" dirty="0"/>
              <a:t>Floating </a:t>
            </a:r>
            <a:r>
              <a:rPr lang="ko-KR" altLang="en-US" sz="2400" dirty="0" err="1"/>
              <a:t>또도동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, </a:t>
            </a:r>
            <a:r>
              <a:rPr lang="ko-KR" altLang="en-US" sz="2400" dirty="0"/>
              <a:t>나가기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/>
              <a:t>로그아웃</a:t>
            </a:r>
            <a:r>
              <a:rPr lang="en-US" altLang="ko-KR" sz="2400" dirty="0"/>
              <a:t>,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사진 업로드 작업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/>
              <a:t>9</a:t>
            </a:r>
            <a:r>
              <a:rPr lang="ko-KR" altLang="en-US" sz="2400" dirty="0"/>
              <a:t>일 </a:t>
            </a:r>
            <a:r>
              <a:rPr lang="en-US" altLang="ko-KR" sz="2400" dirty="0"/>
              <a:t>13:00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601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B38F7-7187-4E3A-AF75-AA26B3E6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채팅은 </a:t>
            </a:r>
            <a:r>
              <a:rPr lang="en-US" altLang="ko-KR" dirty="0"/>
              <a:t>cloud </a:t>
            </a:r>
            <a:r>
              <a:rPr lang="en-US" altLang="ko-KR" dirty="0" err="1"/>
              <a:t>firestore</a:t>
            </a:r>
            <a:r>
              <a:rPr lang="ko-KR" altLang="en-US" dirty="0"/>
              <a:t>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56025-8483-4C95-8D93-8A301A1E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0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AFC39-5FDA-43B2-ACE7-70BA550A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7A009-462E-4499-9C3B-E81B75E6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강제 업데이트</a:t>
            </a:r>
            <a:endParaRPr lang="en-US" altLang="ko-KR" sz="2400" dirty="0"/>
          </a:p>
          <a:p>
            <a:r>
              <a:rPr lang="ko-KR" altLang="en-US" sz="2400" dirty="0"/>
              <a:t>회원가입</a:t>
            </a:r>
            <a:endParaRPr lang="en-US" altLang="ko-KR" sz="2400" dirty="0"/>
          </a:p>
          <a:p>
            <a:pPr lvl="1"/>
            <a:r>
              <a:rPr lang="ko-KR" altLang="en-US" sz="2000" dirty="0"/>
              <a:t>학교 인증</a:t>
            </a:r>
            <a:endParaRPr lang="en-US" altLang="ko-KR" sz="2000" dirty="0"/>
          </a:p>
          <a:p>
            <a:r>
              <a:rPr lang="ko-KR" altLang="en-US" sz="2400" dirty="0"/>
              <a:t>매칭 기능</a:t>
            </a:r>
            <a:endParaRPr lang="en-US" altLang="ko-KR" sz="2400" dirty="0"/>
          </a:p>
          <a:p>
            <a:r>
              <a:rPr lang="ko-KR" altLang="en-US" sz="2400" dirty="0"/>
              <a:t>채팅 </a:t>
            </a:r>
            <a:r>
              <a:rPr lang="en-US" altLang="ko-KR" sz="2400" dirty="0" err="1"/>
              <a:t>recyclerview</a:t>
            </a:r>
            <a:r>
              <a:rPr lang="en-US" altLang="ko-KR" sz="2400" dirty="0"/>
              <a:t> Multiview</a:t>
            </a:r>
          </a:p>
          <a:p>
            <a:r>
              <a:rPr lang="ko-KR" altLang="en-US" sz="2400" dirty="0"/>
              <a:t>로고</a:t>
            </a:r>
            <a:endParaRPr lang="en-US" altLang="ko-KR" sz="2400" dirty="0"/>
          </a:p>
          <a:p>
            <a:r>
              <a:rPr lang="ko-KR" altLang="en-US" sz="2400" dirty="0"/>
              <a:t>디자인</a:t>
            </a:r>
            <a:endParaRPr lang="en-US" altLang="ko-KR" sz="2400" dirty="0"/>
          </a:p>
          <a:p>
            <a:r>
              <a:rPr lang="ko-KR" altLang="en-US" sz="2400" dirty="0"/>
              <a:t>서비스 정보</a:t>
            </a:r>
            <a:endParaRPr lang="en-US" altLang="ko-KR" sz="2400" dirty="0"/>
          </a:p>
          <a:p>
            <a:r>
              <a:rPr lang="ko-KR" altLang="en-US" sz="2400" dirty="0"/>
              <a:t>휴대폰 인증</a:t>
            </a:r>
            <a:r>
              <a:rPr lang="en-US" altLang="ko-KR" sz="2400" dirty="0"/>
              <a:t>(</a:t>
            </a:r>
            <a:r>
              <a:rPr lang="ko-KR" altLang="en-US" sz="2400" dirty="0"/>
              <a:t>보류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(</a:t>
            </a:r>
            <a:r>
              <a:rPr lang="ko-KR" altLang="en-US" sz="2400" dirty="0"/>
              <a:t>보류</a:t>
            </a:r>
            <a:r>
              <a:rPr lang="en-US" altLang="ko-KR" sz="24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212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LIST(2021-11-9 13:00)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, </a:t>
            </a:r>
            <a:r>
              <a:rPr lang="ko-KR" altLang="en-US" sz="2400" dirty="0"/>
              <a:t>나가기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/>
              <a:t>13</a:t>
            </a:r>
            <a:r>
              <a:rPr lang="ko-KR" altLang="en-US" sz="2400" dirty="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1603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LIST(2021-11-13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, </a:t>
            </a:r>
            <a:r>
              <a:rPr lang="ko-KR" altLang="en-US" sz="2400" dirty="0"/>
              <a:t>나가기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/>
              <a:t>20</a:t>
            </a:r>
            <a:r>
              <a:rPr lang="ko-KR" altLang="en-US" sz="2400" dirty="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05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AB6F3-C5C6-4BC1-92AF-5084FA99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24CD2-CECC-4BB0-ABEF-7812B31C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뒤로가기</a:t>
            </a:r>
            <a:r>
              <a:rPr lang="ko-KR" altLang="en-US" dirty="0"/>
              <a:t> 시 로그인 화면 나옴</a:t>
            </a:r>
            <a:r>
              <a:rPr lang="en-US" altLang="ko-KR" dirty="0"/>
              <a:t>, </a:t>
            </a:r>
            <a:r>
              <a:rPr lang="ko-KR" altLang="en-US" dirty="0" err="1"/>
              <a:t>상태바</a:t>
            </a:r>
            <a:r>
              <a:rPr lang="ko-KR" altLang="en-US" dirty="0"/>
              <a:t> 불투명</a:t>
            </a:r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아이디 찾기</a:t>
            </a:r>
            <a:r>
              <a:rPr lang="en-US" altLang="ko-KR" dirty="0"/>
              <a:t>, </a:t>
            </a:r>
            <a:r>
              <a:rPr lang="ko-KR" altLang="en-US" dirty="0"/>
              <a:t>비밀번호 찾기 창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203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LIST(2021-11-20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, </a:t>
            </a:r>
            <a:r>
              <a:rPr lang="ko-KR" altLang="en-US" sz="2400" dirty="0"/>
              <a:t>나가기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/>
              <a:t>23</a:t>
            </a:r>
            <a:r>
              <a:rPr lang="ko-KR" altLang="en-US" sz="2400" dirty="0"/>
              <a:t>일 </a:t>
            </a:r>
            <a:r>
              <a:rPr lang="en-US" altLang="ko-KR" sz="2400" dirty="0"/>
              <a:t>13:00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2013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LIST(2021-11-27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, </a:t>
            </a:r>
            <a:r>
              <a:rPr lang="ko-KR" altLang="en-US" sz="2400" dirty="0"/>
              <a:t>나가기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11</a:t>
            </a:r>
            <a:r>
              <a:rPr lang="ko-KR" altLang="en-US" sz="2400" dirty="0"/>
              <a:t>일 </a:t>
            </a:r>
            <a:r>
              <a:rPr lang="en-US" altLang="ko-KR" sz="2400" dirty="0"/>
              <a:t>21:30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2143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LIST(2021-1-11 21:30)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19</a:t>
            </a:r>
            <a:r>
              <a:rPr lang="ko-KR" altLang="en-US" sz="2400" dirty="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949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LIST(2021-1-19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22</a:t>
            </a:r>
            <a:r>
              <a:rPr lang="ko-KR" altLang="en-US" sz="2400" dirty="0"/>
              <a:t>일 </a:t>
            </a:r>
            <a:r>
              <a:rPr lang="en-US" altLang="ko-KR" sz="2400" dirty="0"/>
              <a:t>12:00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646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LIST(2021-1-22 12:00)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r>
              <a:rPr lang="en-US" altLang="ko-KR" sz="2400" dirty="0"/>
              <a:t>, </a:t>
            </a:r>
            <a:r>
              <a:rPr lang="ko-KR" altLang="en-US" sz="2400" dirty="0"/>
              <a:t>카카오톡 공유하기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25</a:t>
            </a:r>
            <a:r>
              <a:rPr lang="ko-KR" altLang="en-US" sz="2400" dirty="0"/>
              <a:t>일 </a:t>
            </a:r>
            <a:r>
              <a:rPr lang="en-US" altLang="ko-KR" sz="2400" dirty="0"/>
              <a:t>11:00, 1</a:t>
            </a:r>
            <a:r>
              <a:rPr lang="ko-KR" altLang="en-US" sz="2400" dirty="0"/>
              <a:t>월 </a:t>
            </a:r>
            <a:r>
              <a:rPr lang="en-US" altLang="ko-KR" sz="2400" dirty="0"/>
              <a:t>30</a:t>
            </a:r>
            <a:r>
              <a:rPr lang="ko-KR" altLang="en-US" sz="2400" dirty="0"/>
              <a:t>일 </a:t>
            </a:r>
            <a:r>
              <a:rPr lang="en-US" altLang="ko-KR" sz="2400" dirty="0"/>
              <a:t>10</a:t>
            </a:r>
            <a:r>
              <a:rPr lang="ko-KR" altLang="en-US" sz="2400" dirty="0"/>
              <a:t>시</a:t>
            </a:r>
            <a:r>
              <a:rPr lang="en-US" altLang="ko-KR" sz="2400" dirty="0"/>
              <a:t>, 2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일 </a:t>
            </a:r>
            <a:r>
              <a:rPr lang="en-US" altLang="ko-KR" sz="2400" dirty="0"/>
              <a:t>skip, 2</a:t>
            </a:r>
            <a:r>
              <a:rPr lang="ko-KR" altLang="en-US" sz="2400" dirty="0"/>
              <a:t>월 </a:t>
            </a:r>
            <a:r>
              <a:rPr lang="en-US" altLang="ko-KR" sz="2400" dirty="0"/>
              <a:t>4</a:t>
            </a:r>
            <a:r>
              <a:rPr lang="ko-KR" altLang="en-US" sz="2400" dirty="0"/>
              <a:t>일 </a:t>
            </a:r>
            <a:r>
              <a:rPr lang="en-US" altLang="ko-KR" sz="2400" dirty="0"/>
              <a:t>10</a:t>
            </a:r>
            <a:r>
              <a:rPr lang="ko-KR" altLang="en-US" sz="2400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596923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LIST(2021-1-25 11:00)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r>
              <a:rPr lang="en-US" altLang="ko-KR" sz="2400" dirty="0"/>
              <a:t>, </a:t>
            </a:r>
            <a:r>
              <a:rPr lang="ko-KR" altLang="en-US" sz="2400" dirty="0"/>
              <a:t>카카오톡 공유하기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30</a:t>
            </a:r>
            <a:r>
              <a:rPr lang="ko-KR" altLang="en-US" sz="2400" dirty="0"/>
              <a:t>일 </a:t>
            </a:r>
            <a:r>
              <a:rPr lang="en-US" altLang="ko-KR" sz="2400" dirty="0"/>
              <a:t>10:00, 2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일 </a:t>
            </a:r>
            <a:r>
              <a:rPr lang="en-US" altLang="ko-KR" sz="2400" dirty="0"/>
              <a:t>skip, 2</a:t>
            </a:r>
            <a:r>
              <a:rPr lang="ko-KR" altLang="en-US" sz="2400" dirty="0"/>
              <a:t>월 </a:t>
            </a:r>
            <a:r>
              <a:rPr lang="en-US" altLang="ko-KR" sz="2400" dirty="0"/>
              <a:t>4</a:t>
            </a:r>
            <a:r>
              <a:rPr lang="ko-KR" altLang="en-US" sz="2400" dirty="0"/>
              <a:t>일 </a:t>
            </a:r>
            <a:r>
              <a:rPr lang="en-US" altLang="ko-KR" sz="2400" dirty="0"/>
              <a:t>10</a:t>
            </a:r>
            <a:r>
              <a:rPr lang="ko-KR" altLang="en-US" sz="2400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402834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LIST(2021-1-30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r>
              <a:rPr lang="en-US" altLang="ko-KR" sz="2400" dirty="0"/>
              <a:t>, </a:t>
            </a:r>
            <a:r>
              <a:rPr lang="ko-KR" altLang="en-US" sz="2400" dirty="0"/>
              <a:t>카카오톡 공유하기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2</a:t>
            </a:r>
            <a:r>
              <a:rPr lang="ko-KR" altLang="en-US" sz="2400" dirty="0"/>
              <a:t>월 </a:t>
            </a:r>
            <a:r>
              <a:rPr lang="en-US" altLang="ko-KR" sz="2400" dirty="0"/>
              <a:t>4</a:t>
            </a:r>
            <a:r>
              <a:rPr lang="ko-KR" altLang="en-US" sz="2400" dirty="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557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LIST(2021-2-4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r>
              <a:rPr lang="en-US" altLang="ko-KR" sz="2400" dirty="0"/>
              <a:t>, </a:t>
            </a:r>
            <a:r>
              <a:rPr lang="ko-KR" altLang="en-US" sz="2400" dirty="0"/>
              <a:t>카카오톡 공유하기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공통 </a:t>
            </a:r>
            <a:r>
              <a:rPr lang="en-US" altLang="ko-KR" sz="2400" dirty="0"/>
              <a:t>: </a:t>
            </a:r>
            <a:r>
              <a:rPr lang="ko-KR" altLang="en-US" sz="2400" dirty="0"/>
              <a:t>로고</a:t>
            </a:r>
            <a:r>
              <a:rPr lang="en-US" altLang="ko-KR" sz="2400" dirty="0"/>
              <a:t>, </a:t>
            </a:r>
            <a:r>
              <a:rPr lang="ko-KR" altLang="en-US" sz="2400" dirty="0"/>
              <a:t>메인 화면 디자인</a:t>
            </a:r>
            <a:endParaRPr lang="en-US" altLang="ko-KR" sz="2400" dirty="0"/>
          </a:p>
          <a:p>
            <a:r>
              <a:rPr lang="ko-KR" altLang="en-US" sz="2400" dirty="0"/>
              <a:t>보류</a:t>
            </a:r>
            <a:r>
              <a:rPr lang="en-US" altLang="ko-KR" sz="2400" dirty="0"/>
              <a:t>: </a:t>
            </a:r>
            <a:r>
              <a:rPr lang="ko-KR" altLang="en-US" sz="2400" dirty="0"/>
              <a:t>설정 기능 부여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알림음</a:t>
            </a:r>
            <a:r>
              <a:rPr lang="ko-KR" altLang="en-US" sz="2400" dirty="0"/>
              <a:t> 설정</a:t>
            </a:r>
            <a:r>
              <a:rPr lang="en-US" altLang="ko-KR" sz="2400" dirty="0"/>
              <a:t>, </a:t>
            </a:r>
            <a:r>
              <a:rPr lang="ko-KR" altLang="en-US" sz="2400" dirty="0"/>
              <a:t>휴대폰 인증 부분 마무리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2</a:t>
            </a:r>
            <a:r>
              <a:rPr lang="ko-KR" altLang="en-US" sz="2400" dirty="0"/>
              <a:t>월 </a:t>
            </a:r>
            <a:r>
              <a:rPr lang="en-US" altLang="ko-KR" sz="2400" dirty="0"/>
              <a:t>8</a:t>
            </a:r>
            <a:r>
              <a:rPr lang="ko-KR" altLang="en-US" sz="2400" dirty="0"/>
              <a:t>일 </a:t>
            </a:r>
            <a:r>
              <a:rPr lang="en-US" altLang="ko-KR" sz="2400" dirty="0"/>
              <a:t>22:30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8510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LIST(2021-2-8 22:30)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1800" dirty="0"/>
              <a:t>공통 </a:t>
            </a:r>
            <a:r>
              <a:rPr lang="en-US" altLang="ko-KR" sz="1800" dirty="0"/>
              <a:t>: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화면 디자인</a:t>
            </a:r>
            <a:endParaRPr lang="en-US" altLang="ko-KR" sz="1800" dirty="0"/>
          </a:p>
          <a:p>
            <a:r>
              <a:rPr lang="ko-KR" altLang="en-US" sz="1800" dirty="0"/>
              <a:t>보류</a:t>
            </a:r>
            <a:r>
              <a:rPr lang="en-US" altLang="ko-KR" sz="1800" dirty="0"/>
              <a:t>: </a:t>
            </a:r>
            <a:r>
              <a:rPr lang="ko-KR" altLang="en-US" sz="1800" dirty="0"/>
              <a:t>설정 기능 부여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알림음</a:t>
            </a:r>
            <a:r>
              <a:rPr lang="ko-KR" altLang="en-US" sz="1800" dirty="0"/>
              <a:t> 설정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 인증 부분 마무리</a:t>
            </a:r>
            <a:r>
              <a:rPr lang="en-US" altLang="ko-KR" sz="1800" dirty="0"/>
              <a:t>, </a:t>
            </a:r>
            <a:r>
              <a:rPr lang="ko-KR" altLang="en-US" sz="1800" dirty="0"/>
              <a:t>카카오톡 공유하기</a:t>
            </a:r>
            <a:r>
              <a:rPr lang="en-US" altLang="ko-KR" sz="1800" dirty="0"/>
              <a:t>(</a:t>
            </a:r>
            <a:r>
              <a:rPr lang="ko-KR" altLang="en-US" sz="1800" dirty="0"/>
              <a:t>링크 형식으로</a:t>
            </a:r>
            <a:r>
              <a:rPr lang="en-US" altLang="ko-KR" sz="18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2</a:t>
            </a:r>
            <a:r>
              <a:rPr lang="ko-KR" altLang="en-US" sz="2400" dirty="0"/>
              <a:t>월 </a:t>
            </a:r>
            <a:r>
              <a:rPr lang="en-US" altLang="ko-KR" sz="2400" dirty="0"/>
              <a:t>11</a:t>
            </a:r>
            <a:r>
              <a:rPr lang="ko-KR" altLang="en-US" sz="2400" dirty="0"/>
              <a:t>일 </a:t>
            </a:r>
            <a:r>
              <a:rPr lang="en-US" altLang="ko-KR" sz="2400" dirty="0"/>
              <a:t>22:00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0620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LIST(2021-2-11 22:00)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레이아웃 갈아엎기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 창 </a:t>
            </a:r>
            <a:r>
              <a:rPr lang="ko-KR" altLang="en-US" sz="2400" dirty="0" err="1"/>
              <a:t>스피너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1800" dirty="0"/>
              <a:t>공통 </a:t>
            </a:r>
            <a:r>
              <a:rPr lang="en-US" altLang="ko-KR" sz="1800" dirty="0"/>
              <a:t>: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화면 디자인</a:t>
            </a:r>
            <a:endParaRPr lang="en-US" altLang="ko-KR" sz="1800" dirty="0"/>
          </a:p>
          <a:p>
            <a:r>
              <a:rPr lang="ko-KR" altLang="en-US" sz="1800" dirty="0"/>
              <a:t>보류</a:t>
            </a:r>
            <a:r>
              <a:rPr lang="en-US" altLang="ko-KR" sz="1800" dirty="0"/>
              <a:t>: </a:t>
            </a:r>
            <a:r>
              <a:rPr lang="ko-KR" altLang="en-US" sz="1800" dirty="0"/>
              <a:t>설정 기능 부여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알림음</a:t>
            </a:r>
            <a:r>
              <a:rPr lang="ko-KR" altLang="en-US" sz="1800" dirty="0"/>
              <a:t> 설정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 인증 부분 마무리</a:t>
            </a:r>
            <a:r>
              <a:rPr lang="en-US" altLang="ko-KR" sz="1800" dirty="0"/>
              <a:t>, </a:t>
            </a:r>
            <a:r>
              <a:rPr lang="ko-KR" altLang="en-US" sz="1800" dirty="0"/>
              <a:t>카카오톡 공유하기</a:t>
            </a:r>
            <a:r>
              <a:rPr lang="en-US" altLang="ko-KR" sz="1800" dirty="0"/>
              <a:t>(</a:t>
            </a:r>
            <a:r>
              <a:rPr lang="ko-KR" altLang="en-US" sz="1800" dirty="0"/>
              <a:t>링크 형식으로</a:t>
            </a:r>
            <a:r>
              <a:rPr lang="en-US" altLang="ko-KR" sz="18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2</a:t>
            </a:r>
            <a:r>
              <a:rPr lang="ko-KR" altLang="en-US" sz="2400" dirty="0"/>
              <a:t>월 </a:t>
            </a:r>
            <a:r>
              <a:rPr lang="en-US" altLang="ko-KR" sz="2400"/>
              <a:t>15</a:t>
            </a:r>
            <a:r>
              <a:rPr lang="ko-KR" altLang="en-US" sz="2400"/>
              <a:t>일 </a:t>
            </a:r>
            <a:r>
              <a:rPr lang="en-US" altLang="ko-KR" sz="2400" dirty="0"/>
              <a:t>10:00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846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B57F-B3A3-4200-97A5-706955C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LIST(2021-07-09)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A3004-0C71-4E21-8F39-289D0DE4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경수 </a:t>
            </a:r>
            <a:r>
              <a:rPr lang="en-US" altLang="ko-KR" dirty="0"/>
              <a:t>: </a:t>
            </a:r>
            <a:r>
              <a:rPr lang="en-US" altLang="ko-KR" dirty="0" err="1"/>
              <a:t>RecyclerView</a:t>
            </a:r>
            <a:r>
              <a:rPr lang="en-US" altLang="ko-KR" dirty="0"/>
              <a:t> </a:t>
            </a:r>
            <a:r>
              <a:rPr lang="ko-KR" altLang="en-US" dirty="0"/>
              <a:t>오류 해결</a:t>
            </a:r>
            <a:r>
              <a:rPr lang="en-US" altLang="ko-KR" dirty="0"/>
              <a:t>, </a:t>
            </a:r>
            <a:r>
              <a:rPr lang="ko-KR" altLang="en-US" dirty="0" err="1"/>
              <a:t>해결시</a:t>
            </a:r>
            <a:r>
              <a:rPr lang="ko-KR" altLang="en-US" dirty="0"/>
              <a:t> 채팅 메인 구현</a:t>
            </a:r>
            <a:endParaRPr lang="en-US" altLang="ko-KR" dirty="0"/>
          </a:p>
          <a:p>
            <a:r>
              <a:rPr lang="ko-KR" altLang="en-US" dirty="0"/>
              <a:t>채윤 </a:t>
            </a:r>
            <a:r>
              <a:rPr lang="en-US" altLang="ko-KR" dirty="0"/>
              <a:t>: </a:t>
            </a:r>
            <a:r>
              <a:rPr lang="ko-KR" altLang="en-US" dirty="0" err="1"/>
              <a:t>채팅방</a:t>
            </a:r>
            <a:r>
              <a:rPr lang="ko-KR" altLang="en-US" dirty="0"/>
              <a:t> 및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ko-KR" altLang="en-US" dirty="0" err="1"/>
              <a:t>드로어</a:t>
            </a:r>
            <a:r>
              <a:rPr lang="ko-KR" altLang="en-US" dirty="0"/>
              <a:t> 메뉴 구현</a:t>
            </a:r>
            <a:endParaRPr lang="en-US" altLang="ko-KR" dirty="0"/>
          </a:p>
          <a:p>
            <a:r>
              <a:rPr lang="ko-KR" altLang="en-US" dirty="0"/>
              <a:t>인배 </a:t>
            </a:r>
            <a:r>
              <a:rPr lang="en-US" altLang="ko-KR" dirty="0"/>
              <a:t>: </a:t>
            </a:r>
            <a:r>
              <a:rPr lang="en-US" altLang="ko-KR" dirty="0" err="1"/>
              <a:t>bottomnavigationbar</a:t>
            </a:r>
            <a:r>
              <a:rPr lang="en-US" altLang="ko-KR" dirty="0"/>
              <a:t> default </a:t>
            </a:r>
            <a:r>
              <a:rPr lang="ko-KR" altLang="en-US" dirty="0"/>
              <a:t>값 설정</a:t>
            </a:r>
            <a:r>
              <a:rPr lang="en-US" altLang="ko-KR" dirty="0"/>
              <a:t>,</a:t>
            </a:r>
            <a:r>
              <a:rPr lang="ko-KR" altLang="en-US" dirty="0"/>
              <a:t> 설정</a:t>
            </a:r>
            <a:r>
              <a:rPr lang="en-US" altLang="ko-KR" dirty="0"/>
              <a:t> </a:t>
            </a:r>
            <a:r>
              <a:rPr lang="ko-KR" altLang="en-US" dirty="0"/>
              <a:t>완성</a:t>
            </a:r>
            <a:r>
              <a:rPr lang="en-US" altLang="ko-KR" dirty="0"/>
              <a:t>, </a:t>
            </a:r>
            <a:r>
              <a:rPr lang="ko-KR" altLang="en-US" dirty="0" err="1"/>
              <a:t>팀선택</a:t>
            </a:r>
            <a:r>
              <a:rPr lang="ko-KR" altLang="en-US" dirty="0"/>
              <a:t> </a:t>
            </a:r>
            <a:r>
              <a:rPr lang="ko-KR" altLang="en-US" dirty="0" err="1"/>
              <a:t>팝업창</a:t>
            </a:r>
            <a:r>
              <a:rPr lang="en-US" altLang="ko-KR" dirty="0"/>
              <a:t>, </a:t>
            </a:r>
            <a:r>
              <a:rPr lang="ko-KR" altLang="en-US" dirty="0"/>
              <a:t>로그인 기능 구현</a:t>
            </a:r>
            <a:endParaRPr lang="en-US" altLang="ko-KR" dirty="0"/>
          </a:p>
          <a:p>
            <a:r>
              <a:rPr lang="ko-KR" altLang="en-US" dirty="0"/>
              <a:t>친구목록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일 </a:t>
            </a:r>
            <a:r>
              <a:rPr lang="en-US" altLang="ko-KR" dirty="0"/>
              <a:t>18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분부터 회의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910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9"/>
            <a:ext cx="10515600" cy="1325563"/>
          </a:xfrm>
        </p:spPr>
        <p:txBody>
          <a:bodyPr/>
          <a:lstStyle/>
          <a:p>
            <a:r>
              <a:rPr lang="en-US" altLang="ko-KR" dirty="0"/>
              <a:t>TO DO LIST(2021-2-15 10:00)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50984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버튼 클릭 시 초기화 오류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목록 연결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 창 </a:t>
            </a:r>
            <a:r>
              <a:rPr lang="ko-KR" altLang="en-US" sz="2400" dirty="0" err="1"/>
              <a:t>스피너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ko-KR" altLang="en-US" sz="1800" dirty="0"/>
              <a:t>공통 </a:t>
            </a:r>
            <a:r>
              <a:rPr lang="en-US" altLang="ko-KR" sz="1800" dirty="0"/>
              <a:t>: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화면 디자인</a:t>
            </a:r>
            <a:endParaRPr lang="en-US" altLang="ko-KR" sz="1800" dirty="0"/>
          </a:p>
          <a:p>
            <a:r>
              <a:rPr lang="ko-KR" altLang="en-US" sz="1800" dirty="0"/>
              <a:t>보류</a:t>
            </a:r>
            <a:r>
              <a:rPr lang="en-US" altLang="ko-KR" sz="1800" dirty="0"/>
              <a:t>: </a:t>
            </a:r>
            <a:r>
              <a:rPr lang="ko-KR" altLang="en-US" sz="1800" dirty="0"/>
              <a:t>설정 기능 부여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알림음</a:t>
            </a:r>
            <a:r>
              <a:rPr lang="ko-KR" altLang="en-US" sz="1800" dirty="0"/>
              <a:t> 설정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 인증 부분 마무리</a:t>
            </a:r>
            <a:r>
              <a:rPr lang="en-US" altLang="ko-KR" sz="1800" dirty="0"/>
              <a:t>, </a:t>
            </a:r>
            <a:r>
              <a:rPr lang="ko-KR" altLang="en-US" sz="1800" dirty="0"/>
              <a:t>카카오톡 공유하기</a:t>
            </a:r>
            <a:r>
              <a:rPr lang="en-US" altLang="ko-KR" sz="1800" dirty="0"/>
              <a:t>(</a:t>
            </a:r>
            <a:r>
              <a:rPr lang="ko-KR" altLang="en-US" sz="1800" dirty="0"/>
              <a:t>링크 형식으로</a:t>
            </a:r>
            <a:r>
              <a:rPr lang="en-US" altLang="ko-KR" sz="1800" dirty="0"/>
              <a:t>)</a:t>
            </a:r>
          </a:p>
          <a:p>
            <a:endParaRPr lang="en-US" altLang="ko-KR" sz="16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2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</a:t>
            </a:r>
            <a:r>
              <a:rPr lang="en-US" altLang="ko-KR" sz="2400" dirty="0"/>
              <a:t>17:00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01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9"/>
            <a:ext cx="10515600" cy="1325563"/>
          </a:xfrm>
        </p:spPr>
        <p:txBody>
          <a:bodyPr/>
          <a:lstStyle/>
          <a:p>
            <a:r>
              <a:rPr lang="en-US" altLang="ko-KR" dirty="0"/>
              <a:t>TO DO LIST(2021-2-18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50984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팀정보랑</a:t>
            </a:r>
            <a:r>
              <a:rPr lang="ko-KR" altLang="en-US" sz="2400" dirty="0"/>
              <a:t> 친구목록 초기값</a:t>
            </a:r>
            <a:r>
              <a:rPr lang="en-US" altLang="ko-KR" sz="2400" dirty="0"/>
              <a:t>(null)</a:t>
            </a:r>
            <a:r>
              <a:rPr lang="ko-KR" altLang="en-US" sz="2400" dirty="0"/>
              <a:t>처리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목록 연결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 , </a:t>
            </a:r>
            <a:r>
              <a:rPr lang="ko-KR" altLang="en-US" sz="2400" dirty="0"/>
              <a:t>친구목록이랑 </a:t>
            </a:r>
            <a:r>
              <a:rPr lang="en-US" altLang="ko-KR" sz="2400" dirty="0" err="1"/>
              <a:t>ChattingRecyclerItem</a:t>
            </a:r>
            <a:r>
              <a:rPr lang="en-US" altLang="ko-KR" sz="2400" dirty="0"/>
              <a:t> </a:t>
            </a:r>
            <a:r>
              <a:rPr lang="ko-KR" altLang="en-US" sz="2400" dirty="0"/>
              <a:t>분리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 창 </a:t>
            </a:r>
            <a:r>
              <a:rPr lang="ko-KR" altLang="en-US" sz="2400" dirty="0" err="1"/>
              <a:t>스피너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ko-KR" altLang="en-US" sz="1800" dirty="0"/>
              <a:t>공통 </a:t>
            </a:r>
            <a:r>
              <a:rPr lang="en-US" altLang="ko-KR" sz="1800" dirty="0"/>
              <a:t>: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화면 디자인</a:t>
            </a:r>
            <a:endParaRPr lang="en-US" altLang="ko-KR" sz="1800" dirty="0"/>
          </a:p>
          <a:p>
            <a:r>
              <a:rPr lang="ko-KR" altLang="en-US" sz="1800" dirty="0"/>
              <a:t>보류</a:t>
            </a:r>
            <a:r>
              <a:rPr lang="en-US" altLang="ko-KR" sz="1800" dirty="0"/>
              <a:t>: </a:t>
            </a:r>
            <a:r>
              <a:rPr lang="ko-KR" altLang="en-US" sz="1800" dirty="0"/>
              <a:t>설정 기능 부여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알림음</a:t>
            </a:r>
            <a:r>
              <a:rPr lang="ko-KR" altLang="en-US" sz="1800" dirty="0"/>
              <a:t> 설정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 인증 부분 마무리</a:t>
            </a:r>
            <a:r>
              <a:rPr lang="en-US" altLang="ko-KR" sz="1800" dirty="0"/>
              <a:t>, </a:t>
            </a:r>
            <a:r>
              <a:rPr lang="ko-KR" altLang="en-US" sz="1800" dirty="0"/>
              <a:t>카카오톡 공유하기</a:t>
            </a:r>
            <a:r>
              <a:rPr lang="en-US" altLang="ko-KR" sz="1800" dirty="0"/>
              <a:t>(</a:t>
            </a:r>
            <a:r>
              <a:rPr lang="ko-KR" altLang="en-US" sz="1800" dirty="0"/>
              <a:t>링크 형식으로</a:t>
            </a:r>
            <a:r>
              <a:rPr lang="en-US" altLang="ko-KR" sz="1800" dirty="0"/>
              <a:t>)</a:t>
            </a:r>
          </a:p>
          <a:p>
            <a:endParaRPr lang="en-US" altLang="ko-KR" sz="16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2</a:t>
            </a:r>
            <a:r>
              <a:rPr lang="ko-KR" altLang="en-US" sz="2400" dirty="0"/>
              <a:t>월 </a:t>
            </a:r>
            <a:r>
              <a:rPr lang="en-US" altLang="ko-KR" sz="2400" dirty="0"/>
              <a:t>22</a:t>
            </a:r>
            <a:r>
              <a:rPr lang="ko-KR" altLang="en-US" sz="2400" dirty="0"/>
              <a:t>일 </a:t>
            </a:r>
            <a:r>
              <a:rPr lang="en-US" altLang="ko-KR" sz="2400" dirty="0"/>
              <a:t>12:30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8263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9"/>
            <a:ext cx="10515600" cy="1325563"/>
          </a:xfrm>
        </p:spPr>
        <p:txBody>
          <a:bodyPr/>
          <a:lstStyle/>
          <a:p>
            <a:r>
              <a:rPr lang="en-US" altLang="ko-KR" dirty="0"/>
              <a:t>TO DO LIST(2021-2-22 12:30)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509847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r>
              <a:rPr lang="en-US" altLang="ko-KR" sz="2400" dirty="0"/>
              <a:t>, </a:t>
            </a:r>
            <a:r>
              <a:rPr lang="ko-KR" altLang="en-US" sz="2400" dirty="0"/>
              <a:t>화면 전환 부분을 네비게이션으로 다시 구현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목록 연결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 창 </a:t>
            </a:r>
            <a:r>
              <a:rPr lang="ko-KR" altLang="en-US" sz="2400" dirty="0" err="1"/>
              <a:t>스피너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연결</a:t>
            </a:r>
            <a:r>
              <a:rPr lang="en-US" altLang="ko-KR" sz="2400" dirty="0"/>
              <a:t>, </a:t>
            </a:r>
            <a:r>
              <a:rPr lang="ko-KR" altLang="en-US" sz="2400" dirty="0"/>
              <a:t>매칭하기</a:t>
            </a:r>
            <a:r>
              <a:rPr lang="en-US" altLang="ko-KR" sz="2400" dirty="0"/>
              <a:t>-</a:t>
            </a:r>
            <a:r>
              <a:rPr lang="en-US" altLang="ko-KR" sz="2400" dirty="0" err="1"/>
              <a:t>api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ko-KR" altLang="en-US" sz="1800" dirty="0"/>
              <a:t>공통 </a:t>
            </a:r>
            <a:r>
              <a:rPr lang="en-US" altLang="ko-KR" sz="1800" dirty="0"/>
              <a:t>: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화면 디자인</a:t>
            </a:r>
            <a:endParaRPr lang="en-US" altLang="ko-KR" sz="1800" dirty="0"/>
          </a:p>
          <a:p>
            <a:r>
              <a:rPr lang="ko-KR" altLang="en-US" sz="1800" dirty="0"/>
              <a:t>보류</a:t>
            </a:r>
            <a:r>
              <a:rPr lang="en-US" altLang="ko-KR" sz="1800" dirty="0"/>
              <a:t>: </a:t>
            </a:r>
            <a:r>
              <a:rPr lang="ko-KR" altLang="en-US" sz="1800" dirty="0"/>
              <a:t>설정 기능 부여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알림음</a:t>
            </a:r>
            <a:r>
              <a:rPr lang="ko-KR" altLang="en-US" sz="1800" dirty="0"/>
              <a:t> 설정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 인증 부분 마무리</a:t>
            </a:r>
            <a:r>
              <a:rPr lang="en-US" altLang="ko-KR" sz="1800" dirty="0"/>
              <a:t>, </a:t>
            </a:r>
            <a:r>
              <a:rPr lang="ko-KR" altLang="en-US" sz="1800" dirty="0"/>
              <a:t>카카오톡 공유하기</a:t>
            </a:r>
            <a:r>
              <a:rPr lang="en-US" altLang="ko-KR" sz="1800" dirty="0"/>
              <a:t>(</a:t>
            </a:r>
            <a:r>
              <a:rPr lang="ko-KR" altLang="en-US" sz="1800" dirty="0"/>
              <a:t>링크 형식으로</a:t>
            </a:r>
            <a:r>
              <a:rPr lang="en-US" altLang="ko-KR" sz="1800" dirty="0"/>
              <a:t>)</a:t>
            </a:r>
          </a:p>
          <a:p>
            <a:endParaRPr lang="en-US" altLang="ko-KR" sz="16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2</a:t>
            </a:r>
            <a:r>
              <a:rPr lang="ko-KR" altLang="en-US" sz="2400" dirty="0"/>
              <a:t>월 </a:t>
            </a:r>
            <a:r>
              <a:rPr lang="en-US" altLang="ko-KR" sz="2400" dirty="0"/>
              <a:t>25</a:t>
            </a:r>
            <a:r>
              <a:rPr lang="ko-KR" altLang="en-US" sz="2400" dirty="0"/>
              <a:t>일 </a:t>
            </a:r>
            <a:r>
              <a:rPr lang="en-US" altLang="ko-KR" sz="2400" dirty="0"/>
              <a:t>12:00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3884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E8FD2-87EE-4B04-99B2-046FB5CC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채팅 </a:t>
            </a:r>
            <a:r>
              <a:rPr lang="ko-KR" altLang="en-US" sz="3000" dirty="0" err="1"/>
              <a:t>리사이클러뷰</a:t>
            </a:r>
            <a:r>
              <a:rPr lang="ko-KR" altLang="en-US" sz="3000" dirty="0"/>
              <a:t>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7FD77-85BE-41ED-A86A-C8065B01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360761"/>
          </a:xfrm>
        </p:spPr>
        <p:txBody>
          <a:bodyPr>
            <a:normAutofit/>
          </a:bodyPr>
          <a:lstStyle/>
          <a:p>
            <a:r>
              <a:rPr lang="ko-KR" altLang="en-US" dirty="0"/>
              <a:t>날짜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안읽은</a:t>
            </a:r>
            <a:r>
              <a:rPr lang="ko-KR" altLang="en-US" dirty="0"/>
              <a:t> 사람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상대방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프로필 사진</a:t>
            </a:r>
            <a:r>
              <a:rPr lang="en-US" altLang="ko-KR" dirty="0"/>
              <a:t>, 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안읽은</a:t>
            </a:r>
            <a:r>
              <a:rPr lang="ko-KR" altLang="en-US" dirty="0"/>
              <a:t> 사람 수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안읽은</a:t>
            </a:r>
            <a:r>
              <a:rPr lang="ko-KR" altLang="en-US" dirty="0"/>
              <a:t> 사람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07338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9"/>
            <a:ext cx="10515600" cy="1325563"/>
          </a:xfrm>
        </p:spPr>
        <p:txBody>
          <a:bodyPr/>
          <a:lstStyle/>
          <a:p>
            <a:r>
              <a:rPr lang="en-US" altLang="ko-KR" dirty="0"/>
              <a:t>TO DO LIST(2021-2-25 12:00)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509847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내부 내용 받기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 창 </a:t>
            </a:r>
            <a:r>
              <a:rPr lang="ko-KR" altLang="en-US" sz="2400" dirty="0" err="1"/>
              <a:t>스피너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연결</a:t>
            </a:r>
            <a:r>
              <a:rPr lang="en-US" altLang="ko-KR" sz="2400" dirty="0"/>
              <a:t>, </a:t>
            </a:r>
            <a:r>
              <a:rPr lang="ko-KR" altLang="en-US" sz="2400" dirty="0"/>
              <a:t>매칭하기</a:t>
            </a:r>
            <a:r>
              <a:rPr lang="en-US" altLang="ko-KR" sz="2400" dirty="0"/>
              <a:t>-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 화면</a:t>
            </a:r>
            <a:r>
              <a:rPr lang="en-US" altLang="ko-KR" sz="2400" dirty="0"/>
              <a:t>-</a:t>
            </a:r>
            <a:r>
              <a:rPr lang="ko-KR" altLang="en-US" sz="2400" dirty="0"/>
              <a:t>로그인 시 버튼 없애기</a:t>
            </a:r>
            <a:r>
              <a:rPr lang="en-US" altLang="ko-KR" sz="2400" dirty="0"/>
              <a:t>,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로딩창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ko-KR" altLang="en-US" sz="1800" dirty="0"/>
              <a:t>공통 </a:t>
            </a:r>
            <a:r>
              <a:rPr lang="en-US" altLang="ko-KR" sz="1800" dirty="0"/>
              <a:t>: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화면 디자인</a:t>
            </a:r>
            <a:endParaRPr lang="en-US" altLang="ko-KR" sz="1800" dirty="0"/>
          </a:p>
          <a:p>
            <a:r>
              <a:rPr lang="ko-KR" altLang="en-US" sz="1800" dirty="0"/>
              <a:t>보류</a:t>
            </a:r>
            <a:r>
              <a:rPr lang="en-US" altLang="ko-KR" sz="1800" dirty="0"/>
              <a:t>: </a:t>
            </a:r>
            <a:r>
              <a:rPr lang="ko-KR" altLang="en-US" sz="1800" dirty="0"/>
              <a:t>설정 기능 부여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알림음</a:t>
            </a:r>
            <a:r>
              <a:rPr lang="ko-KR" altLang="en-US" sz="1800" dirty="0"/>
              <a:t> 설정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 인증 부분 마무리</a:t>
            </a:r>
            <a:r>
              <a:rPr lang="en-US" altLang="ko-KR" sz="1800" dirty="0"/>
              <a:t>, </a:t>
            </a:r>
            <a:r>
              <a:rPr lang="ko-KR" altLang="en-US" sz="1800" dirty="0"/>
              <a:t>카카오톡 공유하기</a:t>
            </a:r>
            <a:r>
              <a:rPr lang="en-US" altLang="ko-KR" sz="1800" dirty="0"/>
              <a:t>(</a:t>
            </a:r>
            <a:r>
              <a:rPr lang="ko-KR" altLang="en-US" sz="1800" dirty="0"/>
              <a:t>링크 형식으로</a:t>
            </a:r>
            <a:r>
              <a:rPr lang="en-US" altLang="ko-KR" sz="1800" dirty="0"/>
              <a:t>)</a:t>
            </a:r>
          </a:p>
          <a:p>
            <a:endParaRPr lang="en-US" altLang="ko-KR" sz="16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3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일 </a:t>
            </a:r>
            <a:r>
              <a:rPr lang="en-US" altLang="ko-KR" sz="2400" dirty="0"/>
              <a:t>12:00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470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9"/>
            <a:ext cx="10515600" cy="1325563"/>
          </a:xfrm>
        </p:spPr>
        <p:txBody>
          <a:bodyPr/>
          <a:lstStyle/>
          <a:p>
            <a:r>
              <a:rPr lang="en-US" altLang="ko-KR" dirty="0"/>
              <a:t>TO DO LIST(2021-3-1 12:00)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219200"/>
            <a:ext cx="11538857" cy="550984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내부 내용 받기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뒤로가기</a:t>
            </a:r>
            <a:r>
              <a:rPr lang="ko-KR" altLang="en-US" sz="2400" dirty="0"/>
              <a:t> 기능 부여</a:t>
            </a:r>
            <a:r>
              <a:rPr lang="en-US" altLang="ko-KR" sz="2400" dirty="0"/>
              <a:t>(</a:t>
            </a:r>
            <a:r>
              <a:rPr lang="ko-KR" altLang="en-US" sz="2400" dirty="0"/>
              <a:t>주의 </a:t>
            </a:r>
            <a:r>
              <a:rPr lang="en-US" altLang="ko-KR" sz="2400" dirty="0"/>
              <a:t>: </a:t>
            </a:r>
            <a:r>
              <a:rPr lang="ko-KR" altLang="en-US" sz="2400" dirty="0"/>
              <a:t>난이도 완전 어려움</a:t>
            </a:r>
            <a:r>
              <a:rPr lang="en-US" altLang="ko-KR" sz="2400" dirty="0"/>
              <a:t>. </a:t>
            </a:r>
            <a:r>
              <a:rPr lang="ko-KR" altLang="en-US" sz="2400" dirty="0"/>
              <a:t>못해도 봐줌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 창 </a:t>
            </a:r>
            <a:r>
              <a:rPr lang="ko-KR" altLang="en-US" sz="2400" dirty="0" err="1"/>
              <a:t>스피너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연결</a:t>
            </a:r>
            <a:r>
              <a:rPr lang="en-US" altLang="ko-KR" sz="2400" dirty="0"/>
              <a:t>, </a:t>
            </a:r>
            <a:r>
              <a:rPr lang="ko-KR" altLang="en-US" sz="2400" dirty="0"/>
              <a:t>매칭하기</a:t>
            </a:r>
            <a:r>
              <a:rPr lang="en-US" altLang="ko-KR" sz="2400" dirty="0"/>
              <a:t>-</a:t>
            </a:r>
            <a:r>
              <a:rPr lang="en-US" altLang="ko-KR" sz="2400" dirty="0" err="1"/>
              <a:t>api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ko-KR" altLang="en-US" sz="1800" dirty="0"/>
              <a:t>공통 </a:t>
            </a:r>
            <a:r>
              <a:rPr lang="en-US" altLang="ko-KR" sz="1800" dirty="0"/>
              <a:t>: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화면 디자인</a:t>
            </a:r>
            <a:endParaRPr lang="en-US" altLang="ko-KR" sz="1800" dirty="0"/>
          </a:p>
          <a:p>
            <a:r>
              <a:rPr lang="ko-KR" altLang="en-US" sz="1800" dirty="0"/>
              <a:t>보류</a:t>
            </a:r>
            <a:r>
              <a:rPr lang="en-US" altLang="ko-KR" sz="1800" dirty="0"/>
              <a:t>: </a:t>
            </a:r>
            <a:r>
              <a:rPr lang="ko-KR" altLang="en-US" sz="1800" dirty="0"/>
              <a:t>설정 기능 부여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알림음</a:t>
            </a:r>
            <a:r>
              <a:rPr lang="ko-KR" altLang="en-US" sz="1800" dirty="0"/>
              <a:t> 설정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 인증 부분 마무리</a:t>
            </a:r>
            <a:r>
              <a:rPr lang="en-US" altLang="ko-KR" sz="1800" dirty="0"/>
              <a:t>, </a:t>
            </a:r>
            <a:r>
              <a:rPr lang="ko-KR" altLang="en-US" sz="1800" dirty="0"/>
              <a:t>카카오톡 공유하기</a:t>
            </a:r>
            <a:r>
              <a:rPr lang="en-US" altLang="ko-KR" sz="1800" dirty="0"/>
              <a:t>(</a:t>
            </a:r>
            <a:r>
              <a:rPr lang="ko-KR" altLang="en-US" sz="1800" dirty="0"/>
              <a:t>링크 형식으로</a:t>
            </a:r>
            <a:r>
              <a:rPr lang="en-US" altLang="ko-KR" sz="1800" dirty="0"/>
              <a:t>)</a:t>
            </a:r>
          </a:p>
          <a:p>
            <a:endParaRPr lang="en-US" altLang="ko-KR" sz="16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3</a:t>
            </a:r>
            <a:r>
              <a:rPr lang="ko-KR" altLang="en-US" sz="2400" dirty="0"/>
              <a:t>월 </a:t>
            </a:r>
            <a:r>
              <a:rPr lang="en-US" altLang="ko-KR" sz="2400" dirty="0"/>
              <a:t>8</a:t>
            </a:r>
            <a:r>
              <a:rPr lang="ko-KR" altLang="en-US" sz="2400" dirty="0"/>
              <a:t>일 </a:t>
            </a:r>
            <a:r>
              <a:rPr lang="en-US" altLang="ko-KR" sz="2400" dirty="0"/>
              <a:t>12:00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709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CD94F-9371-41A0-AC9B-B05940C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회의시간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5B845-E405-4E28-AC60-3BC83F40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</a:t>
            </a:r>
            <a:r>
              <a:rPr lang="en-US" altLang="ko-KR" dirty="0"/>
              <a:t>/</a:t>
            </a:r>
            <a:r>
              <a:rPr lang="ko-KR" altLang="en-US" dirty="0"/>
              <a:t>토 </a:t>
            </a:r>
            <a:r>
              <a:rPr lang="en-US" altLang="ko-KR" dirty="0"/>
              <a:t>12</a:t>
            </a:r>
            <a:r>
              <a:rPr lang="ko-KR" altLang="en-US" dirty="0"/>
              <a:t>시</a:t>
            </a:r>
            <a:r>
              <a:rPr lang="en-US" altLang="ko-KR" dirty="0"/>
              <a:t>~2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안건 많을 경우 </a:t>
            </a:r>
            <a:r>
              <a:rPr lang="en-US" altLang="ko-KR" dirty="0"/>
              <a:t>10</a:t>
            </a:r>
            <a:r>
              <a:rPr lang="ko-KR" altLang="en-US" dirty="0"/>
              <a:t>시나 </a:t>
            </a:r>
            <a:r>
              <a:rPr lang="en-US" altLang="ko-KR" dirty="0"/>
              <a:t>11</a:t>
            </a:r>
            <a:r>
              <a:rPr lang="ko-KR" altLang="en-US" dirty="0"/>
              <a:t>시에 시작</a:t>
            </a:r>
          </a:p>
        </p:txBody>
      </p:sp>
    </p:spTree>
    <p:extLst>
      <p:ext uri="{BB962C8B-B14F-4D97-AF65-F5344CB8AC3E}">
        <p14:creationId xmlns:p14="http://schemas.microsoft.com/office/powerpoint/2010/main" val="2609990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9"/>
            <a:ext cx="10515600" cy="1325563"/>
          </a:xfrm>
        </p:spPr>
        <p:txBody>
          <a:bodyPr/>
          <a:lstStyle/>
          <a:p>
            <a:r>
              <a:rPr lang="en-US" altLang="ko-KR" dirty="0"/>
              <a:t>TO DO LIST(2021-3-8 12:00)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219200"/>
            <a:ext cx="11538857" cy="550984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경수 </a:t>
            </a:r>
            <a:r>
              <a:rPr lang="en-US" altLang="ko-KR" sz="2200" dirty="0"/>
              <a:t>: </a:t>
            </a:r>
            <a:r>
              <a:rPr lang="ko-KR" altLang="en-US" sz="2200" dirty="0"/>
              <a:t>팀원 편집 버튼이랑 창 구현</a:t>
            </a:r>
            <a:r>
              <a:rPr lang="en-US" altLang="ko-KR" sz="2200" dirty="0"/>
              <a:t>(31</a:t>
            </a:r>
            <a:r>
              <a:rPr lang="ko-KR" altLang="en-US" sz="2200" dirty="0"/>
              <a:t>페이지 참고</a:t>
            </a:r>
            <a:r>
              <a:rPr lang="en-US" altLang="ko-KR" sz="2200" dirty="0"/>
              <a:t>)-</a:t>
            </a:r>
            <a:r>
              <a:rPr lang="ko-KR" altLang="en-US" sz="2200" dirty="0"/>
              <a:t>팀원추가 기능</a:t>
            </a:r>
            <a:r>
              <a:rPr lang="en-US" altLang="ko-KR" sz="2200" dirty="0"/>
              <a:t>, </a:t>
            </a:r>
            <a:r>
              <a:rPr lang="ko-KR" altLang="en-US" sz="2200" dirty="0"/>
              <a:t>알림 설정 기능 부여</a:t>
            </a:r>
            <a:r>
              <a:rPr lang="en-US" altLang="ko-KR" sz="2200" dirty="0"/>
              <a:t>, </a:t>
            </a:r>
            <a:r>
              <a:rPr lang="ko-KR" altLang="en-US" sz="2200" dirty="0"/>
              <a:t>친구목록 서버 연결</a:t>
            </a:r>
            <a:r>
              <a:rPr lang="en-US" altLang="ko-KR" sz="2200" dirty="0"/>
              <a:t>, </a:t>
            </a:r>
            <a:r>
              <a:rPr lang="ko-KR" altLang="en-US" sz="2200" dirty="0"/>
              <a:t>팀 추가 작업</a:t>
            </a:r>
            <a:r>
              <a:rPr lang="en-US" altLang="ko-KR" sz="2200" dirty="0"/>
              <a:t>(</a:t>
            </a:r>
            <a:r>
              <a:rPr lang="ko-KR" altLang="en-US" sz="2200" dirty="0"/>
              <a:t>팀선택에서 작업</a:t>
            </a:r>
            <a:r>
              <a:rPr lang="en-US" altLang="ko-KR" sz="2200" dirty="0"/>
              <a:t>), edit team </a:t>
            </a:r>
            <a:r>
              <a:rPr lang="ko-KR" altLang="en-US" sz="2200" dirty="0"/>
              <a:t>수정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팀추가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확인시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팀이름</a:t>
            </a:r>
            <a:r>
              <a:rPr lang="ko-KR" altLang="en-US" sz="2200" dirty="0"/>
              <a:t> 팝업 띄우기</a:t>
            </a:r>
            <a:endParaRPr lang="en-US" altLang="ko-KR" sz="2200" dirty="0"/>
          </a:p>
          <a:p>
            <a:r>
              <a:rPr lang="ko-KR" altLang="en-US" sz="2200" dirty="0"/>
              <a:t>채윤 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채팅방</a:t>
            </a:r>
            <a:r>
              <a:rPr lang="ko-KR" altLang="en-US" sz="2200" dirty="0"/>
              <a:t> 내부 내용 받기</a:t>
            </a:r>
            <a:r>
              <a:rPr lang="en-US" altLang="ko-KR" sz="2200" dirty="0"/>
              <a:t>(</a:t>
            </a:r>
            <a:r>
              <a:rPr lang="en-US" altLang="ko-KR" sz="2200" dirty="0" err="1"/>
              <a:t>firestore</a:t>
            </a:r>
            <a:r>
              <a:rPr lang="en-US" altLang="ko-KR" sz="2200" dirty="0"/>
              <a:t>), </a:t>
            </a:r>
            <a:r>
              <a:rPr lang="ko-KR" altLang="en-US" sz="2200" dirty="0"/>
              <a:t>채팅 많이 오면 최근 일부만 보이게 하기</a:t>
            </a:r>
            <a:r>
              <a:rPr lang="en-US" altLang="ko-KR" sz="2200" dirty="0"/>
              <a:t>(</a:t>
            </a:r>
            <a:r>
              <a:rPr lang="ko-KR" altLang="en-US" sz="2200" dirty="0"/>
              <a:t>위로 스크롤 시 이전 채팅 내용 불러오기</a:t>
            </a:r>
            <a:r>
              <a:rPr lang="en-US" altLang="ko-KR" sz="2200" dirty="0"/>
              <a:t>), </a:t>
            </a:r>
            <a:r>
              <a:rPr lang="en-US" altLang="ko-KR" sz="2200" dirty="0" err="1"/>
              <a:t>addCurrentDialog</a:t>
            </a:r>
            <a:r>
              <a:rPr lang="ko-KR" altLang="en-US" sz="2200" dirty="0"/>
              <a:t>구현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채팅방</a:t>
            </a:r>
            <a:r>
              <a:rPr lang="ko-KR" altLang="en-US" sz="2200" dirty="0"/>
              <a:t> 메뉴 기능</a:t>
            </a:r>
            <a:r>
              <a:rPr lang="en-US" altLang="ko-KR" sz="2200" dirty="0"/>
              <a:t>(</a:t>
            </a:r>
            <a:r>
              <a:rPr lang="ko-KR" altLang="en-US" sz="2200" dirty="0"/>
              <a:t>친구초대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/>
              <a:t>인배 </a:t>
            </a:r>
            <a:r>
              <a:rPr lang="en-US" altLang="ko-KR" sz="2200" dirty="0"/>
              <a:t>: </a:t>
            </a:r>
            <a:r>
              <a:rPr lang="ko-KR" altLang="en-US" sz="2200" dirty="0"/>
              <a:t>탈퇴</a:t>
            </a:r>
            <a:r>
              <a:rPr lang="en-US" altLang="ko-KR" sz="2200" dirty="0"/>
              <a:t>, </a:t>
            </a:r>
            <a:r>
              <a:rPr lang="ko-KR" altLang="en-US" sz="2200" dirty="0"/>
              <a:t>회원가입</a:t>
            </a:r>
            <a:r>
              <a:rPr lang="en-US" altLang="ko-KR" sz="2200" dirty="0"/>
              <a:t>(</a:t>
            </a:r>
            <a:r>
              <a:rPr lang="ko-KR" altLang="en-US" sz="2200" dirty="0"/>
              <a:t>서버</a:t>
            </a:r>
            <a:r>
              <a:rPr lang="en-US" altLang="ko-KR" sz="2200" dirty="0"/>
              <a:t>), </a:t>
            </a:r>
            <a:r>
              <a:rPr lang="ko-KR" altLang="en-US" sz="2200" dirty="0"/>
              <a:t>로그인</a:t>
            </a:r>
            <a:r>
              <a:rPr lang="en-US" altLang="ko-KR" sz="2200" dirty="0"/>
              <a:t>(</a:t>
            </a:r>
            <a:r>
              <a:rPr lang="ko-KR" altLang="en-US" sz="2200" dirty="0"/>
              <a:t>서버</a:t>
            </a:r>
            <a:r>
              <a:rPr lang="en-US" altLang="ko-KR" sz="2200" dirty="0"/>
              <a:t>), </a:t>
            </a:r>
            <a:r>
              <a:rPr lang="ko-KR" altLang="en-US" sz="2200" dirty="0"/>
              <a:t>로그인 </a:t>
            </a:r>
            <a:r>
              <a:rPr lang="en-US" altLang="ko-KR" sz="2200" dirty="0"/>
              <a:t>Activity, </a:t>
            </a:r>
            <a:r>
              <a:rPr lang="ko-KR" altLang="en-US" sz="2200" dirty="0" err="1"/>
              <a:t>채팅방</a:t>
            </a:r>
            <a:r>
              <a:rPr lang="ko-KR" altLang="en-US" sz="2200" dirty="0"/>
              <a:t> </a:t>
            </a:r>
            <a:r>
              <a:rPr lang="en-US" altLang="ko-KR" sz="2200" dirty="0"/>
              <a:t>DB(</a:t>
            </a:r>
            <a:r>
              <a:rPr lang="en-US" altLang="ko-KR" sz="2200" dirty="0" err="1"/>
              <a:t>firestore</a:t>
            </a:r>
            <a:r>
              <a:rPr lang="en-US" altLang="ko-KR" sz="2200" dirty="0"/>
              <a:t>), back4app(BaaS), preference</a:t>
            </a:r>
            <a:r>
              <a:rPr lang="ko-KR" altLang="en-US" sz="2200" dirty="0"/>
              <a:t> </a:t>
            </a:r>
            <a:r>
              <a:rPr lang="en-US" altLang="ko-KR" sz="2200" dirty="0"/>
              <a:t>fragment</a:t>
            </a:r>
            <a:r>
              <a:rPr lang="ko-KR" altLang="en-US" sz="2200" dirty="0"/>
              <a:t> 데이터 전송</a:t>
            </a:r>
            <a:r>
              <a:rPr lang="en-US" altLang="ko-KR" sz="2200" dirty="0"/>
              <a:t>, </a:t>
            </a:r>
            <a:r>
              <a:rPr lang="ko-KR" altLang="en-US" sz="2200" dirty="0"/>
              <a:t>회원가입 창 </a:t>
            </a:r>
            <a:r>
              <a:rPr lang="ko-KR" altLang="en-US" sz="2200" dirty="0" err="1"/>
              <a:t>스피너</a:t>
            </a:r>
            <a:r>
              <a:rPr lang="ko-KR" altLang="en-US" sz="2200" dirty="0"/>
              <a:t> </a:t>
            </a:r>
            <a:r>
              <a:rPr lang="en-US" altLang="ko-KR" sz="2200" dirty="0" err="1"/>
              <a:t>api</a:t>
            </a:r>
            <a:r>
              <a:rPr lang="en-US" altLang="ko-KR" sz="2200" dirty="0"/>
              <a:t> </a:t>
            </a:r>
            <a:r>
              <a:rPr lang="ko-KR" altLang="en-US" sz="2200" dirty="0"/>
              <a:t>연결</a:t>
            </a:r>
            <a:r>
              <a:rPr lang="en-US" altLang="ko-KR" sz="2200" dirty="0"/>
              <a:t>, </a:t>
            </a:r>
            <a:r>
              <a:rPr lang="ko-KR" altLang="en-US" sz="2200" dirty="0"/>
              <a:t>매칭하기</a:t>
            </a:r>
            <a:r>
              <a:rPr lang="en-US" altLang="ko-KR" sz="2200" dirty="0"/>
              <a:t>-</a:t>
            </a:r>
            <a:r>
              <a:rPr lang="en-US" altLang="ko-KR" sz="2200" dirty="0" err="1"/>
              <a:t>api</a:t>
            </a:r>
            <a:endParaRPr lang="en-US" altLang="ko-KR" sz="2200" dirty="0"/>
          </a:p>
          <a:p>
            <a:endParaRPr lang="en-US" altLang="ko-KR" sz="1600" dirty="0"/>
          </a:p>
          <a:p>
            <a:r>
              <a:rPr lang="ko-KR" altLang="en-US" sz="1800" dirty="0"/>
              <a:t>공통 </a:t>
            </a:r>
            <a:r>
              <a:rPr lang="en-US" altLang="ko-KR" sz="1800" dirty="0"/>
              <a:t>: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화면 디자인</a:t>
            </a:r>
            <a:endParaRPr lang="en-US" altLang="ko-KR" sz="1800" dirty="0"/>
          </a:p>
          <a:p>
            <a:r>
              <a:rPr lang="ko-KR" altLang="en-US" sz="1800" dirty="0"/>
              <a:t>보류</a:t>
            </a:r>
            <a:r>
              <a:rPr lang="en-US" altLang="ko-KR" sz="1800" dirty="0"/>
              <a:t>: </a:t>
            </a:r>
            <a:r>
              <a:rPr lang="ko-KR" altLang="en-US" sz="1800" dirty="0"/>
              <a:t>설정 기능 부여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알림음</a:t>
            </a:r>
            <a:r>
              <a:rPr lang="ko-KR" altLang="en-US" sz="1800" dirty="0"/>
              <a:t> 설정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 인증 부분 마무리</a:t>
            </a:r>
            <a:r>
              <a:rPr lang="en-US" altLang="ko-KR" sz="1800" dirty="0"/>
              <a:t>, </a:t>
            </a:r>
            <a:r>
              <a:rPr lang="ko-KR" altLang="en-US" sz="1800" dirty="0"/>
              <a:t>카카오톡 공유하기</a:t>
            </a:r>
            <a:r>
              <a:rPr lang="en-US" altLang="ko-KR" sz="1800" dirty="0"/>
              <a:t>(</a:t>
            </a:r>
            <a:r>
              <a:rPr lang="ko-KR" altLang="en-US" sz="1800" dirty="0"/>
              <a:t>링크 형식으로</a:t>
            </a:r>
            <a:r>
              <a:rPr lang="en-US" altLang="ko-KR" sz="1800" dirty="0"/>
              <a:t>) 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뒤로가기</a:t>
            </a:r>
            <a:r>
              <a:rPr lang="ko-KR" altLang="en-US" sz="1800" dirty="0"/>
              <a:t> 기능 부여</a:t>
            </a:r>
            <a:r>
              <a:rPr lang="en-US" altLang="ko-KR" sz="1800" dirty="0"/>
              <a:t>(</a:t>
            </a:r>
            <a:r>
              <a:rPr lang="ko-KR" altLang="en-US" sz="1800" dirty="0"/>
              <a:t>주의 </a:t>
            </a:r>
            <a:r>
              <a:rPr lang="en-US" altLang="ko-KR" sz="1800" dirty="0"/>
              <a:t>: </a:t>
            </a:r>
            <a:r>
              <a:rPr lang="ko-KR" altLang="en-US" sz="1800" dirty="0"/>
              <a:t>난이도 완전 어려움</a:t>
            </a:r>
            <a:r>
              <a:rPr lang="en-US" altLang="ko-KR" sz="1800" dirty="0"/>
              <a:t>. </a:t>
            </a:r>
            <a:r>
              <a:rPr lang="ko-KR" altLang="en-US" sz="1800" dirty="0"/>
              <a:t>못해도 봐줌</a:t>
            </a:r>
            <a:r>
              <a:rPr lang="en-US" altLang="ko-KR" sz="1800" dirty="0"/>
              <a:t>)</a:t>
            </a:r>
          </a:p>
          <a:p>
            <a:endParaRPr lang="en-US" altLang="ko-KR" sz="16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3</a:t>
            </a:r>
            <a:r>
              <a:rPr lang="ko-KR" altLang="en-US" sz="2400" dirty="0"/>
              <a:t>월 </a:t>
            </a:r>
            <a:r>
              <a:rPr lang="en-US" altLang="ko-KR" sz="2400" dirty="0"/>
              <a:t>12</a:t>
            </a:r>
            <a:r>
              <a:rPr lang="ko-KR" altLang="en-US" sz="2400" dirty="0"/>
              <a:t>일 </a:t>
            </a:r>
            <a:r>
              <a:rPr lang="en-US" altLang="ko-KR" sz="2400" dirty="0"/>
              <a:t>12:00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3487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9"/>
            <a:ext cx="10515600" cy="1325563"/>
          </a:xfrm>
        </p:spPr>
        <p:txBody>
          <a:bodyPr/>
          <a:lstStyle/>
          <a:p>
            <a:r>
              <a:rPr lang="en-US" altLang="ko-KR" dirty="0"/>
              <a:t>TO DO LIST(2021-3-12 12:00)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219200"/>
            <a:ext cx="11538857" cy="550984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경수 </a:t>
            </a:r>
            <a:r>
              <a:rPr lang="en-US" altLang="ko-KR" sz="2400" dirty="0"/>
              <a:t>: </a:t>
            </a:r>
            <a:r>
              <a:rPr lang="ko-KR" altLang="en-US" sz="2400" dirty="0"/>
              <a:t>팀원 편집 버튼이랑 창 구현</a:t>
            </a:r>
            <a:r>
              <a:rPr lang="en-US" altLang="ko-KR" sz="2400" dirty="0"/>
              <a:t>(31</a:t>
            </a:r>
            <a:r>
              <a:rPr lang="ko-KR" altLang="en-US" sz="2400" dirty="0"/>
              <a:t>페이지 참고</a:t>
            </a:r>
            <a:r>
              <a:rPr lang="en-US" altLang="ko-KR" sz="2400" dirty="0"/>
              <a:t>)-</a:t>
            </a:r>
            <a:r>
              <a:rPr lang="ko-KR" altLang="en-US" sz="2400" dirty="0"/>
              <a:t>팀원추가 기능</a:t>
            </a:r>
            <a:r>
              <a:rPr lang="en-US" altLang="ko-KR" sz="2400" dirty="0"/>
              <a:t>, </a:t>
            </a:r>
            <a:r>
              <a:rPr lang="ko-KR" altLang="en-US" sz="2400" dirty="0"/>
              <a:t>알림 설정 기능 부여</a:t>
            </a:r>
            <a:r>
              <a:rPr lang="en-US" altLang="ko-KR" sz="2400" dirty="0"/>
              <a:t>, </a:t>
            </a:r>
            <a:r>
              <a:rPr lang="ko-KR" altLang="en-US" sz="2400" dirty="0"/>
              <a:t>친구목록 서버 연결</a:t>
            </a:r>
            <a:r>
              <a:rPr lang="en-US" altLang="ko-KR" sz="2400" dirty="0"/>
              <a:t>, </a:t>
            </a:r>
            <a:r>
              <a:rPr lang="ko-KR" altLang="en-US" sz="2400" dirty="0"/>
              <a:t>팀 추가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팀선택에서 작업</a:t>
            </a:r>
            <a:r>
              <a:rPr lang="en-US" altLang="ko-KR" sz="2400" dirty="0"/>
              <a:t>), edit team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팀추가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팀이름</a:t>
            </a:r>
            <a:r>
              <a:rPr lang="ko-KR" altLang="en-US" sz="2400" dirty="0"/>
              <a:t> 팝업 띄우기</a:t>
            </a:r>
            <a:endParaRPr lang="en-US" altLang="ko-KR" sz="2400" dirty="0"/>
          </a:p>
          <a:p>
            <a:r>
              <a:rPr lang="ko-KR" altLang="en-US" sz="2400" dirty="0"/>
              <a:t>채윤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내부 내용 받기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내부 문서 이름 </a:t>
            </a:r>
            <a:r>
              <a:rPr lang="en-US" altLang="ko-KR" sz="2400" dirty="0"/>
              <a:t>6</a:t>
            </a:r>
            <a:r>
              <a:rPr lang="ko-KR" altLang="en-US" sz="2400" dirty="0"/>
              <a:t>글자로 늘리기</a:t>
            </a:r>
            <a:r>
              <a:rPr lang="en-US" altLang="ko-KR" sz="2400" dirty="0"/>
              <a:t>, </a:t>
            </a:r>
            <a:r>
              <a:rPr lang="ko-KR" altLang="en-US" sz="2400" dirty="0"/>
              <a:t>채팅 많이 오면 최근 일부만 보이게 하기</a:t>
            </a:r>
            <a:r>
              <a:rPr lang="en-US" altLang="ko-KR" sz="2400" dirty="0"/>
              <a:t>(</a:t>
            </a:r>
            <a:r>
              <a:rPr lang="ko-KR" altLang="en-US" sz="2400" dirty="0"/>
              <a:t>위로 스크롤 시 이전 채팅 내용 불러오기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addCurrentDialog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메뉴 기능</a:t>
            </a:r>
            <a:r>
              <a:rPr lang="en-US" altLang="ko-KR" sz="2400" dirty="0"/>
              <a:t>(</a:t>
            </a:r>
            <a:r>
              <a:rPr lang="ko-KR" altLang="en-US" sz="2400" dirty="0"/>
              <a:t>친구초대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인배 </a:t>
            </a:r>
            <a:r>
              <a:rPr lang="en-US" altLang="ko-KR" sz="2400" dirty="0"/>
              <a:t>: </a:t>
            </a:r>
            <a:r>
              <a:rPr lang="ko-KR" altLang="en-US" sz="2400" dirty="0"/>
              <a:t>탈퇴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(</a:t>
            </a:r>
            <a:r>
              <a:rPr lang="ko-KR" altLang="en-US" sz="2400" dirty="0"/>
              <a:t>서버</a:t>
            </a:r>
            <a:r>
              <a:rPr lang="en-US" altLang="ko-KR" sz="2400" dirty="0"/>
              <a:t>), </a:t>
            </a:r>
            <a:r>
              <a:rPr lang="ko-KR" altLang="en-US" sz="2400" dirty="0"/>
              <a:t>로그인 </a:t>
            </a:r>
            <a:r>
              <a:rPr lang="en-US" altLang="ko-KR" sz="2400" dirty="0"/>
              <a:t>Activity, </a:t>
            </a:r>
            <a:r>
              <a:rPr lang="ko-KR" altLang="en-US" sz="2400" dirty="0" err="1"/>
              <a:t>채팅방</a:t>
            </a:r>
            <a:r>
              <a:rPr lang="ko-KR" altLang="en-US" sz="2400" dirty="0"/>
              <a:t> </a:t>
            </a:r>
            <a:r>
              <a:rPr lang="en-US" altLang="ko-KR" sz="2400" dirty="0"/>
              <a:t>DB(</a:t>
            </a:r>
            <a:r>
              <a:rPr lang="en-US" altLang="ko-KR" sz="2400" dirty="0" err="1"/>
              <a:t>firestore</a:t>
            </a:r>
            <a:r>
              <a:rPr lang="en-US" altLang="ko-KR" sz="2400" dirty="0"/>
              <a:t>), back4app(BaaS), preference</a:t>
            </a:r>
            <a:r>
              <a:rPr lang="ko-KR" altLang="en-US" sz="2400" dirty="0"/>
              <a:t> </a:t>
            </a:r>
            <a:r>
              <a:rPr lang="en-US" altLang="ko-KR" sz="2400" dirty="0"/>
              <a:t>fragment</a:t>
            </a:r>
            <a:r>
              <a:rPr lang="ko-KR" altLang="en-US" sz="2400" dirty="0"/>
              <a:t> 데이터 전송</a:t>
            </a:r>
            <a:r>
              <a:rPr lang="en-US" altLang="ko-KR" sz="2400" dirty="0"/>
              <a:t>, </a:t>
            </a:r>
            <a:r>
              <a:rPr lang="ko-KR" altLang="en-US" sz="2400" dirty="0"/>
              <a:t>회원가입 창 </a:t>
            </a:r>
            <a:r>
              <a:rPr lang="ko-KR" altLang="en-US" sz="2400" dirty="0" err="1"/>
              <a:t>스피너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연결</a:t>
            </a:r>
            <a:r>
              <a:rPr lang="en-US" altLang="ko-KR" sz="2400" dirty="0"/>
              <a:t>, </a:t>
            </a:r>
            <a:r>
              <a:rPr lang="ko-KR" altLang="en-US" sz="2400" dirty="0"/>
              <a:t>매칭하기</a:t>
            </a:r>
            <a:r>
              <a:rPr lang="en-US" altLang="ko-KR" sz="2400" dirty="0"/>
              <a:t>-</a:t>
            </a:r>
            <a:r>
              <a:rPr lang="en-US" altLang="ko-KR" sz="2400" dirty="0" err="1"/>
              <a:t>api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ko-KR" altLang="en-US" sz="1800" dirty="0"/>
              <a:t>공통 </a:t>
            </a:r>
            <a:r>
              <a:rPr lang="en-US" altLang="ko-KR" sz="1800" dirty="0"/>
              <a:t>: </a:t>
            </a:r>
            <a:r>
              <a:rPr lang="ko-KR" altLang="en-US" sz="1800" dirty="0"/>
              <a:t>로고</a:t>
            </a:r>
            <a:r>
              <a:rPr lang="en-US" altLang="ko-KR" sz="1800" dirty="0"/>
              <a:t>, </a:t>
            </a:r>
            <a:r>
              <a:rPr lang="ko-KR" altLang="en-US" sz="1800" dirty="0"/>
              <a:t>메인 화면 디자인</a:t>
            </a:r>
            <a:endParaRPr lang="en-US" altLang="ko-KR" sz="1800" dirty="0"/>
          </a:p>
          <a:p>
            <a:r>
              <a:rPr lang="ko-KR" altLang="en-US" sz="1800" dirty="0"/>
              <a:t>보류</a:t>
            </a:r>
            <a:r>
              <a:rPr lang="en-US" altLang="ko-KR" sz="1800" dirty="0"/>
              <a:t>: </a:t>
            </a:r>
            <a:r>
              <a:rPr lang="ko-KR" altLang="en-US" sz="1800" dirty="0"/>
              <a:t>설정 기능 부여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알림음</a:t>
            </a:r>
            <a:r>
              <a:rPr lang="ko-KR" altLang="en-US" sz="1800" dirty="0"/>
              <a:t> 설정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 인증 부분 마무리</a:t>
            </a:r>
            <a:r>
              <a:rPr lang="en-US" altLang="ko-KR" sz="1800" dirty="0"/>
              <a:t>, </a:t>
            </a:r>
            <a:r>
              <a:rPr lang="ko-KR" altLang="en-US" sz="1800" dirty="0"/>
              <a:t>카카오톡 공유하기</a:t>
            </a:r>
            <a:r>
              <a:rPr lang="en-US" altLang="ko-KR" sz="1800" dirty="0"/>
              <a:t>(</a:t>
            </a:r>
            <a:r>
              <a:rPr lang="ko-KR" altLang="en-US" sz="1800" dirty="0"/>
              <a:t>링크 형식으로</a:t>
            </a:r>
            <a:r>
              <a:rPr lang="en-US" altLang="ko-KR" sz="1800" dirty="0"/>
              <a:t>),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뒤로가기</a:t>
            </a:r>
            <a:r>
              <a:rPr lang="ko-KR" altLang="en-US" sz="1800" dirty="0"/>
              <a:t> 기능 부여</a:t>
            </a:r>
            <a:r>
              <a:rPr lang="en-US" altLang="ko-KR" sz="1800" dirty="0"/>
              <a:t>(</a:t>
            </a:r>
            <a:r>
              <a:rPr lang="ko-KR" altLang="en-US" sz="1800" dirty="0"/>
              <a:t>주의 </a:t>
            </a:r>
            <a:r>
              <a:rPr lang="en-US" altLang="ko-KR" sz="1800" dirty="0"/>
              <a:t>: </a:t>
            </a:r>
            <a:r>
              <a:rPr lang="ko-KR" altLang="en-US" sz="1800" dirty="0"/>
              <a:t>난이도 완전 어려움</a:t>
            </a:r>
            <a:r>
              <a:rPr lang="en-US" altLang="ko-KR" sz="1800" dirty="0"/>
              <a:t>. </a:t>
            </a:r>
            <a:r>
              <a:rPr lang="ko-KR" altLang="en-US" sz="1800" dirty="0"/>
              <a:t>못해도 봐줌</a:t>
            </a:r>
            <a:r>
              <a:rPr lang="en-US" altLang="ko-KR" sz="1800" dirty="0"/>
              <a:t>)</a:t>
            </a:r>
          </a:p>
          <a:p>
            <a:endParaRPr lang="en-US" altLang="ko-KR" sz="1600" dirty="0"/>
          </a:p>
          <a:p>
            <a:r>
              <a:rPr lang="ko-KR" altLang="en-US" sz="2400" dirty="0"/>
              <a:t>다음 회의 </a:t>
            </a:r>
            <a:r>
              <a:rPr lang="en-US" altLang="ko-KR" sz="2400" dirty="0"/>
              <a:t>3</a:t>
            </a:r>
            <a:r>
              <a:rPr lang="ko-KR" altLang="en-US" sz="2400" dirty="0"/>
              <a:t>월 </a:t>
            </a:r>
            <a:r>
              <a:rPr lang="en-US" altLang="ko-KR" sz="2400" dirty="0"/>
              <a:t>15</a:t>
            </a:r>
            <a:r>
              <a:rPr lang="ko-KR" altLang="en-US" sz="2400" dirty="0"/>
              <a:t>일 </a:t>
            </a:r>
            <a:r>
              <a:rPr lang="en-US" altLang="ko-KR" sz="2400" dirty="0"/>
              <a:t>12:00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022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LIST(2021-07-13 18:00)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r>
              <a:rPr lang="ko-KR" altLang="en-US" dirty="0"/>
              <a:t>경수 </a:t>
            </a:r>
            <a:r>
              <a:rPr lang="en-US" altLang="ko-KR" dirty="0"/>
              <a:t>: </a:t>
            </a:r>
            <a:r>
              <a:rPr lang="en-US" altLang="ko-KR" dirty="0" err="1"/>
              <a:t>MainScreenFragment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r>
              <a:rPr lang="en-US" altLang="ko-KR" dirty="0"/>
              <a:t>, </a:t>
            </a:r>
            <a:r>
              <a:rPr lang="en-US" altLang="ko-KR" dirty="0" err="1"/>
              <a:t>RecyclerView</a:t>
            </a:r>
            <a:r>
              <a:rPr lang="en-US" altLang="ko-KR" dirty="0"/>
              <a:t> </a:t>
            </a:r>
            <a:r>
              <a:rPr lang="ko-KR" altLang="en-US" dirty="0"/>
              <a:t>완성</a:t>
            </a:r>
            <a:r>
              <a:rPr lang="en-US" altLang="ko-KR" dirty="0"/>
              <a:t>, </a:t>
            </a:r>
            <a:r>
              <a:rPr lang="ko-KR" altLang="en-US" dirty="0"/>
              <a:t>상점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채윤 </a:t>
            </a:r>
            <a:r>
              <a:rPr lang="en-US" altLang="ko-KR" dirty="0"/>
              <a:t>: </a:t>
            </a:r>
            <a:r>
              <a:rPr lang="ko-KR" altLang="en-US" dirty="0"/>
              <a:t>회원가입</a:t>
            </a:r>
            <a:r>
              <a:rPr lang="en-US" altLang="ko-KR" dirty="0"/>
              <a:t>-</a:t>
            </a:r>
            <a:r>
              <a:rPr lang="ko-KR" altLang="en-US" dirty="0"/>
              <a:t>프로필 설정</a:t>
            </a:r>
            <a:r>
              <a:rPr lang="en-US" altLang="ko-KR" dirty="0"/>
              <a:t>, Multiview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인배 </a:t>
            </a:r>
            <a:r>
              <a:rPr lang="en-US" altLang="ko-KR" dirty="0"/>
              <a:t>: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 err="1"/>
              <a:t>RangeSeekBar</a:t>
            </a:r>
            <a:r>
              <a:rPr lang="en-US" altLang="ko-KR" dirty="0"/>
              <a:t> </a:t>
            </a:r>
            <a:r>
              <a:rPr lang="ko-KR" altLang="en-US" dirty="0"/>
              <a:t>간격 설정</a:t>
            </a:r>
            <a:r>
              <a:rPr lang="en-US" altLang="ko-KR" dirty="0"/>
              <a:t>, </a:t>
            </a:r>
            <a:r>
              <a:rPr lang="ko-KR" altLang="en-US" dirty="0"/>
              <a:t>설정 기능 부여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상단에 하트 누르면 상점으로 이동</a:t>
            </a:r>
            <a:r>
              <a:rPr lang="en-US" altLang="ko-KR" dirty="0"/>
              <a:t>, </a:t>
            </a:r>
            <a:r>
              <a:rPr lang="ko-KR" altLang="en-US" dirty="0"/>
              <a:t>로그인 기능 부여</a:t>
            </a:r>
            <a:r>
              <a:rPr lang="en-US" altLang="ko-KR" dirty="0"/>
              <a:t>, </a:t>
            </a:r>
            <a:r>
              <a:rPr lang="ko-KR" altLang="en-US" dirty="0"/>
              <a:t>회원가입 기능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아이디 찾기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  <a:r>
              <a:rPr lang="en-US" altLang="ko-KR" dirty="0"/>
              <a:t>, </a:t>
            </a:r>
            <a:r>
              <a:rPr lang="ko-KR" altLang="en-US" dirty="0"/>
              <a:t>전체적인 디자인</a:t>
            </a:r>
            <a:r>
              <a:rPr lang="en-US" altLang="ko-KR" dirty="0"/>
              <a:t>(</a:t>
            </a:r>
            <a:r>
              <a:rPr lang="ko-KR" altLang="en-US" dirty="0"/>
              <a:t>테마</a:t>
            </a:r>
            <a:r>
              <a:rPr lang="en-US" altLang="ko-KR" dirty="0"/>
              <a:t>, </a:t>
            </a:r>
            <a:r>
              <a:rPr lang="ko-KR" altLang="en-US" dirty="0" err="1"/>
              <a:t>상태바</a:t>
            </a:r>
            <a:r>
              <a:rPr lang="ko-KR" altLang="en-US" dirty="0"/>
              <a:t> 투명화</a:t>
            </a:r>
            <a:r>
              <a:rPr lang="en-US" altLang="ko-KR" dirty="0"/>
              <a:t>), </a:t>
            </a:r>
            <a:r>
              <a:rPr lang="ko-KR" altLang="en-US" dirty="0"/>
              <a:t>개발자계정 등록</a:t>
            </a:r>
            <a:r>
              <a:rPr lang="en-US" altLang="ko-KR" dirty="0"/>
              <a:t>, </a:t>
            </a:r>
            <a:r>
              <a:rPr lang="ko-KR" altLang="en-US" dirty="0"/>
              <a:t>서버 연결</a:t>
            </a:r>
            <a:endParaRPr lang="en-US" altLang="ko-KR" dirty="0"/>
          </a:p>
          <a:p>
            <a:r>
              <a:rPr lang="ko-KR" altLang="en-US" dirty="0"/>
              <a:t>다음 회의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 </a:t>
            </a:r>
            <a:r>
              <a:rPr lang="en-US" altLang="ko-KR" dirty="0"/>
              <a:t>17:00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39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LIST(2021-07-16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경수 </a:t>
            </a:r>
            <a:r>
              <a:rPr lang="en-US" altLang="ko-KR" dirty="0"/>
              <a:t>: </a:t>
            </a:r>
            <a:r>
              <a:rPr lang="ko-KR" altLang="en-US" dirty="0"/>
              <a:t>아이디 찾기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  <a:r>
              <a:rPr lang="en-US" altLang="ko-KR" dirty="0"/>
              <a:t>, </a:t>
            </a:r>
            <a:r>
              <a:rPr lang="ko-KR" altLang="en-US" dirty="0" err="1"/>
              <a:t>팀선택</a:t>
            </a:r>
            <a:r>
              <a:rPr lang="ko-KR" altLang="en-US" dirty="0"/>
              <a:t> 스크롤 안되는 현상 고치기</a:t>
            </a:r>
            <a:r>
              <a:rPr lang="en-US" altLang="ko-KR" dirty="0"/>
              <a:t>, </a:t>
            </a:r>
            <a:r>
              <a:rPr lang="en-US" altLang="ko-KR" dirty="0" err="1"/>
              <a:t>MatchingContentFragment</a:t>
            </a:r>
            <a:r>
              <a:rPr lang="en-US" altLang="ko-KR" dirty="0"/>
              <a:t> </a:t>
            </a:r>
            <a:r>
              <a:rPr lang="en-US" altLang="ko-KR" dirty="0" err="1"/>
              <a:t>Contraint</a:t>
            </a:r>
            <a:r>
              <a:rPr lang="en-US" altLang="ko-KR" dirty="0"/>
              <a:t> </a:t>
            </a:r>
            <a:r>
              <a:rPr lang="ko-KR" altLang="en-US" dirty="0"/>
              <a:t>조절 또는 창 닫을 때 키보드 닫기</a:t>
            </a:r>
            <a:endParaRPr lang="en-US" altLang="ko-KR" dirty="0"/>
          </a:p>
          <a:p>
            <a:r>
              <a:rPr lang="ko-KR" altLang="en-US" dirty="0"/>
              <a:t>채윤 </a:t>
            </a:r>
            <a:r>
              <a:rPr lang="en-US" altLang="ko-KR" dirty="0"/>
              <a:t>: </a:t>
            </a:r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본인인증 빼고</a:t>
            </a:r>
            <a:r>
              <a:rPr lang="en-US" altLang="ko-KR" dirty="0"/>
              <a:t>, </a:t>
            </a:r>
            <a:r>
              <a:rPr lang="ko-KR" altLang="en-US" dirty="0"/>
              <a:t>이용 약관 화면까지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인배 </a:t>
            </a:r>
            <a:r>
              <a:rPr lang="en-US" altLang="ko-KR" dirty="0"/>
              <a:t>: </a:t>
            </a:r>
            <a:r>
              <a:rPr lang="ko-KR" altLang="en-US" dirty="0"/>
              <a:t>설정 기능 부여</a:t>
            </a:r>
            <a:r>
              <a:rPr lang="en-US" altLang="ko-KR" dirty="0"/>
              <a:t>, </a:t>
            </a:r>
            <a:r>
              <a:rPr lang="ko-KR" altLang="en-US" dirty="0"/>
              <a:t>로그인 기능 부여</a:t>
            </a:r>
            <a:r>
              <a:rPr lang="en-US" altLang="ko-KR" dirty="0"/>
              <a:t>, </a:t>
            </a:r>
            <a:r>
              <a:rPr lang="ko-KR" altLang="en-US" dirty="0"/>
              <a:t>회원가입 기능 부여</a:t>
            </a:r>
            <a:r>
              <a:rPr lang="en-US" altLang="ko-KR" dirty="0"/>
              <a:t>, </a:t>
            </a:r>
            <a:r>
              <a:rPr lang="en-US" altLang="ko-KR" dirty="0" err="1"/>
              <a:t>RecyclerView</a:t>
            </a:r>
            <a:r>
              <a:rPr lang="en-US" altLang="ko-KR" dirty="0"/>
              <a:t> </a:t>
            </a:r>
            <a:r>
              <a:rPr lang="ko-KR" altLang="en-US" dirty="0"/>
              <a:t>중복 오류 해결</a:t>
            </a:r>
            <a:r>
              <a:rPr lang="en-US" altLang="ko-KR" dirty="0"/>
              <a:t>(</a:t>
            </a:r>
            <a:r>
              <a:rPr lang="en-US" altLang="ko-KR" dirty="0" err="1"/>
              <a:t>CurrentContentFragment</a:t>
            </a:r>
            <a:r>
              <a:rPr lang="en-US" altLang="ko-KR" dirty="0"/>
              <a:t>, </a:t>
            </a:r>
            <a:r>
              <a:rPr lang="en-US" altLang="ko-KR" dirty="0" err="1"/>
              <a:t>MatchingChattingContentFragment</a:t>
            </a:r>
            <a:r>
              <a:rPr lang="en-US" altLang="ko-KR" dirty="0"/>
              <a:t>, </a:t>
            </a:r>
            <a:r>
              <a:rPr lang="en-US" altLang="ko-KR" dirty="0" err="1"/>
              <a:t>PersonalChattingFragment</a:t>
            </a:r>
            <a:r>
              <a:rPr lang="en-US" altLang="ko-KR" dirty="0"/>
              <a:t>, </a:t>
            </a:r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en-US" altLang="ko-KR" dirty="0" err="1"/>
              <a:t>chooseteamElementFragment</a:t>
            </a:r>
            <a:r>
              <a:rPr lang="en-US" altLang="ko-KR" dirty="0"/>
              <a:t>), </a:t>
            </a:r>
            <a:r>
              <a:rPr lang="ko-KR" altLang="en-US" dirty="0" err="1"/>
              <a:t>상태바</a:t>
            </a:r>
            <a:r>
              <a:rPr lang="ko-KR" altLang="en-US" dirty="0"/>
              <a:t> 투명화</a:t>
            </a:r>
            <a:r>
              <a:rPr lang="en-US" altLang="ko-KR" dirty="0"/>
              <a:t>, Multiview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아이디 찾기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  <a:r>
              <a:rPr lang="en-US" altLang="ko-KR" dirty="0"/>
              <a:t>, </a:t>
            </a:r>
            <a:r>
              <a:rPr lang="ko-KR" altLang="en-US" dirty="0"/>
              <a:t>전체적인 디자인</a:t>
            </a:r>
            <a:r>
              <a:rPr lang="en-US" altLang="ko-KR" dirty="0"/>
              <a:t>(</a:t>
            </a:r>
            <a:r>
              <a:rPr lang="ko-KR" altLang="en-US" dirty="0"/>
              <a:t>테마</a:t>
            </a:r>
            <a:r>
              <a:rPr lang="en-US" altLang="ko-KR" dirty="0"/>
              <a:t>), </a:t>
            </a:r>
            <a:r>
              <a:rPr lang="ko-KR" altLang="en-US" dirty="0"/>
              <a:t>개발자계정 등록</a:t>
            </a:r>
            <a:r>
              <a:rPr lang="en-US" altLang="ko-KR" dirty="0"/>
              <a:t>, </a:t>
            </a:r>
            <a:r>
              <a:rPr lang="ko-KR" altLang="en-US" dirty="0"/>
              <a:t>서버 연결</a:t>
            </a:r>
            <a:r>
              <a:rPr lang="en-US" altLang="ko-KR" dirty="0"/>
              <a:t>, </a:t>
            </a:r>
            <a:r>
              <a:rPr lang="ko-KR" altLang="en-US" dirty="0"/>
              <a:t>설정 기능 부여</a:t>
            </a:r>
            <a:endParaRPr lang="en-US" altLang="ko-KR" dirty="0"/>
          </a:p>
          <a:p>
            <a:r>
              <a:rPr lang="ko-KR" altLang="en-US" dirty="0"/>
              <a:t>다음 회의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</a:t>
            </a:r>
            <a:r>
              <a:rPr lang="en-US" altLang="ko-KR" dirty="0"/>
              <a:t>17:00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19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LIST(2021-07-20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경수 </a:t>
            </a:r>
            <a:r>
              <a:rPr lang="en-US" altLang="ko-KR" dirty="0"/>
              <a:t>: </a:t>
            </a:r>
            <a:r>
              <a:rPr lang="ko-KR" altLang="en-US" dirty="0"/>
              <a:t>휴대폰 인증 부분</a:t>
            </a:r>
            <a:r>
              <a:rPr lang="en-US" altLang="ko-KR" dirty="0"/>
              <a:t>, </a:t>
            </a:r>
            <a:r>
              <a:rPr lang="ko-KR" altLang="en-US" dirty="0"/>
              <a:t>친구목록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-</a:t>
            </a:r>
            <a:r>
              <a:rPr lang="ko-KR" altLang="en-US" dirty="0"/>
              <a:t>내 정보</a:t>
            </a:r>
            <a:endParaRPr lang="en-US" altLang="ko-KR" dirty="0"/>
          </a:p>
          <a:p>
            <a:r>
              <a:rPr lang="ko-KR" altLang="en-US" dirty="0"/>
              <a:t>채윤 </a:t>
            </a:r>
            <a:r>
              <a:rPr lang="en-US" altLang="ko-KR" dirty="0"/>
              <a:t>: </a:t>
            </a:r>
            <a:r>
              <a:rPr lang="ko-KR" altLang="en-US" dirty="0"/>
              <a:t>회원가입 화면 </a:t>
            </a:r>
            <a:r>
              <a:rPr lang="ko-KR" altLang="en-US" dirty="0" err="1"/>
              <a:t>이미지뷰</a:t>
            </a:r>
            <a:r>
              <a:rPr lang="ko-KR" altLang="en-US" dirty="0"/>
              <a:t> </a:t>
            </a:r>
            <a:r>
              <a:rPr lang="en-US" altLang="ko-KR" dirty="0"/>
              <a:t>issue </a:t>
            </a:r>
            <a:r>
              <a:rPr lang="ko-KR" altLang="en-US" dirty="0"/>
              <a:t>해결</a:t>
            </a:r>
            <a:r>
              <a:rPr lang="en-US" altLang="ko-KR" dirty="0"/>
              <a:t>, </a:t>
            </a:r>
            <a:r>
              <a:rPr lang="ko-KR" altLang="en-US" dirty="0"/>
              <a:t>이용 약관 동의 우측 정렬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-</a:t>
            </a:r>
            <a:r>
              <a:rPr lang="ko-KR" altLang="en-US" dirty="0"/>
              <a:t>서비스정보</a:t>
            </a:r>
            <a:endParaRPr lang="en-US" altLang="ko-KR" dirty="0"/>
          </a:p>
          <a:p>
            <a:r>
              <a:rPr lang="ko-KR" altLang="en-US" dirty="0"/>
              <a:t>인배 </a:t>
            </a:r>
            <a:r>
              <a:rPr lang="en-US" altLang="ko-KR" dirty="0"/>
              <a:t>: Google</a:t>
            </a:r>
            <a:r>
              <a:rPr lang="ko-KR" altLang="en-US" dirty="0"/>
              <a:t>이랑</a:t>
            </a:r>
            <a:r>
              <a:rPr lang="en-US" altLang="ko-KR" dirty="0"/>
              <a:t> </a:t>
            </a:r>
            <a:r>
              <a:rPr lang="en-US" altLang="ko-KR" dirty="0" err="1"/>
              <a:t>FireBase</a:t>
            </a:r>
            <a:r>
              <a:rPr lang="en-US" altLang="ko-KR" dirty="0"/>
              <a:t> SOFTCON </a:t>
            </a:r>
            <a:r>
              <a:rPr lang="ko-KR" altLang="en-US" dirty="0"/>
              <a:t>계정 생성</a:t>
            </a:r>
            <a:r>
              <a:rPr lang="en-US" altLang="ko-KR" dirty="0"/>
              <a:t>, </a:t>
            </a:r>
            <a:r>
              <a:rPr lang="ko-KR" altLang="en-US" dirty="0"/>
              <a:t>회원가입 기능 부여</a:t>
            </a:r>
            <a:r>
              <a:rPr lang="en-US" altLang="ko-KR" dirty="0"/>
              <a:t>, Multiview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  <a:r>
              <a:rPr lang="en-US" altLang="ko-KR" dirty="0"/>
              <a:t>, </a:t>
            </a:r>
            <a:r>
              <a:rPr lang="ko-KR" altLang="en-US" dirty="0" err="1"/>
              <a:t>상태바</a:t>
            </a:r>
            <a:r>
              <a:rPr lang="ko-KR" altLang="en-US" dirty="0"/>
              <a:t> 높이 맞추기</a:t>
            </a:r>
            <a:endParaRPr lang="en-US" altLang="ko-KR" dirty="0"/>
          </a:p>
          <a:p>
            <a:pPr lvl="1"/>
            <a:r>
              <a:rPr lang="ko-KR" altLang="en-US" dirty="0"/>
              <a:t>보류</a:t>
            </a:r>
            <a:r>
              <a:rPr lang="en-US" altLang="ko-KR" dirty="0"/>
              <a:t>: </a:t>
            </a:r>
            <a:r>
              <a:rPr lang="ko-KR" altLang="en-US" dirty="0"/>
              <a:t>설정 기능 부여</a:t>
            </a:r>
            <a:r>
              <a:rPr lang="en-US" altLang="ko-KR" dirty="0"/>
              <a:t>, </a:t>
            </a:r>
            <a:r>
              <a:rPr lang="ko-KR" altLang="en-US" dirty="0"/>
              <a:t>로그인 기능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전체적인 디자인</a:t>
            </a:r>
            <a:r>
              <a:rPr lang="en-US" altLang="ko-KR" dirty="0"/>
              <a:t>(</a:t>
            </a:r>
            <a:r>
              <a:rPr lang="ko-KR" altLang="en-US" dirty="0"/>
              <a:t>테마</a:t>
            </a:r>
            <a:r>
              <a:rPr lang="en-US" altLang="ko-KR" dirty="0"/>
              <a:t>), </a:t>
            </a:r>
            <a:r>
              <a:rPr lang="ko-KR" altLang="en-US" dirty="0"/>
              <a:t>개발자계정 등록</a:t>
            </a:r>
            <a:r>
              <a:rPr lang="en-US" altLang="ko-KR" dirty="0"/>
              <a:t>, </a:t>
            </a:r>
            <a:r>
              <a:rPr lang="ko-KR" altLang="en-US" dirty="0"/>
              <a:t>서버 연결</a:t>
            </a:r>
            <a:r>
              <a:rPr lang="en-US" altLang="ko-KR" dirty="0"/>
              <a:t>, </a:t>
            </a:r>
            <a:r>
              <a:rPr lang="ko-KR" altLang="en-US" dirty="0"/>
              <a:t>설정 기능 부여</a:t>
            </a:r>
            <a:r>
              <a:rPr lang="en-US" altLang="ko-KR" dirty="0"/>
              <a:t>, </a:t>
            </a:r>
            <a:r>
              <a:rPr lang="ko-KR" altLang="en-US" dirty="0"/>
              <a:t>본인인증 </a:t>
            </a:r>
            <a:r>
              <a:rPr lang="en-US" altLang="ko-KR" dirty="0"/>
              <a:t>API(</a:t>
            </a:r>
            <a:r>
              <a:rPr lang="ko-KR" altLang="en-US" dirty="0" err="1"/>
              <a:t>아임포트</a:t>
            </a:r>
            <a:r>
              <a:rPr lang="en-US" altLang="ko-KR" dirty="0"/>
              <a:t>),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알림</a:t>
            </a:r>
            <a:r>
              <a:rPr lang="en-US" altLang="ko-KR" dirty="0"/>
              <a:t>, </a:t>
            </a:r>
            <a:r>
              <a:rPr lang="ko-KR" altLang="en-US" dirty="0"/>
              <a:t>고객센터</a:t>
            </a:r>
            <a:r>
              <a:rPr lang="en-US" altLang="ko-KR" dirty="0"/>
              <a:t>, </a:t>
            </a:r>
            <a:r>
              <a:rPr lang="ko-KR" altLang="en-US" dirty="0" err="1"/>
              <a:t>앱버전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다음 회의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</a:t>
            </a:r>
            <a:r>
              <a:rPr lang="en-US" altLang="ko-KR" dirty="0"/>
              <a:t>17:00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09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D015-E2F0-4D11-B5E8-C726C55F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 LIST(2021-07-23 17:00)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54A10-B28F-4042-A3CA-259C09DF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3"/>
            <a:ext cx="10515600" cy="51229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경수 </a:t>
            </a:r>
            <a:r>
              <a:rPr lang="en-US" altLang="ko-KR" dirty="0"/>
              <a:t>: </a:t>
            </a:r>
            <a:r>
              <a:rPr lang="ko-KR" altLang="en-US" dirty="0"/>
              <a:t>휴대폰 인증 부분 마무리</a:t>
            </a:r>
            <a:r>
              <a:rPr lang="en-US" altLang="ko-KR" dirty="0"/>
              <a:t>, </a:t>
            </a:r>
            <a:r>
              <a:rPr lang="ko-KR" altLang="en-US" dirty="0"/>
              <a:t>친구목록 </a:t>
            </a:r>
            <a:r>
              <a:rPr lang="en-US" altLang="ko-KR" dirty="0"/>
              <a:t>navigation </a:t>
            </a:r>
            <a:r>
              <a:rPr lang="ko-KR" altLang="en-US" dirty="0"/>
              <a:t>문제 해결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-</a:t>
            </a:r>
            <a:r>
              <a:rPr lang="ko-KR" altLang="en-US" dirty="0"/>
              <a:t>내 정보</a:t>
            </a:r>
            <a:r>
              <a:rPr lang="en-US" altLang="ko-KR" dirty="0"/>
              <a:t>, </a:t>
            </a:r>
            <a:r>
              <a:rPr lang="ko-KR" altLang="en-US" dirty="0"/>
              <a:t>설정에서 화면 이름 </a:t>
            </a:r>
            <a:r>
              <a:rPr lang="en-US" altLang="ko-KR" dirty="0"/>
              <a:t>Content</a:t>
            </a:r>
            <a:r>
              <a:rPr lang="ko-KR" altLang="en-US" dirty="0"/>
              <a:t>로 바꾸기</a:t>
            </a:r>
            <a:endParaRPr lang="en-US" altLang="ko-KR" dirty="0"/>
          </a:p>
          <a:p>
            <a:r>
              <a:rPr lang="ko-KR" altLang="en-US" dirty="0"/>
              <a:t>채윤 </a:t>
            </a:r>
            <a:r>
              <a:rPr lang="en-US" altLang="ko-KR" dirty="0"/>
              <a:t>: </a:t>
            </a:r>
            <a:r>
              <a:rPr lang="ko-KR" altLang="en-US" dirty="0"/>
              <a:t>회원가입 화면 </a:t>
            </a:r>
            <a:r>
              <a:rPr lang="ko-KR" altLang="en-US" dirty="0" err="1"/>
              <a:t>이미지뷰</a:t>
            </a:r>
            <a:r>
              <a:rPr lang="ko-KR" altLang="en-US" dirty="0"/>
              <a:t> </a:t>
            </a:r>
            <a:r>
              <a:rPr lang="en-US" altLang="ko-KR" dirty="0"/>
              <a:t>issue </a:t>
            </a:r>
            <a:r>
              <a:rPr lang="ko-KR" altLang="en-US" dirty="0"/>
              <a:t>해결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-</a:t>
            </a:r>
            <a:r>
              <a:rPr lang="ko-KR" altLang="en-US" dirty="0"/>
              <a:t>서비스정보</a:t>
            </a:r>
            <a:r>
              <a:rPr lang="en-US" altLang="ko-KR" dirty="0"/>
              <a:t>, </a:t>
            </a:r>
            <a:r>
              <a:rPr lang="ko-KR" altLang="en-US" dirty="0"/>
              <a:t>설정에서 화면 이름 </a:t>
            </a:r>
            <a:r>
              <a:rPr lang="en-US" altLang="ko-KR" dirty="0"/>
              <a:t>Content</a:t>
            </a:r>
            <a:r>
              <a:rPr lang="ko-KR" altLang="en-US" dirty="0"/>
              <a:t>로 바꾸기</a:t>
            </a:r>
            <a:endParaRPr lang="en-US" altLang="ko-KR" dirty="0"/>
          </a:p>
          <a:p>
            <a:r>
              <a:rPr lang="ko-KR" altLang="en-US" dirty="0"/>
              <a:t>인배 </a:t>
            </a:r>
            <a:r>
              <a:rPr lang="en-US" altLang="ko-KR" dirty="0"/>
              <a:t>: Google</a:t>
            </a:r>
            <a:r>
              <a:rPr lang="ko-KR" altLang="en-US" dirty="0"/>
              <a:t>이랑</a:t>
            </a:r>
            <a:r>
              <a:rPr lang="en-US" altLang="ko-KR" dirty="0"/>
              <a:t> </a:t>
            </a:r>
            <a:r>
              <a:rPr lang="en-US" altLang="ko-KR" dirty="0" err="1"/>
              <a:t>FireBase</a:t>
            </a:r>
            <a:r>
              <a:rPr lang="en-US" altLang="ko-KR" dirty="0"/>
              <a:t> SOFTCON </a:t>
            </a:r>
            <a:r>
              <a:rPr lang="ko-KR" altLang="en-US" dirty="0"/>
              <a:t>계정 생성</a:t>
            </a:r>
            <a:r>
              <a:rPr lang="en-US" altLang="ko-KR" dirty="0"/>
              <a:t>, </a:t>
            </a:r>
            <a:r>
              <a:rPr lang="ko-KR" altLang="en-US" dirty="0"/>
              <a:t>회원가입 기능 부여</a:t>
            </a:r>
            <a:r>
              <a:rPr lang="en-US" altLang="ko-KR" dirty="0"/>
              <a:t>, Multiview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버튼처럼 나오는 문제 해결</a:t>
            </a:r>
            <a:r>
              <a:rPr lang="en-US" altLang="ko-KR" dirty="0"/>
              <a:t>(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  <a:r>
              <a:rPr lang="en-US" altLang="ko-KR" dirty="0"/>
              <a:t>), </a:t>
            </a:r>
            <a:r>
              <a:rPr lang="ko-KR" altLang="en-US" dirty="0"/>
              <a:t>다른 화면 </a:t>
            </a:r>
            <a:r>
              <a:rPr lang="ko-KR" altLang="en-US" dirty="0" err="1"/>
              <a:t>상태바</a:t>
            </a:r>
            <a:r>
              <a:rPr lang="ko-KR" altLang="en-US" dirty="0"/>
              <a:t> 높이 맞추기</a:t>
            </a:r>
            <a:r>
              <a:rPr lang="en-US" altLang="ko-KR" dirty="0"/>
              <a:t>, </a:t>
            </a:r>
            <a:r>
              <a:rPr lang="ko-KR" altLang="en-US" dirty="0" err="1"/>
              <a:t>뒤로가기</a:t>
            </a:r>
            <a:r>
              <a:rPr lang="ko-KR" altLang="en-US" dirty="0"/>
              <a:t> 시 </a:t>
            </a:r>
            <a:r>
              <a:rPr lang="en-US" altLang="ko-KR" dirty="0" err="1"/>
              <a:t>recyclerview</a:t>
            </a:r>
            <a:r>
              <a:rPr lang="en-US" altLang="ko-KR" dirty="0"/>
              <a:t> </a:t>
            </a:r>
            <a:r>
              <a:rPr lang="ko-KR" altLang="en-US" dirty="0"/>
              <a:t>중복 오류 해결</a:t>
            </a:r>
            <a:endParaRPr lang="en-US" altLang="ko-KR" dirty="0"/>
          </a:p>
          <a:p>
            <a:pPr lvl="1"/>
            <a:r>
              <a:rPr lang="ko-KR" altLang="en-US" dirty="0"/>
              <a:t>보류</a:t>
            </a:r>
            <a:r>
              <a:rPr lang="en-US" altLang="ko-KR" dirty="0"/>
              <a:t>: </a:t>
            </a:r>
            <a:r>
              <a:rPr lang="ko-KR" altLang="en-US" dirty="0"/>
              <a:t>설정 기능 부여</a:t>
            </a:r>
            <a:r>
              <a:rPr lang="en-US" altLang="ko-KR" dirty="0"/>
              <a:t>, </a:t>
            </a:r>
            <a:r>
              <a:rPr lang="ko-KR" altLang="en-US" dirty="0"/>
              <a:t>로그인 기능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전체적인 디자인</a:t>
            </a:r>
            <a:r>
              <a:rPr lang="en-US" altLang="ko-KR" dirty="0"/>
              <a:t>(</a:t>
            </a:r>
            <a:r>
              <a:rPr lang="ko-KR" altLang="en-US" dirty="0"/>
              <a:t>테마</a:t>
            </a:r>
            <a:r>
              <a:rPr lang="en-US" altLang="ko-KR" dirty="0"/>
              <a:t>), </a:t>
            </a:r>
            <a:r>
              <a:rPr lang="ko-KR" altLang="en-US" dirty="0"/>
              <a:t>개발자계정 등록</a:t>
            </a:r>
            <a:r>
              <a:rPr lang="en-US" altLang="ko-KR" dirty="0"/>
              <a:t>, </a:t>
            </a:r>
            <a:r>
              <a:rPr lang="ko-KR" altLang="en-US" dirty="0"/>
              <a:t>서버 연결</a:t>
            </a:r>
            <a:r>
              <a:rPr lang="en-US" altLang="ko-KR" dirty="0"/>
              <a:t>, </a:t>
            </a:r>
            <a:r>
              <a:rPr lang="ko-KR" altLang="en-US" dirty="0"/>
              <a:t>설정 기능 부여</a:t>
            </a:r>
            <a:r>
              <a:rPr lang="en-US" altLang="ko-KR" dirty="0"/>
              <a:t>, </a:t>
            </a:r>
            <a:r>
              <a:rPr lang="ko-KR" altLang="en-US" dirty="0"/>
              <a:t>본인인증 </a:t>
            </a:r>
            <a:r>
              <a:rPr lang="en-US" altLang="ko-KR" dirty="0"/>
              <a:t>API(</a:t>
            </a:r>
            <a:r>
              <a:rPr lang="ko-KR" altLang="en-US" dirty="0" err="1"/>
              <a:t>아임포트</a:t>
            </a:r>
            <a:r>
              <a:rPr lang="en-US" altLang="ko-KR" dirty="0"/>
              <a:t>),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알림</a:t>
            </a:r>
            <a:r>
              <a:rPr lang="en-US" altLang="ko-KR" dirty="0"/>
              <a:t>, </a:t>
            </a:r>
            <a:r>
              <a:rPr lang="ko-KR" altLang="en-US" dirty="0"/>
              <a:t>고객센터</a:t>
            </a:r>
            <a:r>
              <a:rPr lang="en-US" altLang="ko-KR" dirty="0"/>
              <a:t>, </a:t>
            </a:r>
            <a:r>
              <a:rPr lang="ko-KR" altLang="en-US" dirty="0" err="1"/>
              <a:t>앱버전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다음 회의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</a:t>
            </a:r>
            <a:r>
              <a:rPr lang="en-US" altLang="ko-KR" dirty="0"/>
              <a:t>17:00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2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5369</Words>
  <Application>Microsoft Office PowerPoint</Application>
  <PresentationFormat>와이드스크린</PresentationFormat>
  <Paragraphs>475</Paragraphs>
  <Slides>58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1" baseType="lpstr">
      <vt:lpstr>맑은 고딕</vt:lpstr>
      <vt:lpstr>Arial</vt:lpstr>
      <vt:lpstr>Office 테마</vt:lpstr>
      <vt:lpstr>To do List</vt:lpstr>
      <vt:lpstr>TO DO LIST(2021-07-05)</vt:lpstr>
      <vt:lpstr>TO DO LIST(2021-07-06)</vt:lpstr>
      <vt:lpstr>Issue</vt:lpstr>
      <vt:lpstr>TO DO LIST(2021-07-09)</vt:lpstr>
      <vt:lpstr>TO DO LIST(2021-07-13 18:00)</vt:lpstr>
      <vt:lpstr>TO DO LIST(2021-07-16 17:00)</vt:lpstr>
      <vt:lpstr>TO DO LIST(2021-07-20 17:00)</vt:lpstr>
      <vt:lpstr>TO DO LIST(2021-07-23 17:00)</vt:lpstr>
      <vt:lpstr>Issue</vt:lpstr>
      <vt:lpstr>할 것</vt:lpstr>
      <vt:lpstr>TO DO LIST(2021-07-27 17:00)</vt:lpstr>
      <vt:lpstr>TO DO LIST(2021-07-30 17:00)</vt:lpstr>
      <vt:lpstr>TO DO LIST(2021-08-3 17:00)</vt:lpstr>
      <vt:lpstr>PowerPoint 프레젠테이션</vt:lpstr>
      <vt:lpstr>TO DO LIST(2021-08-6 17:00)</vt:lpstr>
      <vt:lpstr>TO DO LIST(2021-08-10 17:00)</vt:lpstr>
      <vt:lpstr>TO DO LIST(2021-08-14 18:30)</vt:lpstr>
      <vt:lpstr>아임포트 대체</vt:lpstr>
      <vt:lpstr>TO DO LIST(2021-08-17 18:30)</vt:lpstr>
      <vt:lpstr>TO DO LIST(2021-08-20 16:00)</vt:lpstr>
      <vt:lpstr>남은 기능</vt:lpstr>
      <vt:lpstr>상점</vt:lpstr>
      <vt:lpstr>로고</vt:lpstr>
      <vt:lpstr>TO DO LIST(2021-08-25 13:00)</vt:lpstr>
      <vt:lpstr>TO DO LIST(2021-08-28 19:00)</vt:lpstr>
      <vt:lpstr>TO DO LIST(2021-08-31 19:00)</vt:lpstr>
      <vt:lpstr>TO DO LIST(2021-09-10 17:00)</vt:lpstr>
      <vt:lpstr>TO DO LIST(2021-09-18 13:00)</vt:lpstr>
      <vt:lpstr>TO DO LIST(2021-09-24 10:00)</vt:lpstr>
      <vt:lpstr>TO DO LIST(2021-10-1 10:00)</vt:lpstr>
      <vt:lpstr>TO DO LIST(2021-10-8 10:00)</vt:lpstr>
      <vt:lpstr>TO DO LIST(2021-10-15 10:00)</vt:lpstr>
      <vt:lpstr>친구 추가</vt:lpstr>
      <vt:lpstr>TO DO LIST(2021-11-5 10:00)</vt:lpstr>
      <vt:lpstr>채팅은 cloud firestore로</vt:lpstr>
      <vt:lpstr>PowerPoint 프레젠테이션</vt:lpstr>
      <vt:lpstr>TO DO LIST(2021-11-9 13:00)</vt:lpstr>
      <vt:lpstr>TO DO LIST(2021-11-13 10:00)</vt:lpstr>
      <vt:lpstr>TO DO LIST(2021-11-20 10:00)</vt:lpstr>
      <vt:lpstr>TO DO LIST(2021-11-27 10:00)</vt:lpstr>
      <vt:lpstr>TO DO LIST(2021-1-11 21:30)</vt:lpstr>
      <vt:lpstr>TO DO LIST(2021-1-19 10:00)</vt:lpstr>
      <vt:lpstr>TO DO LIST(2021-1-22 12:00)</vt:lpstr>
      <vt:lpstr>TO DO LIST(2021-1-25 11:00)</vt:lpstr>
      <vt:lpstr>TO DO LIST(2021-1-30 10:00)</vt:lpstr>
      <vt:lpstr>TO DO LIST(2021-2-4 10:00)</vt:lpstr>
      <vt:lpstr>TO DO LIST(2021-2-8 22:30)</vt:lpstr>
      <vt:lpstr>TO DO LIST(2021-2-11 22:00)</vt:lpstr>
      <vt:lpstr>TO DO LIST(2021-2-15 10:00)</vt:lpstr>
      <vt:lpstr>TO DO LIST(2021-2-18 17:00)</vt:lpstr>
      <vt:lpstr>TO DO LIST(2021-2-22 12:30)</vt:lpstr>
      <vt:lpstr>채팅 리사이클러뷰 레이아웃</vt:lpstr>
      <vt:lpstr>TO DO LIST(2021-2-25 12:00)</vt:lpstr>
      <vt:lpstr>TO DO LIST(2021-3-1 12:00)</vt:lpstr>
      <vt:lpstr>회의시간 변경</vt:lpstr>
      <vt:lpstr>TO DO LIST(2021-3-8 12:00)</vt:lpstr>
      <vt:lpstr>TO DO LIST(2021-3-12 12:00)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최경수</dc:creator>
  <cp:lastModifiedBy>최경수</cp:lastModifiedBy>
  <cp:revision>1</cp:revision>
  <dcterms:created xsi:type="dcterms:W3CDTF">2022-04-03T01:21:36Z</dcterms:created>
  <dcterms:modified xsi:type="dcterms:W3CDTF">2022-04-03T01:22:31Z</dcterms:modified>
</cp:coreProperties>
</file>