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2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3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2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9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FFAB-263A-4C34-BB2E-C1DD7FCD3DC3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389E-6A04-416C-BA4B-04A193F08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9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66" y="2539427"/>
            <a:ext cx="1096928" cy="111817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485071" y="2656936"/>
            <a:ext cx="1380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390181" y="3657600"/>
            <a:ext cx="1423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65" y="2967947"/>
            <a:ext cx="788838" cy="3786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26" y="2420699"/>
            <a:ext cx="1473137" cy="147313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7099540" y="2656936"/>
            <a:ext cx="1362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056408" y="3717985"/>
            <a:ext cx="1319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050" y="2754586"/>
            <a:ext cx="865750" cy="8657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40" y="2324099"/>
            <a:ext cx="1666336" cy="16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mory</dc:creator>
  <cp:lastModifiedBy>choi mory</cp:lastModifiedBy>
  <cp:revision>1</cp:revision>
  <dcterms:created xsi:type="dcterms:W3CDTF">2018-11-04T10:27:37Z</dcterms:created>
  <dcterms:modified xsi:type="dcterms:W3CDTF">2018-11-04T10:33:40Z</dcterms:modified>
</cp:coreProperties>
</file>