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4" r:id="rId4"/>
    <p:sldId id="273" r:id="rId5"/>
    <p:sldId id="274" r:id="rId6"/>
    <p:sldId id="260" r:id="rId7"/>
    <p:sldId id="272" r:id="rId8"/>
    <p:sldId id="275" r:id="rId9"/>
    <p:sldId id="276" r:id="rId10"/>
    <p:sldId id="277" r:id="rId11"/>
    <p:sldId id="261" r:id="rId12"/>
    <p:sldId id="271" r:id="rId13"/>
    <p:sldId id="278" r:id="rId14"/>
    <p:sldId id="279" r:id="rId15"/>
    <p:sldId id="280" r:id="rId16"/>
    <p:sldId id="281" r:id="rId17"/>
    <p:sldId id="282" r:id="rId18"/>
    <p:sldId id="262" r:id="rId19"/>
    <p:sldId id="289" r:id="rId20"/>
    <p:sldId id="290" r:id="rId21"/>
    <p:sldId id="288" r:id="rId22"/>
    <p:sldId id="292" r:id="rId23"/>
    <p:sldId id="283" r:id="rId24"/>
    <p:sldId id="284" r:id="rId25"/>
    <p:sldId id="291" r:id="rId26"/>
    <p:sldId id="286" r:id="rId27"/>
    <p:sldId id="285" r:id="rId28"/>
    <p:sldId id="263" r:id="rId29"/>
    <p:sldId id="269" r:id="rId30"/>
    <p:sldId id="29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01CB-09DA-4505-931A-14254D103C82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0DCEC-4B78-4E8B-8A73-F6E171A71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8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8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3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2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9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6449-5706-4B9E-A1F8-41354359DEA8}" type="datetimeFigureOut">
              <a:rPr lang="ko-KR" altLang="en-US" smtClean="0"/>
              <a:t>2019-03-23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FC01-2448-469E-B7C8-66F9114C4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8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36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21" Type="http://schemas.openxmlformats.org/officeDocument/2006/relationships/image" Target="../media/image54.png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.jp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jpe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7020"/>
            <a:ext cx="12192000" cy="6875020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0305" y="3004992"/>
            <a:ext cx="9351390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</a:rPr>
              <a:t>발표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71695" y="5339750"/>
            <a:ext cx="117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이경의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lt"/>
              </a:rPr>
            </a:b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정재영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lt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+mj-lt"/>
              </a:rPr>
              <a:t>최윤중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1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527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유스케이스</a:t>
            </a:r>
            <a:r>
              <a:rPr lang="ko-KR" altLang="en-US" sz="2800" dirty="0" smtClean="0">
                <a:solidFill>
                  <a:schemeClr val="bg1"/>
                </a:solidFill>
              </a:rPr>
              <a:t> 다이어그램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30" y="1923566"/>
            <a:ext cx="8686800" cy="39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954622"/>
            <a:ext cx="12192000" cy="2931736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1287" y="3365369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467288" y="2456754"/>
            <a:ext cx="1531856" cy="1750797"/>
            <a:chOff x="2097464" y="2337847"/>
            <a:chExt cx="2677734" cy="1750797"/>
          </a:xfrm>
        </p:grpSpPr>
        <p:sp>
          <p:nvSpPr>
            <p:cNvPr id="38" name="TextBox 37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506408" y="2456754"/>
            <a:ext cx="1531856" cy="1750797"/>
            <a:chOff x="2097464" y="2337847"/>
            <a:chExt cx="2677734" cy="1750797"/>
          </a:xfrm>
        </p:grpSpPr>
        <p:sp>
          <p:nvSpPr>
            <p:cNvPr id="54" name="TextBox 5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분석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5545528" y="2456754"/>
            <a:ext cx="1531856" cy="1750797"/>
            <a:chOff x="2097464" y="2337847"/>
            <a:chExt cx="2677734" cy="1750797"/>
          </a:xfrm>
        </p:grpSpPr>
        <p:sp>
          <p:nvSpPr>
            <p:cNvPr id="64" name="TextBox 6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</a:rPr>
                <a:t>03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설계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7520970" y="2456754"/>
            <a:ext cx="1531856" cy="1750797"/>
            <a:chOff x="2097464" y="2337847"/>
            <a:chExt cx="2677734" cy="1750797"/>
          </a:xfrm>
        </p:grpSpPr>
        <p:sp>
          <p:nvSpPr>
            <p:cNvPr id="69" name="TextBox 68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9601572" y="2456754"/>
            <a:ext cx="1531856" cy="1750797"/>
            <a:chOff x="2097464" y="2337847"/>
            <a:chExt cx="2677734" cy="1750797"/>
          </a:xfrm>
        </p:grpSpPr>
        <p:sp>
          <p:nvSpPr>
            <p:cNvPr id="26" name="TextBox 25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마무리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3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160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UI</a:t>
            </a:r>
            <a:r>
              <a:rPr lang="ko-KR" altLang="en-US" sz="2800" dirty="0" smtClean="0">
                <a:solidFill>
                  <a:schemeClr val="bg1"/>
                </a:solidFill>
              </a:rPr>
              <a:t>설계서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35" y="1768292"/>
            <a:ext cx="7887510" cy="42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553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클래스 다이어그램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30" y="1768292"/>
            <a:ext cx="8760454" cy="42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4659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시퀀스 다이어그램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33" y="1763025"/>
            <a:ext cx="7084534" cy="42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25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테이블 목록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1" y="2035709"/>
            <a:ext cx="4927175" cy="36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6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6695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테이블 정의서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82" y="1748373"/>
            <a:ext cx="6362575" cy="44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312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개발 표준 정의서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70" y="2459382"/>
            <a:ext cx="4208909" cy="28887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92" y="1899041"/>
            <a:ext cx="2012353" cy="4300594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573328" y="3838755"/>
            <a:ext cx="1017917" cy="483079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3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954622"/>
            <a:ext cx="12192000" cy="2931736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1287" y="3365369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467288" y="2456754"/>
            <a:ext cx="1531856" cy="1750797"/>
            <a:chOff x="2097464" y="2337847"/>
            <a:chExt cx="2677734" cy="1750797"/>
          </a:xfrm>
        </p:grpSpPr>
        <p:sp>
          <p:nvSpPr>
            <p:cNvPr id="38" name="TextBox 37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506408" y="2456754"/>
            <a:ext cx="1531856" cy="1750797"/>
            <a:chOff x="2097464" y="2337847"/>
            <a:chExt cx="2677734" cy="1750797"/>
          </a:xfrm>
        </p:grpSpPr>
        <p:sp>
          <p:nvSpPr>
            <p:cNvPr id="54" name="TextBox 5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분석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5545528" y="2456754"/>
            <a:ext cx="1531856" cy="1750797"/>
            <a:chOff x="2097464" y="2337847"/>
            <a:chExt cx="2677734" cy="1750797"/>
          </a:xfrm>
        </p:grpSpPr>
        <p:sp>
          <p:nvSpPr>
            <p:cNvPr id="64" name="TextBox 6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7520970" y="2456754"/>
            <a:ext cx="1531856" cy="1750797"/>
            <a:chOff x="2097464" y="2337847"/>
            <a:chExt cx="2677734" cy="1750797"/>
          </a:xfrm>
        </p:grpSpPr>
        <p:sp>
          <p:nvSpPr>
            <p:cNvPr id="69" name="TextBox 68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</a:rPr>
                <a:t>04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구현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9601572" y="2456754"/>
            <a:ext cx="1531856" cy="1750797"/>
            <a:chOff x="2097464" y="2337847"/>
            <a:chExt cx="2677734" cy="1750797"/>
          </a:xfrm>
        </p:grpSpPr>
        <p:sp>
          <p:nvSpPr>
            <p:cNvPr id="26" name="TextBox 25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마무리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5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335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bg1"/>
                </a:solidFill>
              </a:rPr>
              <a:t>Hashing </a:t>
            </a:r>
            <a:r>
              <a:rPr lang="ko-KR" altLang="en-US" sz="2800" dirty="0" smtClean="0">
                <a:solidFill>
                  <a:schemeClr val="bg1"/>
                </a:solidFill>
              </a:rPr>
              <a:t>암호화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70" y="3091398"/>
            <a:ext cx="8239211" cy="1936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00342" y="2500398"/>
            <a:ext cx="748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스프링 권장 </a:t>
            </a:r>
            <a:r>
              <a:rPr lang="en-US" altLang="ko-KR" dirty="0" err="1" smtClean="0">
                <a:solidFill>
                  <a:schemeClr val="bg1"/>
                </a:solidFill>
              </a:rPr>
              <a:t>Bcrypt</a:t>
            </a:r>
            <a:r>
              <a:rPr lang="ko-KR" altLang="en-US" dirty="0" smtClean="0">
                <a:solidFill>
                  <a:schemeClr val="bg1"/>
                </a:solidFill>
              </a:rPr>
              <a:t>를 이용해 비밀번호를 암호화하여 </a:t>
            </a:r>
            <a:r>
              <a:rPr lang="en-US" altLang="ko-KR" dirty="0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0342" y="1865640"/>
            <a:ext cx="465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스프링 </a:t>
            </a:r>
            <a:r>
              <a:rPr lang="ko-KR" altLang="en-US" dirty="0" err="1" smtClean="0">
                <a:solidFill>
                  <a:schemeClr val="bg1"/>
                </a:solidFill>
              </a:rPr>
              <a:t>시큐리티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954622"/>
            <a:ext cx="12192000" cy="2931736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1287" y="3365369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467288" y="2456754"/>
            <a:ext cx="1531856" cy="1750797"/>
            <a:chOff x="2097464" y="2337847"/>
            <a:chExt cx="2677734" cy="1750797"/>
          </a:xfrm>
        </p:grpSpPr>
        <p:sp>
          <p:nvSpPr>
            <p:cNvPr id="38" name="TextBox 37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</a:rPr>
                <a:t>01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기획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506408" y="2456754"/>
            <a:ext cx="1531856" cy="1750797"/>
            <a:chOff x="2097464" y="2337847"/>
            <a:chExt cx="2677734" cy="1750797"/>
          </a:xfrm>
        </p:grpSpPr>
        <p:sp>
          <p:nvSpPr>
            <p:cNvPr id="54" name="TextBox 5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분석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5545528" y="2456754"/>
            <a:ext cx="1531856" cy="1750797"/>
            <a:chOff x="2097464" y="2337847"/>
            <a:chExt cx="2677734" cy="1750797"/>
          </a:xfrm>
        </p:grpSpPr>
        <p:sp>
          <p:nvSpPr>
            <p:cNvPr id="64" name="TextBox 6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7520970" y="2456754"/>
            <a:ext cx="1531856" cy="1750797"/>
            <a:chOff x="2097464" y="2337847"/>
            <a:chExt cx="2677734" cy="1750797"/>
          </a:xfrm>
        </p:grpSpPr>
        <p:sp>
          <p:nvSpPr>
            <p:cNvPr id="69" name="TextBox 68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9601572" y="2456754"/>
            <a:ext cx="1531856" cy="1750797"/>
            <a:chOff x="2097464" y="2337847"/>
            <a:chExt cx="2677734" cy="1750797"/>
          </a:xfrm>
        </p:grpSpPr>
        <p:sp>
          <p:nvSpPr>
            <p:cNvPr id="26" name="TextBox 25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마무리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5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557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시스템 아키텍처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암호화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58" y="1645795"/>
            <a:ext cx="1333101" cy="13331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77" y="1851083"/>
            <a:ext cx="1214129" cy="86475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23" y="5002480"/>
            <a:ext cx="1101167" cy="110116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13" y="1703271"/>
            <a:ext cx="1632338" cy="8161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30" y="4377290"/>
            <a:ext cx="1035720" cy="5342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25" y="5091515"/>
            <a:ext cx="1622169" cy="91247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565995" y="2225209"/>
            <a:ext cx="995587" cy="2341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288264" y="3446383"/>
            <a:ext cx="353683" cy="12267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6875253" y="5365630"/>
            <a:ext cx="1380226" cy="2924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160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Rest API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87829" y="2019410"/>
            <a:ext cx="415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스프링 </a:t>
            </a:r>
            <a:r>
              <a:rPr lang="en-US" altLang="ko-KR" dirty="0" smtClean="0">
                <a:solidFill>
                  <a:schemeClr val="bg1"/>
                </a:solidFill>
              </a:rPr>
              <a:t>4 </a:t>
            </a:r>
            <a:r>
              <a:rPr lang="ko-KR" altLang="en-US" dirty="0" smtClean="0">
                <a:solidFill>
                  <a:schemeClr val="bg1"/>
                </a:solidFill>
              </a:rPr>
              <a:t>이상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29" y="2459382"/>
            <a:ext cx="2552700" cy="76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79" y="3677541"/>
            <a:ext cx="6552262" cy="184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160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Rest API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330962" y="1947325"/>
            <a:ext cx="5038028" cy="3667684"/>
            <a:chOff x="1330962" y="1947325"/>
            <a:chExt cx="5038028" cy="366768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962" y="1947325"/>
              <a:ext cx="5038028" cy="3667684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2644346" y="4250724"/>
              <a:ext cx="3632886" cy="127686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561142" y="1947324"/>
            <a:ext cx="4421606" cy="2105691"/>
            <a:chOff x="6561142" y="1947324"/>
            <a:chExt cx="4421606" cy="21056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142" y="1947324"/>
              <a:ext cx="4421606" cy="2105691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7768280" y="2702011"/>
              <a:ext cx="2432929" cy="19152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아래쪽 화살표 14"/>
          <p:cNvSpPr/>
          <p:nvPr/>
        </p:nvSpPr>
        <p:spPr>
          <a:xfrm rot="19066104">
            <a:off x="6977448" y="4270090"/>
            <a:ext cx="378940" cy="83202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30575" y="5119652"/>
            <a:ext cx="402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AJAX</a:t>
            </a:r>
            <a:r>
              <a:rPr lang="ko-KR" altLang="en-US" dirty="0" smtClean="0">
                <a:solidFill>
                  <a:schemeClr val="bg1"/>
                </a:solidFill>
              </a:rPr>
              <a:t>를 이용한 </a:t>
            </a:r>
            <a:r>
              <a:rPr lang="en-US" altLang="ko-KR" dirty="0" smtClean="0">
                <a:solidFill>
                  <a:schemeClr val="bg1"/>
                </a:solidFill>
              </a:rPr>
              <a:t>REST</a:t>
            </a:r>
            <a:r>
              <a:rPr lang="ko-KR" altLang="en-US" dirty="0" smtClean="0">
                <a:solidFill>
                  <a:schemeClr val="bg1"/>
                </a:solidFill>
              </a:rPr>
              <a:t>방식으로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페이지의 특정부분만 갱신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557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시스템 아키텍처</a:t>
            </a:r>
            <a:r>
              <a:rPr lang="en-US" altLang="ko-KR" sz="2800" dirty="0" smtClean="0">
                <a:solidFill>
                  <a:schemeClr val="bg1"/>
                </a:solidFill>
              </a:rPr>
              <a:t>(Rest API, </a:t>
            </a:r>
            <a:r>
              <a:rPr lang="ko-KR" altLang="en-US" sz="2800" dirty="0" smtClean="0">
                <a:solidFill>
                  <a:schemeClr val="bg1"/>
                </a:solidFill>
              </a:rPr>
              <a:t>일반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9" y="3289959"/>
            <a:ext cx="1333101" cy="13331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5" y="2111356"/>
            <a:ext cx="1684268" cy="1199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23" y="5002480"/>
            <a:ext cx="1101167" cy="1101167"/>
          </a:xfrm>
          <a:prstGeom prst="rect">
            <a:avLst/>
          </a:prstGeom>
        </p:spPr>
      </p:pic>
      <p:sp>
        <p:nvSpPr>
          <p:cNvPr id="16" name="원형 화살표 15"/>
          <p:cNvSpPr/>
          <p:nvPr/>
        </p:nvSpPr>
        <p:spPr>
          <a:xfrm rot="1445617">
            <a:off x="4089455" y="2009024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 화살표 16"/>
          <p:cNvSpPr/>
          <p:nvPr/>
        </p:nvSpPr>
        <p:spPr>
          <a:xfrm rot="12380264">
            <a:off x="3428550" y="3395084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 화살표 17"/>
          <p:cNvSpPr/>
          <p:nvPr/>
        </p:nvSpPr>
        <p:spPr>
          <a:xfrm rot="1445617">
            <a:off x="7284560" y="3452089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 화살표 18"/>
          <p:cNvSpPr/>
          <p:nvPr/>
        </p:nvSpPr>
        <p:spPr>
          <a:xfrm rot="12812588">
            <a:off x="6594381" y="4851518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06" y="2654540"/>
            <a:ext cx="1231060" cy="5909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60" y="2527423"/>
            <a:ext cx="1632338" cy="8161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30" y="4377290"/>
            <a:ext cx="1035720" cy="5342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41" y="4805234"/>
            <a:ext cx="908445" cy="9084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83" y="4365489"/>
            <a:ext cx="1230925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83" y="3432438"/>
            <a:ext cx="850599" cy="8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5418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시스템 아키텍처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메일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9" y="3289959"/>
            <a:ext cx="1333101" cy="13331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5" y="2111356"/>
            <a:ext cx="1684268" cy="1199611"/>
          </a:xfrm>
          <a:prstGeom prst="rect">
            <a:avLst/>
          </a:prstGeom>
        </p:spPr>
      </p:pic>
      <p:sp>
        <p:nvSpPr>
          <p:cNvPr id="16" name="원형 화살표 15"/>
          <p:cNvSpPr/>
          <p:nvPr/>
        </p:nvSpPr>
        <p:spPr>
          <a:xfrm rot="1445617">
            <a:off x="3963838" y="2269415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 화살표 16"/>
          <p:cNvSpPr/>
          <p:nvPr/>
        </p:nvSpPr>
        <p:spPr>
          <a:xfrm rot="12380264">
            <a:off x="3693544" y="3060170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60" y="2527423"/>
            <a:ext cx="1632338" cy="8161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21" y="4768621"/>
            <a:ext cx="2138270" cy="88203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1408973">
            <a:off x="6960558" y="4374137"/>
            <a:ext cx="1481840" cy="3945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로 구부러진 화살표 7"/>
          <p:cNvSpPr/>
          <p:nvPr/>
        </p:nvSpPr>
        <p:spPr>
          <a:xfrm rot="11829768">
            <a:off x="1994873" y="4563212"/>
            <a:ext cx="6621749" cy="1481703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81" y="5047614"/>
            <a:ext cx="947468" cy="9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557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시스템 아키텍처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지도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49" y="3289959"/>
            <a:ext cx="1333101" cy="133310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585" y="2111356"/>
            <a:ext cx="1684268" cy="1199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23" y="5002480"/>
            <a:ext cx="1101167" cy="1101167"/>
          </a:xfrm>
          <a:prstGeom prst="rect">
            <a:avLst/>
          </a:prstGeom>
        </p:spPr>
      </p:pic>
      <p:sp>
        <p:nvSpPr>
          <p:cNvPr id="16" name="원형 화살표 15"/>
          <p:cNvSpPr/>
          <p:nvPr/>
        </p:nvSpPr>
        <p:spPr>
          <a:xfrm rot="1445617">
            <a:off x="3963838" y="2269415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원형 화살표 16"/>
          <p:cNvSpPr/>
          <p:nvPr/>
        </p:nvSpPr>
        <p:spPr>
          <a:xfrm rot="12380264">
            <a:off x="3693544" y="3060170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원형 화살표 17"/>
          <p:cNvSpPr/>
          <p:nvPr/>
        </p:nvSpPr>
        <p:spPr>
          <a:xfrm rot="1445617">
            <a:off x="7284560" y="3452089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원형 화살표 18"/>
          <p:cNvSpPr/>
          <p:nvPr/>
        </p:nvSpPr>
        <p:spPr>
          <a:xfrm rot="12812588">
            <a:off x="6594381" y="4851518"/>
            <a:ext cx="1595887" cy="140309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960" y="2527423"/>
            <a:ext cx="1632338" cy="8161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730" y="4377290"/>
            <a:ext cx="1035720" cy="5342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41" y="4805234"/>
            <a:ext cx="908445" cy="90844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83" y="4365489"/>
            <a:ext cx="1230925" cy="400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48" y="3020131"/>
            <a:ext cx="646922" cy="6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5056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소프트웨어 아키텍처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35987" y="1748373"/>
            <a:ext cx="4530186" cy="1069675"/>
          </a:xfrm>
          <a:prstGeom prst="roundRect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35987" y="3085951"/>
            <a:ext cx="4530186" cy="1069675"/>
          </a:xfrm>
          <a:prstGeom prst="roundRect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35987" y="4423529"/>
            <a:ext cx="4530186" cy="1069675"/>
          </a:xfrm>
          <a:prstGeom prst="roundRect">
            <a:avLst/>
          </a:prstGeom>
          <a:solidFill>
            <a:schemeClr val="accent3"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94048" y="4772337"/>
            <a:ext cx="44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JDBC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27402" y="4756776"/>
            <a:ext cx="538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Mybatis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461960" y="2950590"/>
            <a:ext cx="598445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61959" y="4281340"/>
            <a:ext cx="59844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87018" y="2075782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Web 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87018" y="3329593"/>
            <a:ext cx="138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Service 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7497" y="4606986"/>
            <a:ext cx="138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PersistenceLayer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936672" y="1748373"/>
            <a:ext cx="1404594" cy="4511025"/>
          </a:xfrm>
          <a:prstGeom prst="roundRect">
            <a:avLst/>
          </a:prstGeom>
          <a:solidFill>
            <a:schemeClr val="accent3">
              <a:alpha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296366" y="3669018"/>
            <a:ext cx="98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35987" y="5920033"/>
            <a:ext cx="4530186" cy="339365"/>
          </a:xfrm>
          <a:prstGeom prst="roundRect">
            <a:avLst/>
          </a:prstGeom>
          <a:solidFill>
            <a:schemeClr val="accent3">
              <a:alpha val="61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RDBMS (MySQL)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78449" y="3452670"/>
            <a:ext cx="218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Service Interfaces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27402" y="3328923"/>
            <a:ext cx="173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BCryptEncoder</a:t>
            </a:r>
            <a:r>
              <a:rPr lang="en-US" altLang="ko-KR" dirty="0" smtClean="0">
                <a:solidFill>
                  <a:schemeClr val="bg1"/>
                </a:solidFill>
              </a:rPr>
              <a:t> Component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26360" y="1891116"/>
            <a:ext cx="338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59122" y="2312442"/>
            <a:ext cx="247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RestController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2759" y="1905474"/>
            <a:ext cx="425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ExceptionHandler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2692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사용기술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515373" y="2180572"/>
            <a:ext cx="2897624" cy="4276790"/>
          </a:xfrm>
          <a:prstGeom prst="roundRect">
            <a:avLst/>
          </a:prstGeom>
          <a:solidFill>
            <a:schemeClr val="bg1">
              <a:lumMod val="95000"/>
              <a:alpha val="5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5755" y="2161408"/>
            <a:ext cx="3139956" cy="4229966"/>
          </a:xfrm>
          <a:prstGeom prst="roundRect">
            <a:avLst/>
          </a:prstGeom>
          <a:solidFill>
            <a:schemeClr val="bg1">
              <a:lumMod val="95000"/>
              <a:alpha val="5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18469" y="2111356"/>
            <a:ext cx="3009234" cy="4346006"/>
          </a:xfrm>
          <a:prstGeom prst="roundRect">
            <a:avLst/>
          </a:prstGeom>
          <a:solidFill>
            <a:schemeClr val="bg1">
              <a:lumMod val="95000"/>
              <a:alpha val="5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72" y="2385086"/>
            <a:ext cx="1868139" cy="6071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45" y="5123103"/>
            <a:ext cx="1306398" cy="6270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55809" y="1753972"/>
            <a:ext cx="35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FRONT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2987" y="1722972"/>
            <a:ext cx="35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BACK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90165" y="1689839"/>
            <a:ext cx="35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TOOL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05" y="2992232"/>
            <a:ext cx="1196117" cy="6169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00" y="4203525"/>
            <a:ext cx="754399" cy="7543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7" y="2966565"/>
            <a:ext cx="958892" cy="9588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91" y="3866356"/>
            <a:ext cx="955942" cy="12914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54" y="2442209"/>
            <a:ext cx="1282178" cy="6410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18" y="3223646"/>
            <a:ext cx="701811" cy="70181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70" y="3292314"/>
            <a:ext cx="553868" cy="55386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58" y="4272805"/>
            <a:ext cx="685119" cy="68511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54" y="2586691"/>
            <a:ext cx="1372621" cy="32256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25" y="3239363"/>
            <a:ext cx="790691" cy="7906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4087574"/>
            <a:ext cx="1577612" cy="78880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21" y="3152014"/>
            <a:ext cx="1217613" cy="46515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4081414"/>
            <a:ext cx="961799" cy="67744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71" y="4987501"/>
            <a:ext cx="802977" cy="53531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92" y="5272773"/>
            <a:ext cx="1022452" cy="575129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61138"/>
            <a:ext cx="1493102" cy="57352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548" y="4715792"/>
            <a:ext cx="883936" cy="8839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027" y="4972162"/>
            <a:ext cx="1140703" cy="7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954622"/>
            <a:ext cx="12192000" cy="2931736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1287" y="3365369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467288" y="2456754"/>
            <a:ext cx="1531856" cy="1750797"/>
            <a:chOff x="2097464" y="2337847"/>
            <a:chExt cx="2677734" cy="1750797"/>
          </a:xfrm>
        </p:grpSpPr>
        <p:sp>
          <p:nvSpPr>
            <p:cNvPr id="38" name="TextBox 37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506408" y="2456754"/>
            <a:ext cx="1531856" cy="1750797"/>
            <a:chOff x="2097464" y="2337847"/>
            <a:chExt cx="2677734" cy="1750797"/>
          </a:xfrm>
        </p:grpSpPr>
        <p:sp>
          <p:nvSpPr>
            <p:cNvPr id="54" name="TextBox 5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02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분석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5545528" y="2456754"/>
            <a:ext cx="1531856" cy="1750797"/>
            <a:chOff x="2097464" y="2337847"/>
            <a:chExt cx="2677734" cy="1750797"/>
          </a:xfrm>
        </p:grpSpPr>
        <p:sp>
          <p:nvSpPr>
            <p:cNvPr id="64" name="TextBox 6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7520970" y="2456754"/>
            <a:ext cx="1531856" cy="1750797"/>
            <a:chOff x="2097464" y="2337847"/>
            <a:chExt cx="2677734" cy="1750797"/>
          </a:xfrm>
        </p:grpSpPr>
        <p:sp>
          <p:nvSpPr>
            <p:cNvPr id="69" name="TextBox 68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9601572" y="2456754"/>
            <a:ext cx="1531856" cy="1750797"/>
            <a:chOff x="2097464" y="2337847"/>
            <a:chExt cx="2677734" cy="1750797"/>
          </a:xfrm>
        </p:grpSpPr>
        <p:sp>
          <p:nvSpPr>
            <p:cNvPr id="26" name="TextBox 25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</a:rPr>
                <a:t>05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마무리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79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160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마무</a:t>
            </a:r>
            <a:r>
              <a:rPr lang="ko-KR" altLang="en-US" sz="2800" dirty="0">
                <a:solidFill>
                  <a:schemeClr val="bg1"/>
                </a:solidFill>
              </a:rPr>
              <a:t>리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38270" y="2075935"/>
            <a:ext cx="7969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긍정적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solidFill>
                  <a:schemeClr val="bg1"/>
                </a:solidFill>
              </a:rPr>
              <a:t>문서화등의</a:t>
            </a:r>
            <a:r>
              <a:rPr lang="ko-KR" altLang="en-US" dirty="0" smtClean="0">
                <a:solidFill>
                  <a:schemeClr val="bg1"/>
                </a:solidFill>
              </a:rPr>
              <a:t> 체계를 </a:t>
            </a:r>
            <a:r>
              <a:rPr lang="ko-KR" altLang="en-US" dirty="0" err="1" smtClean="0">
                <a:solidFill>
                  <a:schemeClr val="bg1"/>
                </a:solidFill>
              </a:rPr>
              <a:t>갖춘뒤</a:t>
            </a:r>
            <a:r>
              <a:rPr lang="ko-KR" altLang="en-US" dirty="0" smtClean="0">
                <a:solidFill>
                  <a:schemeClr val="bg1"/>
                </a:solidFill>
              </a:rPr>
              <a:t> 단계적 진행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개인이 아닌 단체로서의 프로젝트개발 경험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8270" y="4048897"/>
            <a:ext cx="7969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아쉬</a:t>
            </a:r>
            <a:r>
              <a:rPr lang="ko-KR" altLang="en-US" dirty="0">
                <a:solidFill>
                  <a:schemeClr val="bg1"/>
                </a:solidFill>
              </a:rPr>
              <a:t>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구현시간의 부족함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1661" y="857250"/>
            <a:ext cx="22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기획의도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36" y="1780535"/>
            <a:ext cx="1729421" cy="43390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47" y="1791890"/>
            <a:ext cx="2936278" cy="208966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53" y="4155830"/>
            <a:ext cx="2822753" cy="198614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060636" y="2353519"/>
            <a:ext cx="561847" cy="48320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굽은 화살표 14"/>
          <p:cNvSpPr/>
          <p:nvPr/>
        </p:nvSpPr>
        <p:spPr>
          <a:xfrm rot="10800000" flipH="1">
            <a:off x="5552455" y="4412405"/>
            <a:ext cx="1047803" cy="964583"/>
          </a:xfrm>
          <a:prstGeom prst="ben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8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7020"/>
            <a:ext cx="12192000" cy="6875020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0305" y="3004992"/>
            <a:ext cx="9351390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</a:rPr>
              <a:t>감사합니다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71695" y="5339750"/>
            <a:ext cx="117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이경의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lt"/>
              </a:rPr>
            </a:b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정재영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j-lt"/>
              </a:rPr>
            </a:br>
            <a:r>
              <a:rPr lang="ko-KR" altLang="en-US" dirty="0" err="1" smtClean="0">
                <a:solidFill>
                  <a:schemeClr val="bg1"/>
                </a:solidFill>
                <a:latin typeface="+mj-lt"/>
              </a:rPr>
              <a:t>최윤중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346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7169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간트차트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02" y="2285305"/>
            <a:ext cx="9522195" cy="311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160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WBS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96" y="1932192"/>
            <a:ext cx="7360591" cy="41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954622"/>
            <a:ext cx="12192000" cy="2931736"/>
          </a:xfrm>
          <a:prstGeom prst="rect">
            <a:avLst/>
          </a:prstGeom>
          <a:solidFill>
            <a:schemeClr val="bg2">
              <a:lumMod val="1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81287" y="3365369"/>
            <a:ext cx="126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`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467288" y="2456754"/>
            <a:ext cx="1531856" cy="1750797"/>
            <a:chOff x="2097464" y="2337847"/>
            <a:chExt cx="2677734" cy="1750797"/>
          </a:xfrm>
        </p:grpSpPr>
        <p:sp>
          <p:nvSpPr>
            <p:cNvPr id="38" name="TextBox 37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01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기획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3506408" y="2456754"/>
            <a:ext cx="1531856" cy="1750797"/>
            <a:chOff x="2097464" y="2337847"/>
            <a:chExt cx="2677734" cy="1750797"/>
          </a:xfrm>
        </p:grpSpPr>
        <p:sp>
          <p:nvSpPr>
            <p:cNvPr id="54" name="TextBox 5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bg1"/>
                  </a:solidFill>
                </a:rPr>
                <a:t>02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/>
                  </a:solidFill>
                </a:rPr>
                <a:t>분석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5545528" y="2456754"/>
            <a:ext cx="1531856" cy="1750797"/>
            <a:chOff x="2097464" y="2337847"/>
            <a:chExt cx="2677734" cy="1750797"/>
          </a:xfrm>
        </p:grpSpPr>
        <p:sp>
          <p:nvSpPr>
            <p:cNvPr id="64" name="TextBox 63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03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설계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>
            <a:off x="7520970" y="2456754"/>
            <a:ext cx="1531856" cy="1750797"/>
            <a:chOff x="2097464" y="2337847"/>
            <a:chExt cx="2677734" cy="1750797"/>
          </a:xfrm>
        </p:grpSpPr>
        <p:sp>
          <p:nvSpPr>
            <p:cNvPr id="69" name="TextBox 68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04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구현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9601572" y="2456754"/>
            <a:ext cx="1531856" cy="1750797"/>
            <a:chOff x="2097464" y="2337847"/>
            <a:chExt cx="2677734" cy="1750797"/>
          </a:xfrm>
        </p:grpSpPr>
        <p:sp>
          <p:nvSpPr>
            <p:cNvPr id="26" name="TextBox 25"/>
            <p:cNvSpPr txBox="1"/>
            <p:nvPr/>
          </p:nvSpPr>
          <p:spPr>
            <a:xfrm>
              <a:off x="2281287" y="2337847"/>
              <a:ext cx="2337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05</a:t>
              </a:r>
              <a:endParaRPr lang="ko-KR" altLang="en-US" sz="4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1287" y="3335103"/>
              <a:ext cx="2168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마무리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97464" y="3827034"/>
              <a:ext cx="26777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3034689" y="3168844"/>
              <a:ext cx="67872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5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4133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요구사항 정의서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86" y="1923566"/>
            <a:ext cx="9161782" cy="39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3" y="869493"/>
            <a:ext cx="4547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유스케이스</a:t>
            </a:r>
            <a:r>
              <a:rPr lang="ko-KR" altLang="en-US" sz="2800" dirty="0" smtClean="0">
                <a:solidFill>
                  <a:schemeClr val="bg1"/>
                </a:solidFill>
              </a:rPr>
              <a:t> 명세서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26" y="1748373"/>
            <a:ext cx="7486920" cy="45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20"/>
            <a:ext cx="12192000" cy="687502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86929" y="513833"/>
            <a:ext cx="9998014" cy="6025168"/>
          </a:xfrm>
          <a:prstGeom prst="round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342" y="869493"/>
            <a:ext cx="323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요구사항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추적표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38270" y="1580502"/>
            <a:ext cx="78761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47" y="1748373"/>
            <a:ext cx="4393105" cy="43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174</Words>
  <Application>Microsoft Office PowerPoint</Application>
  <PresentationFormat>와이드스크린</PresentationFormat>
  <Paragraphs>107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mory</dc:creator>
  <cp:lastModifiedBy>choi mory</cp:lastModifiedBy>
  <cp:revision>50</cp:revision>
  <dcterms:created xsi:type="dcterms:W3CDTF">2018-12-03T15:23:18Z</dcterms:created>
  <dcterms:modified xsi:type="dcterms:W3CDTF">2019-03-23T13:20:37Z</dcterms:modified>
</cp:coreProperties>
</file>