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19778" y="1489476"/>
            <a:ext cx="17099998" cy="6280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8770" y="3602970"/>
            <a:ext cx="9675942" cy="27130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9965" y="6418373"/>
            <a:ext cx="4848544" cy="556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0344" y="7059318"/>
            <a:ext cx="2723026" cy="2512852"/>
            <a:chOff x="740344" y="7059318"/>
            <a:chExt cx="2723026" cy="2512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344" y="7059318"/>
              <a:ext cx="2723026" cy="2512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75711" y="4279937"/>
            <a:ext cx="2666346" cy="2589794"/>
            <a:chOff x="15175711" y="4279937"/>
            <a:chExt cx="2666346" cy="2589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5711" y="4279937"/>
              <a:ext cx="2666346" cy="2589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051" y="1639629"/>
            <a:ext cx="2615613" cy="2406803"/>
            <a:chOff x="794051" y="1639629"/>
            <a:chExt cx="2615613" cy="24068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51" y="1639629"/>
              <a:ext cx="2615613" cy="24068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7496" y="1550754"/>
            <a:ext cx="14265195" cy="25984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631" y="4526669"/>
            <a:ext cx="14057016" cy="21056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7495" y="7124516"/>
            <a:ext cx="14083113" cy="21029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5460" y="645379"/>
            <a:ext cx="1720910" cy="358174"/>
            <a:chOff x="525460" y="645379"/>
            <a:chExt cx="1720910" cy="3581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460" y="645379"/>
              <a:ext cx="1720910" cy="3581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318" y="360307"/>
            <a:ext cx="1828050" cy="6801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9165" y="491445"/>
            <a:ext cx="2783539" cy="2742408"/>
            <a:chOff x="759165" y="491445"/>
            <a:chExt cx="2783539" cy="27424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165" y="491445"/>
              <a:ext cx="2783539" cy="27424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0852" y="7131497"/>
            <a:ext cx="2783539" cy="2769153"/>
            <a:chOff x="770852" y="7131497"/>
            <a:chExt cx="2783539" cy="2769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852" y="7131497"/>
              <a:ext cx="2783539" cy="2769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09593" y="3783337"/>
            <a:ext cx="2719041" cy="2719041"/>
            <a:chOff x="15309593" y="3783337"/>
            <a:chExt cx="2719041" cy="2719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09593" y="3783337"/>
              <a:ext cx="2719041" cy="27190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4073" y="842403"/>
            <a:ext cx="14059791" cy="20895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453" y="4095468"/>
            <a:ext cx="14108263" cy="208738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4125" y="7483582"/>
            <a:ext cx="14106739" cy="20873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57870" y="1761919"/>
            <a:ext cx="17343600" cy="6280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4745" y="2847060"/>
            <a:ext cx="10845087" cy="30043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8506" y="6002601"/>
            <a:ext cx="5125156" cy="1496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2560384"/>
            <a:ext cx="1580792" cy="4972869"/>
            <a:chOff x="-76831" y="2560384"/>
            <a:chExt cx="1580792" cy="4972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2560384"/>
              <a:ext cx="1580792" cy="4972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5006" y="4157842"/>
            <a:ext cx="4131496" cy="1653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057923" y="3748525"/>
            <a:ext cx="3578001" cy="4081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2019" y="5214738"/>
            <a:ext cx="674727" cy="70607"/>
            <a:chOff x="6622019" y="5214738"/>
            <a:chExt cx="674727" cy="706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20000">
              <a:off x="6622019" y="5214738"/>
              <a:ext cx="674727" cy="70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15280" y="3860593"/>
            <a:ext cx="3039707" cy="464146"/>
            <a:chOff x="11015280" y="3860593"/>
            <a:chExt cx="3039707" cy="4641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5280" y="3860593"/>
              <a:ext cx="3039707" cy="4641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15280" y="5046819"/>
            <a:ext cx="2568658" cy="474032"/>
            <a:chOff x="11015280" y="5046819"/>
            <a:chExt cx="2568658" cy="4740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5280" y="5046819"/>
              <a:ext cx="2568658" cy="474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15280" y="6179704"/>
            <a:ext cx="3464213" cy="487940"/>
            <a:chOff x="11015280" y="6179704"/>
            <a:chExt cx="3464213" cy="4879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5280" y="6179704"/>
              <a:ext cx="3464213" cy="48794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98888" y="3541881"/>
            <a:ext cx="3657559" cy="32453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50180" y="1551230"/>
            <a:ext cx="6629687" cy="7183254"/>
            <a:chOff x="9450180" y="1551230"/>
            <a:chExt cx="6629687" cy="71832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50180" y="1551230"/>
              <a:ext cx="6629687" cy="7183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0588" y="1741867"/>
            <a:ext cx="15830012" cy="6940042"/>
            <a:chOff x="1270588" y="1741867"/>
            <a:chExt cx="15830012" cy="69400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588" y="1741867"/>
              <a:ext cx="15830012" cy="69400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918" y="2155024"/>
            <a:ext cx="6522805" cy="9068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588" y="7952817"/>
            <a:ext cx="15830012" cy="729092"/>
            <a:chOff x="1270588" y="7952817"/>
            <a:chExt cx="15830012" cy="7290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588" y="7952817"/>
              <a:ext cx="15830012" cy="7290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3354" y="3151420"/>
            <a:ext cx="13995183" cy="15900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6829" y="8129439"/>
            <a:ext cx="1176707" cy="4081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3356" y="6130219"/>
            <a:ext cx="14084011" cy="15738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7918" y="5230997"/>
            <a:ext cx="11020908" cy="904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1152" y="1614726"/>
            <a:ext cx="9962125" cy="2100360"/>
            <a:chOff x="6831152" y="1614726"/>
            <a:chExt cx="9962125" cy="21003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1152" y="1614726"/>
              <a:ext cx="9962125" cy="21003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653" y="5312845"/>
            <a:ext cx="18420168" cy="3676476"/>
            <a:chOff x="-32653" y="5312845"/>
            <a:chExt cx="18420168" cy="3676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653" y="5312845"/>
              <a:ext cx="18420168" cy="3676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125" y="7014201"/>
            <a:ext cx="3357470" cy="4987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794" y="1470766"/>
            <a:ext cx="4687881" cy="18300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2457" y="5095558"/>
            <a:ext cx="472509" cy="472509"/>
            <a:chOff x="2972457" y="5095558"/>
            <a:chExt cx="472509" cy="472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280000">
              <a:off x="2972457" y="5095558"/>
              <a:ext cx="472509" cy="472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28554" y="5076351"/>
            <a:ext cx="472509" cy="472509"/>
            <a:chOff x="6928554" y="5076351"/>
            <a:chExt cx="472509" cy="4725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280000">
              <a:off x="6928554" y="5076351"/>
              <a:ext cx="472509" cy="472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84652" y="5095558"/>
            <a:ext cx="472509" cy="472509"/>
            <a:chOff x="10884652" y="5095558"/>
            <a:chExt cx="472509" cy="4725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280000">
              <a:off x="10884652" y="5095558"/>
              <a:ext cx="472509" cy="4725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40749" y="5095558"/>
            <a:ext cx="472509" cy="472509"/>
            <a:chOff x="14840749" y="5095558"/>
            <a:chExt cx="472509" cy="4725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280000">
              <a:off x="14840749" y="5095558"/>
              <a:ext cx="472509" cy="4725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0164" y="5882259"/>
            <a:ext cx="1605869" cy="9255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07543" y="5967970"/>
            <a:ext cx="3229772" cy="1435960"/>
            <a:chOff x="5607543" y="5967970"/>
            <a:chExt cx="3229772" cy="14359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5639" y="6970925"/>
              <a:ext cx="2571386" cy="49544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4678" y="5882258"/>
              <a:ext cx="1645488" cy="9255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02095" y="5967970"/>
            <a:ext cx="3229772" cy="1435960"/>
            <a:chOff x="9602095" y="5967970"/>
            <a:chExt cx="3229772" cy="14359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0192" y="6970925"/>
              <a:ext cx="2320111" cy="49544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89145" y="5882258"/>
              <a:ext cx="1643256" cy="9255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96571" y="5967970"/>
            <a:ext cx="3229772" cy="1435960"/>
            <a:chOff x="13596571" y="5967970"/>
            <a:chExt cx="3229772" cy="143596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54668" y="6970925"/>
              <a:ext cx="3106195" cy="49879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83716" y="5882258"/>
              <a:ext cx="1646046" cy="92559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72154" y="2115315"/>
            <a:ext cx="7856148" cy="114395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887" y="599912"/>
            <a:ext cx="1176707" cy="408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14437" y="1406477"/>
            <a:ext cx="8304346" cy="7553938"/>
            <a:chOff x="9014437" y="1406477"/>
            <a:chExt cx="8304346" cy="75539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4437" y="1406477"/>
              <a:ext cx="8304346" cy="75539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60384"/>
            <a:ext cx="765306" cy="4972869"/>
            <a:chOff x="0" y="2560384"/>
            <a:chExt cx="765306" cy="49728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60384"/>
              <a:ext cx="765306" cy="49728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332097" y="3702145"/>
            <a:ext cx="3429614" cy="4081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0572" y="7751010"/>
            <a:ext cx="6233673" cy="9792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F887DC-1A9D-4E0A-A6C5-AD62FB06D8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7500"/>
            <a:ext cx="7605030" cy="427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2A216-5E15-46D3-B22C-54FECCF9CCBD}"/>
              </a:ext>
            </a:extLst>
          </p:cNvPr>
          <p:cNvSpPr txBox="1"/>
          <p:nvPr/>
        </p:nvSpPr>
        <p:spPr>
          <a:xfrm>
            <a:off x="9519240" y="3773894"/>
            <a:ext cx="72947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2E4866"/>
                </a:solidFill>
                <a:effectLst/>
                <a:latin typeface="고딕"/>
              </a:rPr>
              <a:t>GIGA</a:t>
            </a:r>
            <a:r>
              <a:rPr lang="ko-KR" altLang="en-US" sz="2400" b="0" dirty="0">
                <a:solidFill>
                  <a:srgbClr val="2E4866"/>
                </a:solidFill>
                <a:effectLst/>
                <a:latin typeface="고딕"/>
              </a:rPr>
              <a:t>는 </a:t>
            </a:r>
            <a:r>
              <a:rPr lang="en-US" altLang="ko-KR" sz="2400" b="0" dirty="0">
                <a:solidFill>
                  <a:srgbClr val="2E4866"/>
                </a:solidFill>
                <a:effectLst/>
                <a:latin typeface="고딕"/>
              </a:rPr>
              <a:t>2018</a:t>
            </a:r>
            <a:r>
              <a:rPr lang="ko-KR" altLang="en-US" sz="2400" b="0" dirty="0">
                <a:solidFill>
                  <a:srgbClr val="2E4866"/>
                </a:solidFill>
                <a:effectLst/>
                <a:latin typeface="고딕"/>
              </a:rPr>
              <a:t>년까지 제작된 웹진 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‘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움직임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’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을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 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재건한 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18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기 선배님들의 뒤를 이어 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2021 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웹진을 제작하였습니다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. GIGA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는 웹페이지 제작부터 도메인 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hcu-webzine.com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의 구입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, </a:t>
            </a:r>
            <a:r>
              <a:rPr lang="ko-KR" altLang="en-US" sz="2400" dirty="0">
                <a:solidFill>
                  <a:srgbClr val="2E4866"/>
                </a:solidFill>
                <a:latin typeface="고딕"/>
              </a:rPr>
              <a:t>서버 관리까지 웹사이트를 만들고 관리하는 데 필요한 모든 과정을 직접 진행합니다</a:t>
            </a:r>
            <a:r>
              <a:rPr lang="en-US" altLang="ko-KR" sz="2400" dirty="0">
                <a:solidFill>
                  <a:srgbClr val="2E4866"/>
                </a:solidFill>
                <a:latin typeface="고딕"/>
              </a:rPr>
              <a:t>.</a:t>
            </a:r>
            <a:endParaRPr lang="en-US" altLang="ko-KR" sz="2400" b="0" dirty="0">
              <a:solidFill>
                <a:srgbClr val="2E4866"/>
              </a:solidFill>
              <a:effectLst/>
              <a:latin typeface="고딕"/>
            </a:endParaRPr>
          </a:p>
          <a:p>
            <a:pPr algn="ctr"/>
            <a:endParaRPr lang="ko-KR" altLang="en-US" sz="2800" dirty="0">
              <a:solidFill>
                <a:srgbClr val="2E4866"/>
              </a:solidFill>
              <a:latin typeface="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A24F9B12-17F4-4DF6-A676-8DF64F0AB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2" y="2857500"/>
            <a:ext cx="7605030" cy="42778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14437" y="1406477"/>
            <a:ext cx="8304346" cy="7553938"/>
            <a:chOff x="9014437" y="1406477"/>
            <a:chExt cx="8304346" cy="75539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4437" y="1406477"/>
              <a:ext cx="8304346" cy="75539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60384"/>
            <a:ext cx="765306" cy="4972869"/>
            <a:chOff x="0" y="2560384"/>
            <a:chExt cx="765306" cy="49728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60384"/>
              <a:ext cx="765306" cy="49728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1332097" y="3702145"/>
            <a:ext cx="3429614" cy="4081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0572" y="7751010"/>
            <a:ext cx="6233673" cy="97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2A216-5E15-46D3-B22C-54FECCF9CCBD}"/>
              </a:ext>
            </a:extLst>
          </p:cNvPr>
          <p:cNvSpPr txBox="1"/>
          <p:nvPr/>
        </p:nvSpPr>
        <p:spPr>
          <a:xfrm>
            <a:off x="9519240" y="2263929"/>
            <a:ext cx="7294740" cy="337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2E4866"/>
                </a:solidFill>
                <a:effectLst/>
                <a:latin typeface="고딕"/>
              </a:rPr>
              <a:t>GIGA</a:t>
            </a:r>
            <a:r>
              <a:rPr lang="ko-KR" altLang="en-US" sz="1600" b="0" dirty="0">
                <a:solidFill>
                  <a:srgbClr val="2E4866"/>
                </a:solidFill>
                <a:effectLst/>
                <a:latin typeface="고딕"/>
              </a:rPr>
              <a:t>는 </a:t>
            </a:r>
            <a:r>
              <a:rPr lang="en-US" altLang="ko-KR" sz="1600" b="0" dirty="0">
                <a:solidFill>
                  <a:srgbClr val="2E4866"/>
                </a:solidFill>
                <a:effectLst/>
                <a:latin typeface="고딕"/>
              </a:rPr>
              <a:t>2018</a:t>
            </a:r>
            <a:r>
              <a:rPr lang="ko-KR" altLang="en-US" sz="1600" b="0" dirty="0">
                <a:solidFill>
                  <a:srgbClr val="2E4866"/>
                </a:solidFill>
                <a:effectLst/>
                <a:latin typeface="고딕"/>
              </a:rPr>
              <a:t>년까지 </a:t>
            </a:r>
            <a:r>
              <a:rPr lang="en-US" altLang="ko-KR" sz="1600" b="0" dirty="0">
                <a:solidFill>
                  <a:srgbClr val="2E4866"/>
                </a:solidFill>
                <a:effectLst/>
                <a:latin typeface="고딕"/>
              </a:rPr>
              <a:t>QWERTY </a:t>
            </a:r>
            <a:r>
              <a:rPr lang="ko-KR" altLang="en-US" sz="1600">
                <a:solidFill>
                  <a:srgbClr val="2E4866"/>
                </a:solidFill>
                <a:latin typeface="고딕"/>
              </a:rPr>
              <a:t>동아리에서 </a:t>
            </a:r>
            <a:r>
              <a:rPr lang="ko-KR" altLang="en-US" sz="1600" b="0" dirty="0">
                <a:solidFill>
                  <a:srgbClr val="2E4866"/>
                </a:solidFill>
                <a:effectLst/>
                <a:latin typeface="고딕"/>
              </a:rPr>
              <a:t>제작된 웹진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‘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움직임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’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을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재건한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18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기 선배님들의 뒤를 이어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2021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웹진을 제작하였습니다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. GIGA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는 웹페이지 제작부터 도메인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hcu-webzine.com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의 구입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,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서버 관리까지 웹사이트를 만들고 관리하는 데 필요한 모든 과정을 직접 진행합니다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.</a:t>
            </a:r>
            <a:endParaRPr lang="en-US" altLang="ko-KR" sz="1600" b="0" dirty="0">
              <a:solidFill>
                <a:srgbClr val="2E4866"/>
              </a:solidFill>
              <a:effectLst/>
              <a:latin typeface="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웹진을 제작하기 위해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GIGA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는 청운고의 모든 동아리들의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2021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년 활동을 담은 자료를 받은 후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,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웹진으로 제작하는 작업을 진행하였습니다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.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동아리 웹진은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Visual Studio Code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를 이용해 편집하며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HTML, CSS, </a:t>
            </a:r>
            <a:r>
              <a:rPr lang="en-US" altLang="ko-KR" sz="1600" dirty="0" err="1">
                <a:solidFill>
                  <a:srgbClr val="2E4866"/>
                </a:solidFill>
                <a:latin typeface="고딕"/>
              </a:rPr>
              <a:t>Javascript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 </a:t>
            </a:r>
            <a:r>
              <a:rPr lang="ko-KR" altLang="en-US" sz="1600" dirty="0" err="1">
                <a:solidFill>
                  <a:srgbClr val="2E4866"/>
                </a:solidFill>
                <a:latin typeface="고딕"/>
              </a:rPr>
              <a:t>프론트엔드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 언어를 사용하여 제작하였습니다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.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또한 필요한 경우 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Adobe </a:t>
            </a:r>
            <a:r>
              <a:rPr lang="ko-KR" altLang="en-US" sz="1600" dirty="0">
                <a:solidFill>
                  <a:srgbClr val="2E4866"/>
                </a:solidFill>
                <a:latin typeface="고딕"/>
              </a:rPr>
              <a:t>프로그램을 이용하여 동아리 자료를 편집하거나 그래픽 요소를 만들었습니다</a:t>
            </a:r>
            <a:r>
              <a:rPr lang="en-US" altLang="ko-KR" sz="1600" dirty="0">
                <a:solidFill>
                  <a:srgbClr val="2E4866"/>
                </a:solidFill>
                <a:latin typeface="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2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14437" y="1406477"/>
            <a:ext cx="8304346" cy="7553938"/>
            <a:chOff x="9014437" y="1406477"/>
            <a:chExt cx="8304346" cy="75539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4437" y="1406477"/>
              <a:ext cx="8304346" cy="75539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0715" y="1584801"/>
            <a:ext cx="7675366" cy="71421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2560384"/>
            <a:ext cx="765306" cy="4972869"/>
            <a:chOff x="0" y="2560384"/>
            <a:chExt cx="765306" cy="49728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60384"/>
              <a:ext cx="765306" cy="49728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1332097" y="3702145"/>
            <a:ext cx="3429614" cy="4081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4859" y="1630514"/>
            <a:ext cx="7582411" cy="5799905"/>
            <a:chOff x="1124859" y="1630514"/>
            <a:chExt cx="7582411" cy="57999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4859" y="1630514"/>
              <a:ext cx="7582411" cy="57999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0572" y="7751010"/>
            <a:ext cx="6233673" cy="9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-80672"/>
            <a:ext cx="8034574" cy="10468187"/>
            <a:chOff x="-76831" y="-80672"/>
            <a:chExt cx="8034574" cy="10468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8034574" cy="10468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981" y="2784444"/>
            <a:ext cx="5762086" cy="47428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22126" y="2560384"/>
            <a:ext cx="602003" cy="4972869"/>
            <a:chOff x="17722126" y="2560384"/>
            <a:chExt cx="602003" cy="49728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22126" y="2560384"/>
              <a:ext cx="602003" cy="49728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6328682" y="3924621"/>
            <a:ext cx="3379037" cy="4081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68379" y="1580829"/>
            <a:ext cx="8949444" cy="5246895"/>
            <a:chOff x="8368379" y="1580829"/>
            <a:chExt cx="8949444" cy="52468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379" y="1580829"/>
              <a:ext cx="8949444" cy="52468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4094" y="7161668"/>
            <a:ext cx="2707132" cy="979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-366995"/>
            <a:ext cx="8743578" cy="10912147"/>
            <a:chOff x="-285714" y="-366995"/>
            <a:chExt cx="8743578" cy="109121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-366995"/>
              <a:ext cx="8743578" cy="109121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9735" y="2038095"/>
            <a:ext cx="7973314" cy="6171429"/>
            <a:chOff x="9439735" y="2038095"/>
            <a:chExt cx="7973314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9735" y="2038095"/>
              <a:ext cx="7973314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80178" y="2821881"/>
            <a:ext cx="6370953" cy="47392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1131443" y="3771072"/>
            <a:ext cx="3578001" cy="4081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3102" y="2038095"/>
            <a:ext cx="6560146" cy="5479399"/>
            <a:chOff x="1293102" y="2038095"/>
            <a:chExt cx="6560146" cy="54793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3102" y="2038095"/>
              <a:ext cx="6560146" cy="54793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8820" y="7700658"/>
            <a:ext cx="3636023" cy="979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140</Words>
  <Application>Microsoft Office PowerPoint</Application>
  <PresentationFormat>사용자 지정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최명국</cp:lastModifiedBy>
  <cp:revision>5</cp:revision>
  <dcterms:created xsi:type="dcterms:W3CDTF">2022-02-28T23:40:31Z</dcterms:created>
  <dcterms:modified xsi:type="dcterms:W3CDTF">2022-03-02T10:29:32Z</dcterms:modified>
</cp:coreProperties>
</file>