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0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US0NIazBq4?feature=oembed" TargetMode="External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9431" y="3820050"/>
            <a:ext cx="12163981" cy="14332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5982" y="5547649"/>
            <a:ext cx="9430090" cy="7258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3443" y="8206430"/>
            <a:ext cx="2809205" cy="9930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519954"/>
            <a:ext cx="1346667" cy="493714"/>
            <a:chOff x="380952" y="519954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2" y="519954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73" y="-81679"/>
            <a:ext cx="1563841" cy="886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32" y="1324323"/>
            <a:ext cx="18000570" cy="8637806"/>
            <a:chOff x="197232" y="1324323"/>
            <a:chExt cx="18000570" cy="86378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32" y="1324323"/>
              <a:ext cx="18000570" cy="8637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866736"/>
            <a:ext cx="3172265" cy="13294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29200" y="3049586"/>
            <a:ext cx="1346667" cy="493714"/>
            <a:chOff x="3551495" y="1331638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1495" y="1331638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9935" y="3702565"/>
            <a:ext cx="12328059" cy="983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 cstate="print"/>
          <a:srcRect b="48069"/>
          <a:stretch/>
        </p:blipFill>
        <p:spPr>
          <a:xfrm>
            <a:off x="4935382" y="5047570"/>
            <a:ext cx="9598109" cy="7208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6360" y="1412388"/>
            <a:ext cx="5660065" cy="1339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4459" y="3738259"/>
            <a:ext cx="8975688" cy="33002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65886" y="2595238"/>
            <a:ext cx="1346667" cy="493714"/>
            <a:chOff x="3665886" y="2595238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5886" y="2595238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5637" y="2643424"/>
            <a:ext cx="16361905" cy="7642290"/>
            <a:chOff x="2425637" y="2643424"/>
            <a:chExt cx="16361905" cy="76422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5637" y="2643424"/>
              <a:ext cx="16361905" cy="76422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0879" y="1437507"/>
            <a:ext cx="1741037" cy="12115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78728" y="5658411"/>
            <a:ext cx="7185617" cy="27886"/>
            <a:chOff x="8278728" y="5658411"/>
            <a:chExt cx="7185617" cy="278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8728" y="5658411"/>
              <a:ext cx="7185617" cy="278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78728" y="7777315"/>
            <a:ext cx="7185617" cy="27886"/>
            <a:chOff x="8278728" y="7777315"/>
            <a:chExt cx="7185617" cy="278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8728" y="7777315"/>
              <a:ext cx="7185617" cy="278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8098" y="6689067"/>
            <a:ext cx="5285532" cy="12210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3774" y="6716953"/>
            <a:ext cx="3131513" cy="12210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33774" y="4546354"/>
            <a:ext cx="3083894" cy="12210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0460" y="4546354"/>
            <a:ext cx="5167256" cy="1402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16922" y="0"/>
            <a:ext cx="6171429" cy="2526622"/>
            <a:chOff x="7116922" y="0"/>
            <a:chExt cx="6171429" cy="25266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6922" y="0"/>
              <a:ext cx="6171429" cy="2526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25646" y="-412700"/>
            <a:ext cx="5205868" cy="3468410"/>
            <a:chOff x="12125646" y="-412700"/>
            <a:chExt cx="5205868" cy="34684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5646" y="-412700"/>
              <a:ext cx="5205868" cy="3468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917" y="4546355"/>
            <a:ext cx="6971694" cy="1230609"/>
          </a:xfrm>
          <a:prstGeom prst="rect">
            <a:avLst/>
          </a:prstGeom>
        </p:spPr>
      </p:pic>
      <p:pic>
        <p:nvPicPr>
          <p:cNvPr id="8" name="온라인 미디어 7" title="outsystems를 이용한 키오스크어플리케이션">
            <a:hlinkClick r:id="" action="ppaction://media"/>
            <a:extLst>
              <a:ext uri="{FF2B5EF4-FFF2-40B4-BE49-F238E27FC236}">
                <a16:creationId xmlns:a16="http://schemas.microsoft.com/office/drawing/2014/main" id="{A975FC5C-E60E-C445-85C7-E6AB0CAA0D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61950" y="181641"/>
            <a:ext cx="17564100" cy="9923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0917" y="4546355"/>
            <a:ext cx="4334866" cy="12115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2042" y="2367469"/>
            <a:ext cx="1617228" cy="12306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106" y="3811154"/>
            <a:ext cx="8203338" cy="41369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18328" y="2367469"/>
            <a:ext cx="1674370" cy="121156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2573" y="3733763"/>
            <a:ext cx="8753195" cy="4136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71429" y="2472229"/>
            <a:ext cx="200000" cy="6280152"/>
            <a:chOff x="9071429" y="2472229"/>
            <a:chExt cx="200000" cy="62801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71429" y="2472229"/>
              <a:ext cx="200000" cy="6280152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513F009-530C-1E4E-B791-1ACAFF321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479" y="-30071"/>
            <a:ext cx="6606825" cy="10302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17364B-5A63-F168-7C78-D86505E40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525" y="2963724"/>
            <a:ext cx="4372001" cy="381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D61355-769E-1A43-19D2-D4403B1AA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203" y="1364607"/>
            <a:ext cx="13488670" cy="751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6C756-57B8-9041-4C0C-261FF8F6DA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0696" y="1207928"/>
            <a:ext cx="13916104" cy="803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744" y="584574"/>
            <a:ext cx="2851713" cy="1221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8932" y="1672822"/>
            <a:ext cx="1346667" cy="493714"/>
            <a:chOff x="1188932" y="1672822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932" y="1672822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173" y="2903106"/>
            <a:ext cx="10751176" cy="3761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995C8-E673-70E8-7D1D-452FC1240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977178"/>
            <a:ext cx="5486400" cy="710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E035D-EBDF-571B-4C05-6DAC0DB48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903106"/>
            <a:ext cx="2286000" cy="465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F1A2C4-2C9B-ECD1-9607-DDD59D94A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026" y="723900"/>
            <a:ext cx="7924800" cy="272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33CD5B-4DE8-9E3D-DE8D-BDEA95795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182270"/>
            <a:ext cx="11497653" cy="1173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3CDBA0-5EA8-EFF3-6292-E322AEB06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926" y="5971009"/>
            <a:ext cx="8167653" cy="3944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0916" y="2983629"/>
            <a:ext cx="1346667" cy="493714"/>
            <a:chOff x="250916" y="29836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916" y="2983629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30" y="1280359"/>
            <a:ext cx="4296564" cy="17975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4060" y="2097709"/>
            <a:ext cx="12060145" cy="49161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8536" y="4546354"/>
            <a:ext cx="5238361" cy="1230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418913" cy="1135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5983" y="3561441"/>
            <a:ext cx="7756247" cy="56240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7287" y="3332375"/>
            <a:ext cx="5649385" cy="16161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55505" y="4720571"/>
            <a:ext cx="5104514" cy="493714"/>
            <a:chOff x="2155505" y="4720571"/>
            <a:chExt cx="510451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505" y="4720571"/>
              <a:ext cx="510451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143" y="1842276"/>
            <a:ext cx="2851713" cy="12306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8458" y="3619500"/>
            <a:ext cx="12999742" cy="591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22902" y="2930523"/>
            <a:ext cx="2402736" cy="493714"/>
            <a:chOff x="249645" y="2912696"/>
            <a:chExt cx="2402736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645" y="2912696"/>
              <a:ext cx="2402736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907" y="1257300"/>
            <a:ext cx="5301437" cy="1287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6667" y="2345548"/>
            <a:ext cx="1346667" cy="493714"/>
            <a:chOff x="916667" y="3071935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667" y="3071935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332" y="2839262"/>
            <a:ext cx="16693603" cy="20768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48655" y="-419100"/>
            <a:ext cx="3289441" cy="3289441"/>
            <a:chOff x="14948655" y="-217506"/>
            <a:chExt cx="3289441" cy="32894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655" y="-217506"/>
              <a:ext cx="3289441" cy="3289441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4DCD05-EF9C-489F-DAB5-1FDEC4A3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BC4D8E-D0E0-DDAD-104A-488A796D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286D7B-B448-7251-4966-A5343271D7BE}"/>
              </a:ext>
            </a:extLst>
          </p:cNvPr>
          <p:cNvSpPr txBox="1"/>
          <p:nvPr/>
        </p:nvSpPr>
        <p:spPr>
          <a:xfrm>
            <a:off x="811907" y="5411862"/>
            <a:ext cx="170594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아웃시스템즈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오스템임플란트에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초단기간 글로벌 CRM 구축…로우 코드 플랫폼 활용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전통적인 프로그래밍 방식으로는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최소 12명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이상의 개발 인력과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1년 반 이상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시간 소요가 예상됐다.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b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83E5AC-3285-D87A-5A5A-EF3561C6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1A49D-67B6-6930-6CA1-BB3FE17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FED3059-1FEB-EDAE-2E49-1E811181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888398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9D1D0-2CE6-80CE-2998-CE0BFBEC9006}"/>
              </a:ext>
            </a:extLst>
          </p:cNvPr>
          <p:cNvSpPr txBox="1"/>
          <p:nvPr/>
        </p:nvSpPr>
        <p:spPr>
          <a:xfrm>
            <a:off x="783332" y="6352044"/>
            <a:ext cx="17699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이번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아웃시스템즈와의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협업으로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오스템임플란트는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예상 리소스의 1/3만을 투입하고도 전세계 26개국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해외법인의 복잡한 영업망과 고객을 효율적으로 관리할 수 있는</a:t>
            </a:r>
            <a:r>
              <a:rPr lang="en-US" altLang="ko-KR" sz="3000" dirty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글로벌 CRM 애플리케이션 개발을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완수하는 성과를 냈다.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아웃시스템즈와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오스템임플란트는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1년 이상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개발 예상 기간을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약 4개월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단축하고,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오스템임플란트는</a:t>
            </a:r>
            <a:r>
              <a:rPr lang="en-US" altLang="ko-KR" sz="3000" dirty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불과 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4명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자사 개발 인력을 투입하는 높은 생산성을 보였다.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B7961-67CA-35BF-1220-C6F6BD70E32C}"/>
              </a:ext>
            </a:extLst>
          </p:cNvPr>
          <p:cNvSpPr txBox="1"/>
          <p:nvPr/>
        </p:nvSpPr>
        <p:spPr>
          <a:xfrm>
            <a:off x="12268200" y="9239668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https://www.ciokorea.com/t/537/31803/267159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AE0293A-C5B8-1642-887E-BA38F786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519954"/>
            <a:ext cx="1346667" cy="493714"/>
            <a:chOff x="380952" y="519954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2" y="519954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73" y="-81679"/>
            <a:ext cx="2693393" cy="886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013668"/>
            <a:ext cx="19186259" cy="9641095"/>
            <a:chOff x="0" y="1013668"/>
            <a:chExt cx="19186259" cy="9641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3668"/>
              <a:ext cx="19186259" cy="9641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519954"/>
            <a:ext cx="1346667" cy="493714"/>
            <a:chOff x="380952" y="519954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2" y="519954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73" y="-81679"/>
            <a:ext cx="1753212" cy="10100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013668"/>
            <a:ext cx="18256377" cy="9550367"/>
            <a:chOff x="0" y="1013668"/>
            <a:chExt cx="18256377" cy="95503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3668"/>
              <a:ext cx="18256377" cy="9550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519954"/>
            <a:ext cx="1346667" cy="493714"/>
            <a:chOff x="380952" y="519954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2" y="519954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73" y="-81679"/>
            <a:ext cx="1563841" cy="886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013668"/>
            <a:ext cx="19806773" cy="9272046"/>
            <a:chOff x="0" y="1013668"/>
            <a:chExt cx="19806773" cy="92720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3668"/>
              <a:ext cx="19806773" cy="9272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519954"/>
            <a:ext cx="1346667" cy="493714"/>
            <a:chOff x="380952" y="519954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52" y="519954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273" y="-81679"/>
            <a:ext cx="1563841" cy="886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177002"/>
            <a:ext cx="21654532" cy="9284381"/>
            <a:chOff x="0" y="1177002"/>
            <a:chExt cx="21654532" cy="9284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77002"/>
              <a:ext cx="21654532" cy="9284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97</Words>
  <Application>Microsoft Office PowerPoint</Application>
  <PresentationFormat>사용자 지정</PresentationFormat>
  <Paragraphs>10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에스코어 드림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dd</cp:lastModifiedBy>
  <cp:revision>9</cp:revision>
  <dcterms:created xsi:type="dcterms:W3CDTF">2023-06-20T22:16:37Z</dcterms:created>
  <dcterms:modified xsi:type="dcterms:W3CDTF">2023-06-20T15:43:36Z</dcterms:modified>
</cp:coreProperties>
</file>