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5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4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0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7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4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3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7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8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9F9C-B978-44B3-9799-81621A1EAE8F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79E3-EF34-41AD-9A34-0D7F9BC1F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3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999858" y="504202"/>
            <a:ext cx="940037" cy="341832"/>
          </a:xfrm>
          <a:prstGeom prst="round2SameRect">
            <a:avLst>
              <a:gd name="adj1" fmla="val 291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WBS</a:t>
            </a:r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939895" y="504202"/>
            <a:ext cx="940037" cy="341832"/>
          </a:xfrm>
          <a:prstGeom prst="round2SameRect">
            <a:avLst>
              <a:gd name="adj1" fmla="val 29167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Task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9858" y="846034"/>
            <a:ext cx="10434415" cy="5059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97" y="1187866"/>
            <a:ext cx="9683537" cy="18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MSI</dc:creator>
  <cp:lastModifiedBy>MSI</cp:lastModifiedBy>
  <cp:revision>2</cp:revision>
  <dcterms:created xsi:type="dcterms:W3CDTF">2025-03-02T08:40:05Z</dcterms:created>
  <dcterms:modified xsi:type="dcterms:W3CDTF">2025-03-02T14:00:26Z</dcterms:modified>
</cp:coreProperties>
</file>