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7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301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72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8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5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60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62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6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0A5F-E6D9-4C35-A321-C5EB63462E24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35F7-5D0E-4669-BC65-F788936FD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3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[통계학#3] 정규 분포와 표준화 - pnorm, qnor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8" y="-80655"/>
            <a:ext cx="74866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55166" y="671804"/>
            <a:ext cx="1379743" cy="216548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5262465" y="1175657"/>
            <a:ext cx="0" cy="159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알고리즘 수학 기본-기하, 이항 분포 | 🧠SUBBRA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353" y="3419766"/>
            <a:ext cx="5195888" cy="32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3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human</dc:creator>
  <cp:lastModifiedBy>human</cp:lastModifiedBy>
  <cp:revision>1</cp:revision>
  <dcterms:created xsi:type="dcterms:W3CDTF">2025-08-26T02:18:40Z</dcterms:created>
  <dcterms:modified xsi:type="dcterms:W3CDTF">2025-08-26T02:18:54Z</dcterms:modified>
</cp:coreProperties>
</file>