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7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1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8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1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5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2907-4456-4B7F-BD78-E2F14338767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BB81-59C2-4F41-AA6A-732DC9487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6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9" y="58057"/>
            <a:ext cx="2584431" cy="217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036" y="58057"/>
            <a:ext cx="2556100" cy="2177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9" y="2307771"/>
            <a:ext cx="2631180" cy="217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9" y="4557485"/>
            <a:ext cx="2615544" cy="21771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036" y="4557484"/>
            <a:ext cx="2644468" cy="217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2172" y="1640115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=−0.1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eV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2" y="1640115"/>
                <a:ext cx="1586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408845" y="1640115"/>
                <a:ext cx="1700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=−0.05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eV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45" y="1640115"/>
                <a:ext cx="1700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63760" y="3909145"/>
                <a:ext cx="1223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eV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0" y="3909145"/>
                <a:ext cx="12231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1474" y="6130613"/>
                <a:ext cx="152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=0.05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eV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74" y="6130613"/>
                <a:ext cx="15277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559527" y="6130613"/>
                <a:ext cx="1399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eV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27" y="6130613"/>
                <a:ext cx="13994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22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찬준</dc:creator>
  <cp:lastModifiedBy>정 찬준</cp:lastModifiedBy>
  <cp:revision>1</cp:revision>
  <dcterms:created xsi:type="dcterms:W3CDTF">2018-10-21T16:34:58Z</dcterms:created>
  <dcterms:modified xsi:type="dcterms:W3CDTF">2018-10-21T16:42:57Z</dcterms:modified>
</cp:coreProperties>
</file>