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97" r:id="rId3"/>
    <p:sldId id="300" r:id="rId4"/>
    <p:sldId id="301" r:id="rId5"/>
    <p:sldId id="302" r:id="rId6"/>
    <p:sldId id="303" r:id="rId7"/>
    <p:sldId id="304" r:id="rId8"/>
    <p:sldId id="305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imgSz="1024x768" encoding="gb2312"/>
  <p:clrMru>
    <a:srgbClr val="3366FD"/>
    <a:srgbClr val="008000"/>
    <a:srgbClr val="996600"/>
    <a:srgbClr val="FF99CC"/>
    <a:srgbClr val="FF0066"/>
    <a:srgbClr val="FF6699"/>
    <a:srgbClr val="FFCC99"/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561" autoAdjust="0"/>
    <p:restoredTop sz="94548" autoAdjust="0"/>
  </p:normalViewPr>
  <p:slideViewPr>
    <p:cSldViewPr snapToGrid="0">
      <p:cViewPr varScale="1">
        <p:scale>
          <a:sx n="69" d="100"/>
          <a:sy n="69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7AF61B91-2B41-4839-AA5B-D43AEF648C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529fb1bad491cdeae51332e1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nip Diagonal Corner Rectangle 4"/>
          <p:cNvSpPr/>
          <p:nvPr/>
        </p:nvSpPr>
        <p:spPr bwMode="auto">
          <a:xfrm>
            <a:off x="150813" y="174625"/>
            <a:ext cx="8755062" cy="6502400"/>
          </a:xfrm>
          <a:prstGeom prst="snip2DiagRect">
            <a:avLst/>
          </a:prstGeom>
          <a:solidFill>
            <a:schemeClr val="bg1">
              <a:alpha val="2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  <a:prstGeom prst="rect">
            <a:avLst/>
          </a:prstGeom>
        </p:spPr>
        <p:txBody>
          <a:bodyPr/>
          <a:lstStyle>
            <a:lvl1pPr algn="l">
              <a:buClr>
                <a:srgbClr val="FFFFFF"/>
              </a:buCl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 sz="3500" baseline="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93988" y="1600200"/>
            <a:ext cx="63261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213" y="404813"/>
            <a:ext cx="5832475" cy="6921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298575"/>
            <a:ext cx="8207375" cy="48275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f529fb1bad491cdeae51332e33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nip Diagonal Corner Rectangle 4"/>
          <p:cNvSpPr/>
          <p:nvPr/>
        </p:nvSpPr>
        <p:spPr bwMode="auto">
          <a:xfrm>
            <a:off x="276225" y="212725"/>
            <a:ext cx="8555038" cy="6351588"/>
          </a:xfrm>
          <a:prstGeom prst="snip2DiagRect">
            <a:avLst/>
          </a:prstGeom>
          <a:solidFill>
            <a:schemeClr val="bg1">
              <a:alpha val="2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华文细黑" pitchFamily="2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华文细黑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16725" y="398607"/>
            <a:ext cx="6525491" cy="2330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1" dirty="0" smtClean="0">
                <a:solidFill>
                  <a:srgbClr val="3366FD"/>
                </a:solidFill>
                <a:latin typeface="Bradley Hand ITC" pitchFamily="66" charset="0"/>
              </a:rPr>
              <a:t>HANDCRAFTS NUSANTARA</a:t>
            </a:r>
            <a:endParaRPr lang="en-US" sz="5400" b="1" dirty="0" smtClean="0">
              <a:solidFill>
                <a:srgbClr val="3366FD"/>
              </a:solidFill>
              <a:latin typeface="Bradley Hand ITC" pitchFamily="66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6073" y="2105892"/>
            <a:ext cx="7703127" cy="32973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AutoNum type="arabicPeriod"/>
            </a:pP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pPr marL="742950" indent="-742950"/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KELOMPOK 4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pPr marL="742950" indent="-742950"/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Ketua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:		Tri </a:t>
            </a:r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Wahyuni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		(19111100058)</a:t>
            </a:r>
          </a:p>
          <a:p>
            <a:pPr marL="742950" indent="-742950"/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Anggota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:	</a:t>
            </a:r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Aditya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Agung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S	 (19111100021)</a:t>
            </a:r>
          </a:p>
          <a:p>
            <a:pPr marL="742950" indent="-742950"/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			</a:t>
            </a:r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Smeilan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khoirul.A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	(19111100070)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/>
          <p:cNvSpPr>
            <a:spLocks noGrp="1"/>
          </p:cNvSpPr>
          <p:nvPr>
            <p:ph idx="4294967295"/>
          </p:nvPr>
        </p:nvSpPr>
        <p:spPr bwMode="auto">
          <a:xfrm>
            <a:off x="468313" y="1298575"/>
            <a:ext cx="8207375" cy="48275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400" dirty="0" err="1" smtClean="0"/>
              <a:t>Berdiri</a:t>
            </a:r>
            <a:r>
              <a:rPr lang="en-US" sz="2400" dirty="0" smtClean="0"/>
              <a:t> </a:t>
            </a:r>
            <a:r>
              <a:rPr lang="en-US" sz="2400" dirty="0" err="1" smtClean="0"/>
              <a:t>sejak</a:t>
            </a:r>
            <a:r>
              <a:rPr lang="en-US" sz="2400" dirty="0" smtClean="0"/>
              <a:t> 19 </a:t>
            </a:r>
            <a:r>
              <a:rPr lang="en-US" sz="2400" dirty="0" err="1" smtClean="0"/>
              <a:t>Juli</a:t>
            </a:r>
            <a:r>
              <a:rPr lang="en-US" sz="2400" dirty="0" smtClean="0"/>
              <a:t> 1988, </a:t>
            </a:r>
            <a:r>
              <a:rPr lang="en-US" sz="2400" dirty="0" err="1" smtClean="0"/>
              <a:t>dipercaya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UMKM </a:t>
            </a:r>
            <a:r>
              <a:rPr lang="en-US" sz="2400" dirty="0" err="1" smtClean="0"/>
              <a:t>terbesar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sejagat</a:t>
            </a:r>
            <a:r>
              <a:rPr lang="en-US" sz="2400" dirty="0" smtClean="0"/>
              <a:t> </a:t>
            </a:r>
            <a:r>
              <a:rPr lang="en-US" sz="2400" dirty="0" err="1" smtClean="0"/>
              <a:t>raya</a:t>
            </a:r>
            <a:r>
              <a:rPr lang="en-US" sz="2400" dirty="0" smtClean="0"/>
              <a:t>. </a:t>
            </a:r>
            <a:r>
              <a:rPr lang="en-US" sz="2400" dirty="0" err="1" smtClean="0"/>
              <a:t>Kami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270 </a:t>
            </a:r>
            <a:r>
              <a:rPr lang="en-US" sz="2400" dirty="0" err="1" smtClean="0"/>
              <a:t>cabang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tersebar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kota-kota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jagat</a:t>
            </a:r>
            <a:r>
              <a:rPr lang="en-US" sz="2400" dirty="0" smtClean="0"/>
              <a:t> </a:t>
            </a:r>
            <a:r>
              <a:rPr lang="en-US" sz="2400" dirty="0" err="1" smtClean="0"/>
              <a:t>raya</a:t>
            </a:r>
            <a:r>
              <a:rPr lang="en-US" sz="2400" dirty="0" smtClean="0"/>
              <a:t>.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tahunnya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penghargaan</a:t>
            </a:r>
            <a:r>
              <a:rPr lang="en-US" sz="2400" dirty="0" smtClean="0"/>
              <a:t> </a:t>
            </a:r>
            <a:r>
              <a:rPr lang="en-US" sz="2400" dirty="0" err="1" smtClean="0"/>
              <a:t>bergengsi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didapatkan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HandyCrafts</a:t>
            </a:r>
            <a:r>
              <a:rPr lang="en-US" sz="2400" dirty="0" smtClean="0"/>
              <a:t>, </a:t>
            </a:r>
            <a:r>
              <a:rPr lang="en-US" sz="2400" dirty="0" err="1" smtClean="0"/>
              <a:t>diantaranya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Top UMKM </a:t>
            </a:r>
            <a:r>
              <a:rPr lang="en-US" sz="2400" dirty="0" err="1" smtClean="0"/>
              <a:t>terfamous</a:t>
            </a:r>
            <a:r>
              <a:rPr lang="en-US" sz="2400" dirty="0" smtClean="0"/>
              <a:t> </a:t>
            </a:r>
            <a:r>
              <a:rPr lang="en-US" sz="2400" dirty="0" err="1" smtClean="0"/>
              <a:t>seIndonesia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maskapai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terkemuka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 Agricultural Bank of China, JPMorgan Chase, United States, Wells Fargo, United </a:t>
            </a:r>
            <a:r>
              <a:rPr lang="en-US" sz="2400" dirty="0" err="1" smtClean="0"/>
              <a:t>States,HSBC</a:t>
            </a:r>
            <a:r>
              <a:rPr lang="en-US" sz="2400" dirty="0" smtClean="0"/>
              <a:t>, United Kingdom.</a:t>
            </a:r>
            <a:endParaRPr lang="en-US" sz="2400" dirty="0" smtClean="0"/>
          </a:p>
        </p:txBody>
      </p:sp>
      <p:sp>
        <p:nvSpPr>
          <p:cNvPr id="4099" name="Title 5"/>
          <p:cNvSpPr>
            <a:spLocks noGrp="1"/>
          </p:cNvSpPr>
          <p:nvPr>
            <p:ph type="title"/>
          </p:nvPr>
        </p:nvSpPr>
        <p:spPr bwMode="auto">
          <a:xfrm>
            <a:off x="2843213" y="404813"/>
            <a:ext cx="5832475" cy="692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 err="1" smtClean="0">
                <a:latin typeface="Algerian" pitchFamily="82" charset="0"/>
              </a:rPr>
              <a:t>Tentang</a:t>
            </a:r>
            <a:r>
              <a:rPr lang="en-US" sz="3600" dirty="0" smtClean="0">
                <a:latin typeface="Algerian" pitchFamily="82" charset="0"/>
              </a:rPr>
              <a:t> </a:t>
            </a:r>
            <a:r>
              <a:rPr lang="en-US" sz="3600" dirty="0" err="1" smtClean="0">
                <a:latin typeface="Algerian" pitchFamily="82" charset="0"/>
              </a:rPr>
              <a:t>Kami</a:t>
            </a:r>
            <a:endParaRPr lang="en-US" sz="3600" dirty="0" smtClean="0"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38526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Colonna MT" pitchFamily="82" charset="0"/>
              </a:rPr>
              <a:t>Kerajinan</a:t>
            </a:r>
            <a:r>
              <a:rPr lang="en-US" sz="3200" dirty="0" smtClean="0">
                <a:latin typeface="Colonna MT" pitchFamily="82" charset="0"/>
              </a:rPr>
              <a:t> </a:t>
            </a:r>
            <a:r>
              <a:rPr lang="en-US" sz="3200" dirty="0" err="1" smtClean="0">
                <a:latin typeface="Colonna MT" pitchFamily="82" charset="0"/>
              </a:rPr>
              <a:t>Tangan</a:t>
            </a:r>
            <a:r>
              <a:rPr lang="en-US" sz="3200" dirty="0" smtClean="0">
                <a:latin typeface="Colonna MT" pitchFamily="82" charset="0"/>
              </a:rPr>
              <a:t> yang </a:t>
            </a:r>
            <a:r>
              <a:rPr lang="en-US" sz="3200" dirty="0" err="1" smtClean="0">
                <a:latin typeface="Colonna MT" pitchFamily="82" charset="0"/>
              </a:rPr>
              <a:t>Terbuat</a:t>
            </a:r>
            <a:r>
              <a:rPr lang="en-US" sz="3200" dirty="0" smtClean="0">
                <a:latin typeface="Colonna MT" pitchFamily="82" charset="0"/>
              </a:rPr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Bambu</a:t>
            </a:r>
            <a:r>
              <a:rPr lang="en-US" sz="3200" dirty="0" smtClean="0"/>
              <a:t>   </a:t>
            </a:r>
            <a:endParaRPr lang="en-US" sz="3200" dirty="0"/>
          </a:p>
        </p:txBody>
      </p:sp>
      <p:pic>
        <p:nvPicPr>
          <p:cNvPr id="4" name="Content Placeholder 3" descr="bambu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484" y="4754200"/>
            <a:ext cx="2377715" cy="1569292"/>
          </a:xfrm>
        </p:spPr>
      </p:pic>
      <p:pic>
        <p:nvPicPr>
          <p:cNvPr id="5" name="Picture 4" descr="bambu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828" y="1566429"/>
            <a:ext cx="2185554" cy="2906787"/>
          </a:xfrm>
          <a:prstGeom prst="rect">
            <a:avLst/>
          </a:prstGeom>
        </p:spPr>
      </p:pic>
      <p:pic>
        <p:nvPicPr>
          <p:cNvPr id="6" name="Picture 5" descr="bambu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53" y="1506250"/>
            <a:ext cx="2240974" cy="2991700"/>
          </a:xfrm>
          <a:prstGeom prst="rect">
            <a:avLst/>
          </a:prstGeom>
        </p:spPr>
      </p:pic>
      <p:pic>
        <p:nvPicPr>
          <p:cNvPr id="7" name="Picture 6" descr="bambu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1" y="4803630"/>
            <a:ext cx="2809008" cy="1502819"/>
          </a:xfrm>
          <a:prstGeom prst="rect">
            <a:avLst/>
          </a:prstGeom>
        </p:spPr>
      </p:pic>
      <p:pic>
        <p:nvPicPr>
          <p:cNvPr id="8" name="Picture 7" descr="bambu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499" y="1580285"/>
            <a:ext cx="2329804" cy="1980333"/>
          </a:xfrm>
          <a:prstGeom prst="rect">
            <a:avLst/>
          </a:prstGeom>
        </p:spPr>
      </p:pic>
      <p:pic>
        <p:nvPicPr>
          <p:cNvPr id="9" name="Picture 8" descr="bambu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7062" y="3670589"/>
            <a:ext cx="2393373" cy="1795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 smtClean="0">
                <a:latin typeface="Colonna MT" pitchFamily="82" charset="0"/>
              </a:rPr>
              <a:t>Kerajinan</a:t>
            </a:r>
            <a:r>
              <a:rPr lang="en-US" sz="3200" dirty="0" smtClean="0">
                <a:latin typeface="Colonna MT" pitchFamily="82" charset="0"/>
              </a:rPr>
              <a:t> </a:t>
            </a:r>
            <a:r>
              <a:rPr lang="en-US" sz="3200" dirty="0" err="1" smtClean="0">
                <a:latin typeface="Colonna MT" pitchFamily="82" charset="0"/>
              </a:rPr>
              <a:t>Tangan</a:t>
            </a:r>
            <a:r>
              <a:rPr lang="en-US" sz="3200" dirty="0" smtClean="0">
                <a:latin typeface="Colonna MT" pitchFamily="82" charset="0"/>
              </a:rPr>
              <a:t> yang </a:t>
            </a:r>
            <a:r>
              <a:rPr lang="en-US" sz="3200" dirty="0" err="1" smtClean="0">
                <a:latin typeface="Colonna MT" pitchFamily="82" charset="0"/>
              </a:rPr>
              <a:t>Terbuat</a:t>
            </a:r>
            <a:r>
              <a:rPr lang="en-US" sz="3200" dirty="0" smtClean="0">
                <a:latin typeface="Colonna MT" pitchFamily="82" charset="0"/>
              </a:rPr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Kayu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Content Placeholder 3" descr="kayu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16" y="1342229"/>
            <a:ext cx="2922083" cy="1943185"/>
          </a:xfrm>
        </p:spPr>
      </p:pic>
      <p:pic>
        <p:nvPicPr>
          <p:cNvPr id="5" name="Picture 4" descr="kayu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45" y="1387763"/>
            <a:ext cx="2939968" cy="1646382"/>
          </a:xfrm>
          <a:prstGeom prst="rect">
            <a:avLst/>
          </a:prstGeom>
        </p:spPr>
      </p:pic>
      <p:pic>
        <p:nvPicPr>
          <p:cNvPr id="6" name="Picture 5" descr="kayu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533" y="3587461"/>
            <a:ext cx="2716645" cy="2037484"/>
          </a:xfrm>
          <a:prstGeom prst="rect">
            <a:avLst/>
          </a:prstGeom>
        </p:spPr>
      </p:pic>
      <p:pic>
        <p:nvPicPr>
          <p:cNvPr id="7" name="Picture 6" descr="kayu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36" y="3582698"/>
            <a:ext cx="2631562" cy="1986829"/>
          </a:xfrm>
          <a:prstGeom prst="rect">
            <a:avLst/>
          </a:prstGeom>
        </p:spPr>
      </p:pic>
      <p:pic>
        <p:nvPicPr>
          <p:cNvPr id="8" name="Picture 7" descr="kayu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827" y="3515589"/>
            <a:ext cx="2213263" cy="2213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 smtClean="0">
                <a:latin typeface="Colonna MT" pitchFamily="82" charset="0"/>
              </a:rPr>
              <a:t>Kerajinan</a:t>
            </a:r>
            <a:r>
              <a:rPr lang="en-US" sz="3200" dirty="0" smtClean="0">
                <a:latin typeface="Colonna MT" pitchFamily="82" charset="0"/>
              </a:rPr>
              <a:t> </a:t>
            </a:r>
            <a:r>
              <a:rPr lang="en-US" sz="3200" dirty="0" err="1" smtClean="0">
                <a:latin typeface="Colonna MT" pitchFamily="82" charset="0"/>
              </a:rPr>
              <a:t>Tangan</a:t>
            </a:r>
            <a:r>
              <a:rPr lang="en-US" sz="3200" dirty="0" smtClean="0">
                <a:latin typeface="Colonna MT" pitchFamily="82" charset="0"/>
              </a:rPr>
              <a:t> yang </a:t>
            </a:r>
            <a:r>
              <a:rPr lang="en-US" sz="3200" dirty="0" err="1" smtClean="0">
                <a:latin typeface="Colonna MT" pitchFamily="82" charset="0"/>
              </a:rPr>
              <a:t>Terbuat</a:t>
            </a:r>
            <a:r>
              <a:rPr lang="en-US" sz="3200" dirty="0" smtClean="0">
                <a:latin typeface="Colonna MT" pitchFamily="82" charset="0"/>
              </a:rPr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Rotan</a:t>
            </a:r>
            <a:endParaRPr lang="en-US" sz="3200" dirty="0"/>
          </a:p>
        </p:txBody>
      </p:sp>
      <p:pic>
        <p:nvPicPr>
          <p:cNvPr id="4" name="Content Placeholder 3" descr="rota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878" y="1226127"/>
            <a:ext cx="2121086" cy="2311983"/>
          </a:xfrm>
        </p:spPr>
      </p:pic>
      <p:pic>
        <p:nvPicPr>
          <p:cNvPr id="5" name="Picture 4" descr="rota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08" y="1595004"/>
            <a:ext cx="2809009" cy="1853946"/>
          </a:xfrm>
          <a:prstGeom prst="rect">
            <a:avLst/>
          </a:prstGeom>
        </p:spPr>
      </p:pic>
      <p:pic>
        <p:nvPicPr>
          <p:cNvPr id="6" name="Picture 5" descr="rotan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409" y="4000931"/>
            <a:ext cx="2483795" cy="1651724"/>
          </a:xfrm>
          <a:prstGeom prst="rect">
            <a:avLst/>
          </a:prstGeom>
        </p:spPr>
      </p:pic>
      <p:pic>
        <p:nvPicPr>
          <p:cNvPr id="7" name="Picture 6" descr="rotan4.jpg"/>
          <p:cNvPicPr>
            <a:picLocks noChangeAspect="1"/>
          </p:cNvPicPr>
          <p:nvPr/>
        </p:nvPicPr>
        <p:blipFill>
          <a:blip r:embed="rId5"/>
          <a:srcRect t="17526" r="11572"/>
          <a:stretch>
            <a:fillRect/>
          </a:stretch>
        </p:blipFill>
        <p:spPr>
          <a:xfrm>
            <a:off x="2576946" y="3837710"/>
            <a:ext cx="2535382" cy="1832629"/>
          </a:xfrm>
          <a:prstGeom prst="rect">
            <a:avLst/>
          </a:prstGeom>
        </p:spPr>
      </p:pic>
      <p:pic>
        <p:nvPicPr>
          <p:cNvPr id="8" name="Picture 7" descr="rotan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664" y="3789218"/>
            <a:ext cx="1905000" cy="1905000"/>
          </a:xfrm>
          <a:prstGeom prst="rect">
            <a:avLst/>
          </a:prstGeom>
        </p:spPr>
      </p:pic>
      <p:pic>
        <p:nvPicPr>
          <p:cNvPr id="9" name="Picture 8" descr="rotan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964" y="1185718"/>
            <a:ext cx="1782617" cy="2370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 smtClean="0">
                <a:latin typeface="Colonna MT" pitchFamily="82" charset="0"/>
              </a:rPr>
              <a:t>Kerajinan</a:t>
            </a:r>
            <a:r>
              <a:rPr lang="en-US" sz="3200" dirty="0" smtClean="0">
                <a:latin typeface="Colonna MT" pitchFamily="82" charset="0"/>
              </a:rPr>
              <a:t> </a:t>
            </a:r>
            <a:r>
              <a:rPr lang="en-US" sz="3200" dirty="0" err="1" smtClean="0">
                <a:latin typeface="Colonna MT" pitchFamily="82" charset="0"/>
              </a:rPr>
              <a:t>Tangan</a:t>
            </a:r>
            <a:r>
              <a:rPr lang="en-US" sz="3200" dirty="0" smtClean="0">
                <a:latin typeface="Colonna MT" pitchFamily="82" charset="0"/>
              </a:rPr>
              <a:t> yang </a:t>
            </a:r>
            <a:r>
              <a:rPr lang="en-US" sz="3200" dirty="0" err="1" smtClean="0">
                <a:latin typeface="Colonna MT" pitchFamily="82" charset="0"/>
              </a:rPr>
              <a:t>Terbuat</a:t>
            </a:r>
            <a:r>
              <a:rPr lang="en-US" sz="3200" dirty="0" smtClean="0">
                <a:latin typeface="Colonna MT" pitchFamily="82" charset="0"/>
              </a:rPr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Barang</a:t>
            </a:r>
            <a:r>
              <a:rPr lang="en-US" sz="3200" dirty="0" smtClean="0"/>
              <a:t> </a:t>
            </a:r>
            <a:r>
              <a:rPr lang="en-US" sz="3200" dirty="0" err="1" smtClean="0"/>
              <a:t>Bekas</a:t>
            </a:r>
            <a:endParaRPr lang="en-US" sz="3200" dirty="0"/>
          </a:p>
        </p:txBody>
      </p:sp>
      <p:pic>
        <p:nvPicPr>
          <p:cNvPr id="4" name="Content Placeholder 3" descr="bekas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98" y="1566792"/>
            <a:ext cx="1826130" cy="2434840"/>
          </a:xfrm>
        </p:spPr>
      </p:pic>
      <p:pic>
        <p:nvPicPr>
          <p:cNvPr id="5" name="Picture 4" descr="bekas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87" y="3279198"/>
            <a:ext cx="2750993" cy="1430516"/>
          </a:xfrm>
          <a:prstGeom prst="rect">
            <a:avLst/>
          </a:prstGeom>
        </p:spPr>
      </p:pic>
      <p:pic>
        <p:nvPicPr>
          <p:cNvPr id="6" name="Picture 5" descr="bekas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63" y="4264313"/>
            <a:ext cx="2425497" cy="1471468"/>
          </a:xfrm>
          <a:prstGeom prst="rect">
            <a:avLst/>
          </a:prstGeom>
        </p:spPr>
      </p:pic>
      <p:pic>
        <p:nvPicPr>
          <p:cNvPr id="7" name="Picture 6" descr="bekas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55" y="1594138"/>
            <a:ext cx="1811481" cy="2409270"/>
          </a:xfrm>
          <a:prstGeom prst="rect">
            <a:avLst/>
          </a:prstGeom>
        </p:spPr>
      </p:pic>
      <p:pic>
        <p:nvPicPr>
          <p:cNvPr id="8" name="Picture 7" descr="bekas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733" y="4788043"/>
            <a:ext cx="2169103" cy="1720822"/>
          </a:xfrm>
          <a:prstGeom prst="rect">
            <a:avLst/>
          </a:prstGeom>
        </p:spPr>
      </p:pic>
      <p:pic>
        <p:nvPicPr>
          <p:cNvPr id="9" name="Picture 8" descr="bekas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372" y="1537854"/>
            <a:ext cx="2712027" cy="1518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no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73" y="1654260"/>
            <a:ext cx="4350386" cy="3527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295" y="1563111"/>
            <a:ext cx="6316662" cy="667471"/>
          </a:xfrm>
        </p:spPr>
        <p:txBody>
          <a:bodyPr/>
          <a:lstStyle/>
          <a:p>
            <a:pPr algn="ctr"/>
            <a:r>
              <a:rPr lang="en-US" dirty="0" smtClean="0"/>
              <a:t>JOB DASK PROJEK DESAIN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2625437"/>
            <a:ext cx="6602412" cy="1447799"/>
          </a:xfrm>
        </p:spPr>
        <p:txBody>
          <a:bodyPr/>
          <a:lstStyle/>
          <a:p>
            <a:pPr marL="742950" indent="-742950"/>
            <a:r>
              <a:rPr lang="en-US" dirty="0" smtClean="0">
                <a:latin typeface="Aparajita" pitchFamily="34" charset="0"/>
                <a:cs typeface="Aparajita" pitchFamily="34" charset="0"/>
              </a:rPr>
              <a:t>Tri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Wahyuni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		(19111100058) “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ppt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,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codding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” (35%)</a:t>
            </a:r>
          </a:p>
          <a:p>
            <a:pPr marL="742950" indent="-742950"/>
            <a:r>
              <a:rPr lang="en-US" dirty="0" err="1" smtClean="0">
                <a:latin typeface="Aparajita" pitchFamily="34" charset="0"/>
                <a:cs typeface="Aparajita" pitchFamily="34" charset="0"/>
              </a:rPr>
              <a:t>Aditya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Agung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S	 (19111100021) “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Materi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”  (30%)</a:t>
            </a:r>
          </a:p>
          <a:p>
            <a:pPr marL="742950" indent="-742950"/>
            <a:r>
              <a:rPr lang="en-US" dirty="0" err="1" smtClean="0">
                <a:latin typeface="Aparajita" pitchFamily="34" charset="0"/>
                <a:cs typeface="Aparajita" pitchFamily="34" charset="0"/>
              </a:rPr>
              <a:t>Smeilan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khoirul.A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	(19111100070) “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Codding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” (35%)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</Template>
  <TotalTime>152</TotalTime>
  <Words>114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华文细黑</vt:lpstr>
      <vt:lpstr>Wingdings</vt:lpstr>
      <vt:lpstr>黑体</vt:lpstr>
      <vt:lpstr>宋体</vt:lpstr>
      <vt:lpstr>Verdana</vt:lpstr>
      <vt:lpstr>6</vt:lpstr>
      <vt:lpstr>HANDCRAFTS NUSANTARA</vt:lpstr>
      <vt:lpstr>Tentang Kami</vt:lpstr>
      <vt:lpstr>Kerajinan Tangan yang Terbuat dari Bambu   </vt:lpstr>
      <vt:lpstr>Kerajinan Tangan yang Terbuat dari Kayu </vt:lpstr>
      <vt:lpstr>Kerajinan Tangan yang Terbuat dari Rotan</vt:lpstr>
      <vt:lpstr>Kerajinan Tangan yang Terbuat dari Barang Bekas</vt:lpstr>
      <vt:lpstr>Slide 7</vt:lpstr>
      <vt:lpstr>JOB DASK PROJEK DESAIN WEB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keywords>ppt幻灯设计/ppt模板设计</cp:keywords>
  <dc:description>nordridesign.com</dc:description>
  <cp:lastModifiedBy>USER</cp:lastModifiedBy>
  <cp:revision>24</cp:revision>
  <dcterms:created xsi:type="dcterms:W3CDTF">2019-12-03T11:23:49Z</dcterms:created>
  <dcterms:modified xsi:type="dcterms:W3CDTF">2019-12-03T13:56:12Z</dcterms:modified>
</cp:coreProperties>
</file>