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4" r:id="rId2"/>
    <p:sldId id="343" r:id="rId3"/>
    <p:sldId id="344" r:id="rId4"/>
    <p:sldId id="345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9" d="100"/>
          <a:sy n="39" d="100"/>
        </p:scale>
        <p:origin x="-114" y="-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26BF2-F488-493E-8FA5-1003BC29EF46}" type="datetimeFigureOut">
              <a:rPr lang="en-ID" smtClean="0"/>
              <a:t>06/08/2025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CA7F9-925D-4554-980E-03693A2AA40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734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CA7F9-925D-4554-980E-03693A2AA40F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829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xmlns="" id="{80D90F5F-A507-A82D-D352-ED1626E92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419e1c51f_0_0:notes">
            <a:extLst>
              <a:ext uri="{FF2B5EF4-FFF2-40B4-BE49-F238E27FC236}">
                <a16:creationId xmlns:a16="http://schemas.microsoft.com/office/drawing/2014/main" xmlns="" id="{D2A7A79C-B7A8-A7C6-4B0D-9F5BF075CC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27419e1c51f_0_0:notes">
            <a:extLst>
              <a:ext uri="{FF2B5EF4-FFF2-40B4-BE49-F238E27FC236}">
                <a16:creationId xmlns:a16="http://schemas.microsoft.com/office/drawing/2014/main" xmlns="" id="{8E3BC032-1C64-A69C-69D4-EDE48A6D44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946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xmlns="" id="{2EB471C5-057D-10F7-5EDB-B25F15823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419e1c51f_0_0:notes">
            <a:extLst>
              <a:ext uri="{FF2B5EF4-FFF2-40B4-BE49-F238E27FC236}">
                <a16:creationId xmlns:a16="http://schemas.microsoft.com/office/drawing/2014/main" xmlns="" id="{CC27FFFE-83DF-9DAF-003C-CC260F9D1B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27419e1c51f_0_0:notes">
            <a:extLst>
              <a:ext uri="{FF2B5EF4-FFF2-40B4-BE49-F238E27FC236}">
                <a16:creationId xmlns:a16="http://schemas.microsoft.com/office/drawing/2014/main" xmlns="" id="{C5F0BED4-82B2-961F-BADC-6C29AD33B6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610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xmlns="" id="{80D90F5F-A507-A82D-D352-ED1626E92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7419e1c51f_0_0:notes">
            <a:extLst>
              <a:ext uri="{FF2B5EF4-FFF2-40B4-BE49-F238E27FC236}">
                <a16:creationId xmlns:a16="http://schemas.microsoft.com/office/drawing/2014/main" xmlns="" id="{D2A7A79C-B7A8-A7C6-4B0D-9F5BF075CC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27419e1c51f_0_0:notes">
            <a:extLst>
              <a:ext uri="{FF2B5EF4-FFF2-40B4-BE49-F238E27FC236}">
                <a16:creationId xmlns:a16="http://schemas.microsoft.com/office/drawing/2014/main" xmlns="" id="{8E3BC032-1C64-A69C-69D4-EDE48A6D44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3946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580582-E2A2-BFA6-6687-53D224DE4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8BD711-149D-EC83-5CA9-033C504A4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96F839B-B9F5-2F2F-28A2-714607AF1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DF68-B6EA-414C-8B85-3CF5A2A84476}" type="datetimeFigureOut">
              <a:rPr lang="en-ID" smtClean="0"/>
              <a:t>06/08/2025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44C5E22-F940-7DAC-0C99-5CDF345D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5F4621-47E0-183A-5957-E78F107F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975D-5747-4A71-B29D-97E4C8340A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3034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D5E0B-1128-6CBA-B15A-B0D4DD5AF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ACE59C5-2A4A-0B7E-63F5-346AFB948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E4C7EC-6772-D9BA-E9E8-08D656D7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DF68-B6EA-414C-8B85-3CF5A2A84476}" type="datetimeFigureOut">
              <a:rPr lang="en-ID" smtClean="0"/>
              <a:t>06/08/2025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187D1C-4B55-ABF0-228B-0008BD6C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D99096-5875-DC63-5774-E8D3DC96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975D-5747-4A71-B29D-97E4C8340A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793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8115630-9F91-9F83-2CCF-D0A2889DB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DCA371A-E87B-DB88-9CBC-3EB02062D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0939AF-3C5E-1609-FDCF-7BDAB81B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DF68-B6EA-414C-8B85-3CF5A2A84476}" type="datetimeFigureOut">
              <a:rPr lang="en-ID" smtClean="0"/>
              <a:t>06/08/2025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62834E-3047-52C0-FCDF-89CA575D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C38197-B9B0-1DB3-AD4E-59774467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975D-5747-4A71-B29D-97E4C8340A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6320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16137" y="707250"/>
            <a:ext cx="720428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B7B7B7"/>
                </a:solidFill>
                <a:latin typeface="SimSun-ExtB"/>
                <a:cs typeface="SimSun-ExtB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69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67" b="0" i="0">
                <a:solidFill>
                  <a:srgbClr val="585858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67" b="1" i="1">
                <a:solidFill>
                  <a:srgbClr val="17919B"/>
                </a:solidFill>
                <a:latin typeface="Trebuchet MS"/>
                <a:cs typeface="Trebuchet MS"/>
              </a:defRPr>
            </a:lvl1pPr>
          </a:lstStyle>
          <a:p>
            <a:pPr marL="16933">
              <a:spcBef>
                <a:spcPts val="73"/>
              </a:spcBef>
            </a:pPr>
            <a:r>
              <a:rPr lang="en-ID" spc="-167"/>
              <a:t>#RintisKarirImpian</a:t>
            </a:r>
            <a:endParaRPr lang="en-ID" spc="-167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4875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3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F74AE4-CD71-9EBD-3200-5399686B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781FDE-0C28-6DEF-0E75-FA041E3F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C6DDE6-2813-20B2-178A-F4003536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DF68-B6EA-414C-8B85-3CF5A2A84476}" type="datetimeFigureOut">
              <a:rPr lang="en-ID" smtClean="0"/>
              <a:t>06/08/2025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E631055-F87C-0D05-6ACD-4E856D59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A380DF-55D7-5F14-5AA1-11725636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975D-5747-4A71-B29D-97E4C8340A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357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229F8A-EAC7-7A1A-8533-E1B706616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0C9F77-0F4D-4D49-CAD1-555EFE1DD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3011B2-3769-CDD3-2B90-5366156B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DF68-B6EA-414C-8B85-3CF5A2A84476}" type="datetimeFigureOut">
              <a:rPr lang="en-ID" smtClean="0"/>
              <a:t>06/08/2025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876F23-08C8-343E-D251-E7244FED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02DDED-B072-B1DE-946F-19950552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975D-5747-4A71-B29D-97E4C8340A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807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08CD85-9546-6713-4EA3-4B671E2D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A56EE5-384B-C470-9D6F-DF21C2EF1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A0EF5A-1F3D-F2D9-FA02-0933FFEE1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A0A81C-5FC5-D97F-6BE7-098E3CCB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DF68-B6EA-414C-8B85-3CF5A2A84476}" type="datetimeFigureOut">
              <a:rPr lang="en-ID" smtClean="0"/>
              <a:t>06/08/2025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D79D778-45C1-3D8B-F6D3-109B84FF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3C1345-ADE2-19BC-EC55-3F410C48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975D-5747-4A71-B29D-97E4C8340A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710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133F38-3A58-5352-DFB6-1668C31D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827500-B7F1-0472-3706-845FDE9F3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9405E6-4927-BDDA-39B6-60544DA98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ABA5B24-A7E9-B66B-DC73-810B9706E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E4C9B2D-0A80-777D-AE59-68B7809A3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DF0A785-A547-3312-E659-AE1D1749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DF68-B6EA-414C-8B85-3CF5A2A84476}" type="datetimeFigureOut">
              <a:rPr lang="en-ID" smtClean="0"/>
              <a:t>06/08/2025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155849BA-FC6F-F52B-1B6F-E1124671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3571CE0-32A7-7419-9352-DDD11B44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975D-5747-4A71-B29D-97E4C8340A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126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D8F8FB-F857-FC5D-5C47-26BA7BB9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437C4F8-8084-A989-F67D-49A44BD5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DF68-B6EA-414C-8B85-3CF5A2A84476}" type="datetimeFigureOut">
              <a:rPr lang="en-ID" smtClean="0"/>
              <a:t>06/08/2025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6792529-5317-1B86-37CC-8B327CAF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C02FB4A-1614-2D24-2548-CEFAB4D43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975D-5747-4A71-B29D-97E4C8340A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875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741BA6A-A5D4-2A8E-6A5D-81B56552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DF68-B6EA-414C-8B85-3CF5A2A84476}" type="datetimeFigureOut">
              <a:rPr lang="en-ID" smtClean="0"/>
              <a:t>06/08/2025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EF3868A-B1AC-DD12-9AD8-4754255F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1F500F-E5BD-3C08-D182-53FF741E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975D-5747-4A71-B29D-97E4C8340A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155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B0F81-6D5D-D2AA-7341-686AC4CF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BFED79-948D-7C58-53E1-7E95B97FB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26B9081-7F8C-EE28-44F3-F774610D2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57A258-F215-5BC7-9217-DDCCC819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DF68-B6EA-414C-8B85-3CF5A2A84476}" type="datetimeFigureOut">
              <a:rPr lang="en-ID" smtClean="0"/>
              <a:t>06/08/2025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A32940D-424F-19C4-BB9A-029E8C73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8C0C47-86C5-E4CF-C86D-6343F79B9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975D-5747-4A71-B29D-97E4C8340A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57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19EF1A-5BEE-5D55-0076-70D1BCD1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E568DCE-D81D-52FE-6D60-16CD53EE35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6CA9279-D42C-539D-1844-E29BEB7B7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466511A-3DA9-B85C-7C40-7B671E4CD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DF68-B6EA-414C-8B85-3CF5A2A84476}" type="datetimeFigureOut">
              <a:rPr lang="en-ID" smtClean="0"/>
              <a:t>06/08/2025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D661383-C7A1-6A9F-84D0-B72AFDBA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4FEFF53-F7E9-AB0D-5F07-6E09D3DF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9975D-5747-4A71-B29D-97E4C8340A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734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AAB74A0-30C3-9241-EA9D-0BE50A57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3BE606-9752-A3AB-0A3F-0987856C7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696097-F802-E6FB-B9A4-EF19FDA3B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FDF68-B6EA-414C-8B85-3CF5A2A84476}" type="datetimeFigureOut">
              <a:rPr lang="en-ID" smtClean="0"/>
              <a:t>06/08/2025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577CBF-A6BD-FD14-C52D-D6F000759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5684B5-3926-C655-F49B-D96B4301F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9975D-5747-4A71-B29D-97E4C8340A4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72804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12CA83D-64DB-FCB4-09E7-02F50DCD6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xmlns="" id="{03CB4E95-02CF-0891-F2CC-D8CF8A570AD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xmlns="" id="{4A27BA34-021F-F749-5A0B-8D336DA917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7919B">
              <a:alpha val="74508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xmlns="" id="{41ACBCAE-AE13-7A92-1E3D-374860ABD57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3173" y="267547"/>
            <a:ext cx="1364825" cy="524933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xmlns="" id="{FD031AF5-8A7B-7991-BA43-D442C90DEDBE}"/>
              </a:ext>
            </a:extLst>
          </p:cNvPr>
          <p:cNvSpPr txBox="1"/>
          <p:nvPr/>
        </p:nvSpPr>
        <p:spPr>
          <a:xfrm>
            <a:off x="518582" y="2374654"/>
            <a:ext cx="10251017" cy="2476618"/>
          </a:xfrm>
          <a:prstGeom prst="rect">
            <a:avLst/>
          </a:prstGeom>
        </p:spPr>
        <p:txBody>
          <a:bodyPr vert="horz" wrap="square" lIns="0" tIns="217593" rIns="0" bIns="0" rtlCol="0">
            <a:spAutoFit/>
          </a:bodyPr>
          <a:lstStyle/>
          <a:p>
            <a:pPr marL="16933">
              <a:spcBef>
                <a:spcPts val="1713"/>
              </a:spcBef>
            </a:pPr>
            <a:r>
              <a:rPr lang="en-US" sz="7333" b="1" dirty="0">
                <a:solidFill>
                  <a:srgbClr val="FFFFFF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Arial"/>
              </a:rPr>
              <a:t>Configure Print Settings for Presentations</a:t>
            </a:r>
          </a:p>
        </p:txBody>
      </p:sp>
      <p:sp>
        <p:nvSpPr>
          <p:cNvPr id="8" name="Google Shape;73;g2741900ea38_0_0">
            <a:extLst>
              <a:ext uri="{FF2B5EF4-FFF2-40B4-BE49-F238E27FC236}">
                <a16:creationId xmlns:a16="http://schemas.microsoft.com/office/drawing/2014/main" xmlns="" id="{14BFA2F2-405A-EE9B-DBEA-9EDCBD56E77B}"/>
              </a:ext>
            </a:extLst>
          </p:cNvPr>
          <p:cNvSpPr txBox="1"/>
          <p:nvPr/>
        </p:nvSpPr>
        <p:spPr>
          <a:xfrm>
            <a:off x="10278800" y="132293"/>
            <a:ext cx="19132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600" b="1" dirty="0">
                <a:solidFill>
                  <a:schemeClr val="bg1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600" b="1" dirty="0">
              <a:solidFill>
                <a:schemeClr val="bg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  <p:extLst>
      <p:ext uri="{BB962C8B-B14F-4D97-AF65-F5344CB8AC3E}">
        <p14:creationId xmlns:p14="http://schemas.microsoft.com/office/powerpoint/2010/main" val="314014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xmlns="" id="{8440264E-16EE-446F-4AB6-DC607A5C0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419e1c51f_0_0">
            <a:extLst>
              <a:ext uri="{FF2B5EF4-FFF2-40B4-BE49-F238E27FC236}">
                <a16:creationId xmlns:a16="http://schemas.microsoft.com/office/drawing/2014/main" xmlns="" id="{D8094069-2CC2-AD2C-E78D-C6A36AEE5E33}"/>
              </a:ext>
            </a:extLst>
          </p:cNvPr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467" b="1" dirty="0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 dirty="0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4" name="Google Shape;74;g27419e1c51f_0_0">
            <a:extLst>
              <a:ext uri="{FF2B5EF4-FFF2-40B4-BE49-F238E27FC236}">
                <a16:creationId xmlns:a16="http://schemas.microsoft.com/office/drawing/2014/main" xmlns="" id="{2CE3C09D-2527-4F5A-5DFF-8DC1BDD14D7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7419e1c51f_0_0">
            <a:extLst>
              <a:ext uri="{FF2B5EF4-FFF2-40B4-BE49-F238E27FC236}">
                <a16:creationId xmlns:a16="http://schemas.microsoft.com/office/drawing/2014/main" xmlns="" id="{C4583228-511D-B8B0-953C-5DF97757CDD5}"/>
              </a:ext>
            </a:extLst>
          </p:cNvPr>
          <p:cNvSpPr txBox="1"/>
          <p:nvPr/>
        </p:nvSpPr>
        <p:spPr>
          <a:xfrm>
            <a:off x="283700" y="393980"/>
            <a:ext cx="11054859" cy="1494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>
              <a:buClr>
                <a:schemeClr val="dk1"/>
              </a:buClr>
              <a:buSzPts val="3600"/>
            </a:pPr>
            <a:r>
              <a:rPr lang="en-US" sz="48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Configure Print Settings for Presentations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18269B0-69F5-0B66-061A-30862676E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99" y="1975025"/>
            <a:ext cx="2550483" cy="42244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52943DD-DFEA-2EC7-D096-C3945B79FCB8}"/>
              </a:ext>
            </a:extLst>
          </p:cNvPr>
          <p:cNvSpPr txBox="1"/>
          <p:nvPr/>
        </p:nvSpPr>
        <p:spPr>
          <a:xfrm>
            <a:off x="3408219" y="2153920"/>
            <a:ext cx="8296101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Roboto" panose="02000000000000000000" pitchFamily="2" charset="0"/>
                <a:ea typeface="Roboto" panose="02000000000000000000" pitchFamily="2" charset="0"/>
              </a:rPr>
              <a:t>        Print All or Part of a Presentation</a:t>
            </a:r>
            <a:endParaRPr lang="en-ID" sz="3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C7B15DD2-8F32-AFA0-196E-FF4E00FDEED9}"/>
              </a:ext>
            </a:extLst>
          </p:cNvPr>
          <p:cNvSpPr txBox="1"/>
          <p:nvPr/>
        </p:nvSpPr>
        <p:spPr>
          <a:xfrm>
            <a:off x="3409145" y="2153921"/>
            <a:ext cx="731520" cy="600164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ID" sz="3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B0EF01C-89A6-1FB8-5419-B3BE944799B3}"/>
              </a:ext>
            </a:extLst>
          </p:cNvPr>
          <p:cNvSpPr txBox="1"/>
          <p:nvPr/>
        </p:nvSpPr>
        <p:spPr>
          <a:xfrm>
            <a:off x="3408219" y="3113730"/>
            <a:ext cx="8296101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Roboto" panose="02000000000000000000" pitchFamily="2" charset="0"/>
                <a:ea typeface="Roboto" panose="02000000000000000000" pitchFamily="2" charset="0"/>
              </a:rPr>
              <a:t>        Print Notes Page</a:t>
            </a:r>
            <a:endParaRPr lang="en-ID" sz="3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59CC8C-7B4B-8019-57D1-6E09B2EF382A}"/>
              </a:ext>
            </a:extLst>
          </p:cNvPr>
          <p:cNvSpPr txBox="1"/>
          <p:nvPr/>
        </p:nvSpPr>
        <p:spPr>
          <a:xfrm>
            <a:off x="3409145" y="3113730"/>
            <a:ext cx="731520" cy="600164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ID" sz="3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F7C3F8-2457-14A6-7A0B-2315AB79F48A}"/>
              </a:ext>
            </a:extLst>
          </p:cNvPr>
          <p:cNvSpPr txBox="1"/>
          <p:nvPr/>
        </p:nvSpPr>
        <p:spPr>
          <a:xfrm>
            <a:off x="3408219" y="4159231"/>
            <a:ext cx="8296101" cy="600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300" dirty="0">
                <a:latin typeface="Roboto" panose="02000000000000000000" pitchFamily="2" charset="0"/>
                <a:ea typeface="Roboto" panose="02000000000000000000" pitchFamily="2" charset="0"/>
              </a:rPr>
              <a:t>        Print Handouts</a:t>
            </a:r>
            <a:endParaRPr lang="en-ID" sz="33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FB57759-A6CD-EA05-3D19-7365AAC9A441}"/>
              </a:ext>
            </a:extLst>
          </p:cNvPr>
          <p:cNvSpPr txBox="1"/>
          <p:nvPr/>
        </p:nvSpPr>
        <p:spPr>
          <a:xfrm>
            <a:off x="3409145" y="4159231"/>
            <a:ext cx="731520" cy="600164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  <a:endParaRPr lang="en-ID" sz="3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FDED3D2-80A9-FB41-197F-1070CD0FF699}"/>
              </a:ext>
            </a:extLst>
          </p:cNvPr>
          <p:cNvSpPr txBox="1"/>
          <p:nvPr/>
        </p:nvSpPr>
        <p:spPr>
          <a:xfrm>
            <a:off x="3408219" y="5282146"/>
            <a:ext cx="8296102" cy="553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</a:rPr>
              <a:t>        Print in Color, Grayscale, or Black and White</a:t>
            </a:r>
            <a:endParaRPr lang="en-ID" sz="3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0263B5C-9B3C-513B-F7A9-05787A88AE64}"/>
              </a:ext>
            </a:extLst>
          </p:cNvPr>
          <p:cNvSpPr txBox="1"/>
          <p:nvPr/>
        </p:nvSpPr>
        <p:spPr>
          <a:xfrm>
            <a:off x="3409145" y="5259063"/>
            <a:ext cx="731520" cy="600164"/>
          </a:xfrm>
          <a:prstGeom prst="rect">
            <a:avLst/>
          </a:prstGeom>
          <a:solidFill>
            <a:srgbClr val="0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4</a:t>
            </a:r>
            <a:endParaRPr lang="en-ID" sz="33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97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xmlns="" id="{79197AF8-B51E-50AF-7A8E-B3DE82296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419e1c51f_0_0">
            <a:extLst>
              <a:ext uri="{FF2B5EF4-FFF2-40B4-BE49-F238E27FC236}">
                <a16:creationId xmlns:a16="http://schemas.microsoft.com/office/drawing/2014/main" xmlns="" id="{23D2FA47-8260-74A2-90FC-3A4829179A4F}"/>
              </a:ext>
            </a:extLst>
          </p:cNvPr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467" b="1" dirty="0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 dirty="0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4" name="Google Shape;74;g27419e1c51f_0_0">
            <a:extLst>
              <a:ext uri="{FF2B5EF4-FFF2-40B4-BE49-F238E27FC236}">
                <a16:creationId xmlns:a16="http://schemas.microsoft.com/office/drawing/2014/main" xmlns="" id="{38019D2D-AEA7-4177-77DF-D6236BEFF6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7419e1c51f_0_0">
            <a:extLst>
              <a:ext uri="{FF2B5EF4-FFF2-40B4-BE49-F238E27FC236}">
                <a16:creationId xmlns:a16="http://schemas.microsoft.com/office/drawing/2014/main" xmlns="" id="{F61D2B47-240D-6EBC-5E37-5EC4CE6BEDE3}"/>
              </a:ext>
            </a:extLst>
          </p:cNvPr>
          <p:cNvSpPr txBox="1"/>
          <p:nvPr/>
        </p:nvSpPr>
        <p:spPr>
          <a:xfrm>
            <a:off x="283700" y="393980"/>
            <a:ext cx="11054859" cy="1494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>
              <a:buClr>
                <a:schemeClr val="dk1"/>
              </a:buClr>
              <a:buSzPts val="3600"/>
            </a:pPr>
            <a:r>
              <a:rPr lang="en-US" sz="48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Configure Print Settings for Presentations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62AFF178-BA1B-72F9-DD0F-87A01089F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76983"/>
              </p:ext>
            </p:extLst>
          </p:nvPr>
        </p:nvGraphicFramePr>
        <p:xfrm>
          <a:off x="382924" y="2206361"/>
          <a:ext cx="11426152" cy="349686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13076">
                  <a:extLst>
                    <a:ext uri="{9D8B030D-6E8A-4147-A177-3AD203B41FA5}">
                      <a16:colId xmlns:a16="http://schemas.microsoft.com/office/drawing/2014/main" xmlns="" val="223971667"/>
                    </a:ext>
                  </a:extLst>
                </a:gridCol>
                <a:gridCol w="5713076">
                  <a:extLst>
                    <a:ext uri="{9D8B030D-6E8A-4147-A177-3AD203B41FA5}">
                      <a16:colId xmlns:a16="http://schemas.microsoft.com/office/drawing/2014/main" xmlns="" val="913886081"/>
                    </a:ext>
                  </a:extLst>
                </a:gridCol>
              </a:tblGrid>
              <a:tr h="62275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Pembahasan</a:t>
                      </a:r>
                      <a:endParaRPr lang="en-ID" sz="2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Penjelasan</a:t>
                      </a:r>
                      <a:endParaRPr lang="en-ID" sz="22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59610861"/>
                  </a:ext>
                </a:extLst>
              </a:tr>
              <a:tr h="62275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 All or Part of a Presentation</a:t>
                      </a:r>
                      <a:endParaRPr lang="en-ID" sz="20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File &gt; Print &gt; Print all slides &gt; OK</a:t>
                      </a:r>
                      <a:endParaRPr lang="en-ID" sz="20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81895229"/>
                  </a:ext>
                </a:extLst>
              </a:tr>
              <a:tr h="62275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 Notes Page</a:t>
                      </a:r>
                      <a:endParaRPr lang="en-ID" sz="20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File &gt; Print &gt;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Pilih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notes pages &gt; OK</a:t>
                      </a:r>
                      <a:endParaRPr lang="en-ID" sz="20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339831974"/>
                  </a:ext>
                </a:extLst>
              </a:tr>
              <a:tr h="62275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 Handouts</a:t>
                      </a:r>
                      <a:endParaRPr lang="en-ID" sz="20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File &gt; Print &gt;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Sesuaikan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slide,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warna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dll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&gt; OK</a:t>
                      </a:r>
                      <a:endParaRPr lang="en-ID" sz="20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72816064"/>
                  </a:ext>
                </a:extLst>
              </a:tr>
              <a:tr h="62275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Print in Color, Grayscale, or Black and White</a:t>
                      </a:r>
                      <a:endParaRPr lang="en-ID" sz="20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File &gt; Print &gt;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Pilih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color, grayscale,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atau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pure black and white &gt; OK</a:t>
                      </a:r>
                      <a:endParaRPr lang="en-ID" sz="20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6296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15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xmlns="" id="{8440264E-16EE-446F-4AB6-DC607A5C0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419e1c51f_0_0">
            <a:extLst>
              <a:ext uri="{FF2B5EF4-FFF2-40B4-BE49-F238E27FC236}">
                <a16:creationId xmlns:a16="http://schemas.microsoft.com/office/drawing/2014/main" xmlns="" id="{D8094069-2CC2-AD2C-E78D-C6A36AEE5E33}"/>
              </a:ext>
            </a:extLst>
          </p:cNvPr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en-US" sz="1467" b="1" dirty="0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 dirty="0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74" name="Google Shape;74;g27419e1c51f_0_0">
            <a:extLst>
              <a:ext uri="{FF2B5EF4-FFF2-40B4-BE49-F238E27FC236}">
                <a16:creationId xmlns:a16="http://schemas.microsoft.com/office/drawing/2014/main" xmlns="" id="{2CE3C09D-2527-4F5A-5DFF-8DC1BDD14D7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g27419e1c51f_0_0">
            <a:extLst>
              <a:ext uri="{FF2B5EF4-FFF2-40B4-BE49-F238E27FC236}">
                <a16:creationId xmlns:a16="http://schemas.microsoft.com/office/drawing/2014/main" xmlns="" id="{C4583228-511D-B8B0-953C-5DF97757CDD5}"/>
              </a:ext>
            </a:extLst>
          </p:cNvPr>
          <p:cNvSpPr txBox="1"/>
          <p:nvPr/>
        </p:nvSpPr>
        <p:spPr>
          <a:xfrm>
            <a:off x="283700" y="393980"/>
            <a:ext cx="12567327" cy="7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>
              <a:buClr>
                <a:schemeClr val="dk1"/>
              </a:buClr>
              <a:buSzPts val="3600"/>
            </a:pPr>
            <a:r>
              <a:rPr lang="en-US" sz="4800" b="1" dirty="0">
                <a:solidFill>
                  <a:srgbClr val="17919B"/>
                </a:solidFill>
                <a:latin typeface="Roboto"/>
                <a:ea typeface="Roboto"/>
                <a:cs typeface="Roboto"/>
                <a:sym typeface="Roboto"/>
              </a:rPr>
              <a:t>Configure Print Settings for Presentations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79CFBC4-6A97-DA42-5D3C-D95D9EA8B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780" y="1226303"/>
            <a:ext cx="4300658" cy="553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129</Words>
  <Application>Microsoft Office PowerPoint</Application>
  <PresentationFormat>Custom</PresentationFormat>
  <Paragraphs>27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Choirunnisa Hasna</dc:creator>
  <cp:lastModifiedBy>Windows User</cp:lastModifiedBy>
  <cp:revision>2</cp:revision>
  <dcterms:created xsi:type="dcterms:W3CDTF">2025-08-04T11:22:37Z</dcterms:created>
  <dcterms:modified xsi:type="dcterms:W3CDTF">2025-08-05T23:21:34Z</dcterms:modified>
</cp:coreProperties>
</file>