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E4FC6-337E-4C64-8589-FD2104252291}" type="doc">
      <dgm:prSet loTypeId="urn:microsoft.com/office/officeart/2005/8/layout/cycle2" loCatId="cycle" qsTypeId="urn:microsoft.com/office/officeart/2005/8/quickstyle/simple3" qsCatId="simple" csTypeId="urn:microsoft.com/office/officeart/2005/8/colors/colorful1" csCatId="colorful"/>
      <dgm:spPr/>
      <dgm:t>
        <a:bodyPr/>
        <a:lstStyle/>
        <a:p>
          <a:endParaRPr lang="en-ID"/>
        </a:p>
      </dgm:t>
    </dgm:pt>
    <dgm:pt modelId="{5BA10A34-1B80-4C8C-9B04-8B38D9A19F38}">
      <dgm:prSet/>
      <dgm:spPr/>
      <dgm:t>
        <a:bodyPr/>
        <a:lstStyle/>
        <a:p>
          <a:r>
            <a:rPr lang="en-US"/>
            <a:t>File </a:t>
          </a:r>
          <a:endParaRPr lang="en-ID"/>
        </a:p>
      </dgm:t>
    </dgm:pt>
    <dgm:pt modelId="{04912106-D481-4DE5-8631-088CB7DC9578}" type="parTrans" cxnId="{0FEC7EEA-85A8-4680-9095-1CA2BCCEC22E}">
      <dgm:prSet/>
      <dgm:spPr/>
      <dgm:t>
        <a:bodyPr/>
        <a:lstStyle/>
        <a:p>
          <a:endParaRPr lang="en-ID"/>
        </a:p>
      </dgm:t>
    </dgm:pt>
    <dgm:pt modelId="{80388BF0-C3FE-4940-A5FF-9DB7F32F3B81}" type="sibTrans" cxnId="{0FEC7EEA-85A8-4680-9095-1CA2BCCEC22E}">
      <dgm:prSet/>
      <dgm:spPr/>
      <dgm:t>
        <a:bodyPr/>
        <a:lstStyle/>
        <a:p>
          <a:endParaRPr lang="en-ID"/>
        </a:p>
      </dgm:t>
    </dgm:pt>
    <dgm:pt modelId="{0D652065-5C7D-424A-8E2E-2A4BF6B474E2}">
      <dgm:prSet/>
      <dgm:spPr/>
      <dgm:t>
        <a:bodyPr/>
        <a:lstStyle/>
        <a:p>
          <a:r>
            <a:rPr lang="en-US"/>
            <a:t>Home </a:t>
          </a:r>
          <a:endParaRPr lang="en-ID"/>
        </a:p>
      </dgm:t>
    </dgm:pt>
    <dgm:pt modelId="{09E5A082-95D2-417C-9FF2-397FB17E97BB}" type="parTrans" cxnId="{0BD10BDD-DE1D-4CB9-96E0-6FF797E513B9}">
      <dgm:prSet/>
      <dgm:spPr/>
      <dgm:t>
        <a:bodyPr/>
        <a:lstStyle/>
        <a:p>
          <a:endParaRPr lang="en-ID"/>
        </a:p>
      </dgm:t>
    </dgm:pt>
    <dgm:pt modelId="{32FD7577-1150-4815-8F5D-701ADFF197EC}" type="sibTrans" cxnId="{0BD10BDD-DE1D-4CB9-96E0-6FF797E513B9}">
      <dgm:prSet/>
      <dgm:spPr/>
      <dgm:t>
        <a:bodyPr/>
        <a:lstStyle/>
        <a:p>
          <a:endParaRPr lang="en-ID"/>
        </a:p>
      </dgm:t>
    </dgm:pt>
    <dgm:pt modelId="{AC248353-72BA-46CC-B5A4-F5539D9E8A64}">
      <dgm:prSet/>
      <dgm:spPr/>
      <dgm:t>
        <a:bodyPr/>
        <a:lstStyle/>
        <a:p>
          <a:r>
            <a:rPr lang="en-US"/>
            <a:t>Insert </a:t>
          </a:r>
          <a:endParaRPr lang="en-ID"/>
        </a:p>
      </dgm:t>
    </dgm:pt>
    <dgm:pt modelId="{9C5E5EBF-7DE9-42AA-AF2B-AAA3F2873F59}" type="parTrans" cxnId="{073D7CCA-9D54-4D48-BF50-C0A17AB6E617}">
      <dgm:prSet/>
      <dgm:spPr/>
      <dgm:t>
        <a:bodyPr/>
        <a:lstStyle/>
        <a:p>
          <a:endParaRPr lang="en-ID"/>
        </a:p>
      </dgm:t>
    </dgm:pt>
    <dgm:pt modelId="{C883B01B-D538-4929-B99F-BE4019C0FEB1}" type="sibTrans" cxnId="{073D7CCA-9D54-4D48-BF50-C0A17AB6E617}">
      <dgm:prSet/>
      <dgm:spPr/>
      <dgm:t>
        <a:bodyPr/>
        <a:lstStyle/>
        <a:p>
          <a:endParaRPr lang="en-ID"/>
        </a:p>
      </dgm:t>
    </dgm:pt>
    <dgm:pt modelId="{1E636907-FE56-4E1E-8D88-A44F6D7A3CE3}">
      <dgm:prSet/>
      <dgm:spPr/>
      <dgm:t>
        <a:bodyPr/>
        <a:lstStyle/>
        <a:p>
          <a:r>
            <a:rPr lang="en-US"/>
            <a:t>Draw </a:t>
          </a:r>
          <a:endParaRPr lang="en-ID"/>
        </a:p>
      </dgm:t>
    </dgm:pt>
    <dgm:pt modelId="{67EE7F86-8A56-42B1-839B-3DD1E4E2843A}" type="parTrans" cxnId="{E6205935-DE20-47A1-8246-30A35200DAD5}">
      <dgm:prSet/>
      <dgm:spPr/>
      <dgm:t>
        <a:bodyPr/>
        <a:lstStyle/>
        <a:p>
          <a:endParaRPr lang="en-ID"/>
        </a:p>
      </dgm:t>
    </dgm:pt>
    <dgm:pt modelId="{7DD06788-0E14-48D2-856E-40F24DC76019}" type="sibTrans" cxnId="{E6205935-DE20-47A1-8246-30A35200DAD5}">
      <dgm:prSet/>
      <dgm:spPr/>
      <dgm:t>
        <a:bodyPr/>
        <a:lstStyle/>
        <a:p>
          <a:endParaRPr lang="en-ID"/>
        </a:p>
      </dgm:t>
    </dgm:pt>
    <dgm:pt modelId="{B43B375E-0FA1-4608-B1AC-4311370FBACE}">
      <dgm:prSet/>
      <dgm:spPr/>
      <dgm:t>
        <a:bodyPr/>
        <a:lstStyle/>
        <a:p>
          <a:r>
            <a:rPr lang="en-US"/>
            <a:t>Design</a:t>
          </a:r>
          <a:endParaRPr lang="en-ID"/>
        </a:p>
      </dgm:t>
    </dgm:pt>
    <dgm:pt modelId="{50FE290F-7FE7-4B6D-BB1F-18A468FF6810}" type="parTrans" cxnId="{5C32E8EB-1AB7-4DCF-BECB-DD6D7ECE356C}">
      <dgm:prSet/>
      <dgm:spPr/>
      <dgm:t>
        <a:bodyPr/>
        <a:lstStyle/>
        <a:p>
          <a:endParaRPr lang="en-ID"/>
        </a:p>
      </dgm:t>
    </dgm:pt>
    <dgm:pt modelId="{D5FA1294-0C0D-4134-8E89-1F82B9BAB8B7}" type="sibTrans" cxnId="{5C32E8EB-1AB7-4DCF-BECB-DD6D7ECE356C}">
      <dgm:prSet/>
      <dgm:spPr/>
      <dgm:t>
        <a:bodyPr/>
        <a:lstStyle/>
        <a:p>
          <a:endParaRPr lang="en-ID"/>
        </a:p>
      </dgm:t>
    </dgm:pt>
    <dgm:pt modelId="{2A576BC5-8D10-4603-B2C3-E9484F201D76}">
      <dgm:prSet/>
      <dgm:spPr/>
      <dgm:t>
        <a:bodyPr/>
        <a:lstStyle/>
        <a:p>
          <a:r>
            <a:rPr lang="en-US"/>
            <a:t>Animations </a:t>
          </a:r>
          <a:endParaRPr lang="en-ID"/>
        </a:p>
      </dgm:t>
    </dgm:pt>
    <dgm:pt modelId="{B1D62128-BD46-4E0C-AD03-951BECB7020E}" type="parTrans" cxnId="{B8BA56FA-2762-431A-98AC-37C6C90D09F7}">
      <dgm:prSet/>
      <dgm:spPr/>
      <dgm:t>
        <a:bodyPr/>
        <a:lstStyle/>
        <a:p>
          <a:endParaRPr lang="en-ID"/>
        </a:p>
      </dgm:t>
    </dgm:pt>
    <dgm:pt modelId="{03DB40BD-49C3-43CF-8792-2A9BC5ECA857}" type="sibTrans" cxnId="{B8BA56FA-2762-431A-98AC-37C6C90D09F7}">
      <dgm:prSet/>
      <dgm:spPr/>
      <dgm:t>
        <a:bodyPr/>
        <a:lstStyle/>
        <a:p>
          <a:endParaRPr lang="en-ID"/>
        </a:p>
      </dgm:t>
    </dgm:pt>
    <dgm:pt modelId="{0FA42771-B2C5-4B1A-9F18-8A53E2125CA3}" type="pres">
      <dgm:prSet presAssocID="{12FE4FC6-337E-4C64-8589-FD2104252291}" presName="cycle" presStyleCnt="0">
        <dgm:presLayoutVars>
          <dgm:dir/>
          <dgm:resizeHandles val="exact"/>
        </dgm:presLayoutVars>
      </dgm:prSet>
      <dgm:spPr/>
    </dgm:pt>
    <dgm:pt modelId="{04D94124-2B76-4ABD-B86B-B555EEA15BFF}" type="pres">
      <dgm:prSet presAssocID="{5BA10A34-1B80-4C8C-9B04-8B38D9A19F38}" presName="node" presStyleLbl="node1" presStyleIdx="0" presStyleCnt="6">
        <dgm:presLayoutVars>
          <dgm:bulletEnabled val="1"/>
        </dgm:presLayoutVars>
      </dgm:prSet>
      <dgm:spPr/>
    </dgm:pt>
    <dgm:pt modelId="{E9A75E22-9AAE-4CAD-A128-179581BB0460}" type="pres">
      <dgm:prSet presAssocID="{80388BF0-C3FE-4940-A5FF-9DB7F32F3B81}" presName="sibTrans" presStyleLbl="sibTrans2D1" presStyleIdx="0" presStyleCnt="6"/>
      <dgm:spPr/>
    </dgm:pt>
    <dgm:pt modelId="{AF1AFDD9-033B-40F0-BFB5-6E448A2EE31A}" type="pres">
      <dgm:prSet presAssocID="{80388BF0-C3FE-4940-A5FF-9DB7F32F3B81}" presName="connectorText" presStyleLbl="sibTrans2D1" presStyleIdx="0" presStyleCnt="6"/>
      <dgm:spPr/>
    </dgm:pt>
    <dgm:pt modelId="{F481F1EA-D030-4FDF-8396-4E134B8E1D8A}" type="pres">
      <dgm:prSet presAssocID="{0D652065-5C7D-424A-8E2E-2A4BF6B474E2}" presName="node" presStyleLbl="node1" presStyleIdx="1" presStyleCnt="6">
        <dgm:presLayoutVars>
          <dgm:bulletEnabled val="1"/>
        </dgm:presLayoutVars>
      </dgm:prSet>
      <dgm:spPr/>
    </dgm:pt>
    <dgm:pt modelId="{0BDC47EF-8DA8-4756-9BC3-E9E567848677}" type="pres">
      <dgm:prSet presAssocID="{32FD7577-1150-4815-8F5D-701ADFF197EC}" presName="sibTrans" presStyleLbl="sibTrans2D1" presStyleIdx="1" presStyleCnt="6"/>
      <dgm:spPr/>
    </dgm:pt>
    <dgm:pt modelId="{356610D7-91EA-4681-BCB8-FBB8F073A4F1}" type="pres">
      <dgm:prSet presAssocID="{32FD7577-1150-4815-8F5D-701ADFF197EC}" presName="connectorText" presStyleLbl="sibTrans2D1" presStyleIdx="1" presStyleCnt="6"/>
      <dgm:spPr/>
    </dgm:pt>
    <dgm:pt modelId="{D2EC778D-78AE-4BC6-8FF0-EEF5E9B16AD3}" type="pres">
      <dgm:prSet presAssocID="{AC248353-72BA-46CC-B5A4-F5539D9E8A64}" presName="node" presStyleLbl="node1" presStyleIdx="2" presStyleCnt="6">
        <dgm:presLayoutVars>
          <dgm:bulletEnabled val="1"/>
        </dgm:presLayoutVars>
      </dgm:prSet>
      <dgm:spPr/>
    </dgm:pt>
    <dgm:pt modelId="{9C125531-F948-4E3C-97AD-07DE60D5B39A}" type="pres">
      <dgm:prSet presAssocID="{C883B01B-D538-4929-B99F-BE4019C0FEB1}" presName="sibTrans" presStyleLbl="sibTrans2D1" presStyleIdx="2" presStyleCnt="6"/>
      <dgm:spPr/>
    </dgm:pt>
    <dgm:pt modelId="{329EB8B5-D05B-46F7-B350-EEA9C64B790C}" type="pres">
      <dgm:prSet presAssocID="{C883B01B-D538-4929-B99F-BE4019C0FEB1}" presName="connectorText" presStyleLbl="sibTrans2D1" presStyleIdx="2" presStyleCnt="6"/>
      <dgm:spPr/>
    </dgm:pt>
    <dgm:pt modelId="{7B08A6D0-8460-41AB-9B27-EFDD651EB72C}" type="pres">
      <dgm:prSet presAssocID="{1E636907-FE56-4E1E-8D88-A44F6D7A3CE3}" presName="node" presStyleLbl="node1" presStyleIdx="3" presStyleCnt="6">
        <dgm:presLayoutVars>
          <dgm:bulletEnabled val="1"/>
        </dgm:presLayoutVars>
      </dgm:prSet>
      <dgm:spPr/>
    </dgm:pt>
    <dgm:pt modelId="{10D439EE-0AAB-47B9-9505-7CCB9FECE813}" type="pres">
      <dgm:prSet presAssocID="{7DD06788-0E14-48D2-856E-40F24DC76019}" presName="sibTrans" presStyleLbl="sibTrans2D1" presStyleIdx="3" presStyleCnt="6"/>
      <dgm:spPr/>
    </dgm:pt>
    <dgm:pt modelId="{B6BB1438-B0A7-446F-BBE3-A6582B0324F6}" type="pres">
      <dgm:prSet presAssocID="{7DD06788-0E14-48D2-856E-40F24DC76019}" presName="connectorText" presStyleLbl="sibTrans2D1" presStyleIdx="3" presStyleCnt="6"/>
      <dgm:spPr/>
    </dgm:pt>
    <dgm:pt modelId="{D51FBFF3-F57B-4AFB-8DDC-7946F5448024}" type="pres">
      <dgm:prSet presAssocID="{B43B375E-0FA1-4608-B1AC-4311370FBACE}" presName="node" presStyleLbl="node1" presStyleIdx="4" presStyleCnt="6">
        <dgm:presLayoutVars>
          <dgm:bulletEnabled val="1"/>
        </dgm:presLayoutVars>
      </dgm:prSet>
      <dgm:spPr/>
    </dgm:pt>
    <dgm:pt modelId="{2920F01E-33A1-43B5-BBEE-52FB4E9617C9}" type="pres">
      <dgm:prSet presAssocID="{D5FA1294-0C0D-4134-8E89-1F82B9BAB8B7}" presName="sibTrans" presStyleLbl="sibTrans2D1" presStyleIdx="4" presStyleCnt="6"/>
      <dgm:spPr/>
    </dgm:pt>
    <dgm:pt modelId="{4F44DB26-C824-4DE1-A850-6E846D178DAD}" type="pres">
      <dgm:prSet presAssocID="{D5FA1294-0C0D-4134-8E89-1F82B9BAB8B7}" presName="connectorText" presStyleLbl="sibTrans2D1" presStyleIdx="4" presStyleCnt="6"/>
      <dgm:spPr/>
    </dgm:pt>
    <dgm:pt modelId="{D9C89F36-9F10-4660-B0E8-E51FB4234F87}" type="pres">
      <dgm:prSet presAssocID="{2A576BC5-8D10-4603-B2C3-E9484F201D76}" presName="node" presStyleLbl="node1" presStyleIdx="5" presStyleCnt="6">
        <dgm:presLayoutVars>
          <dgm:bulletEnabled val="1"/>
        </dgm:presLayoutVars>
      </dgm:prSet>
      <dgm:spPr/>
    </dgm:pt>
    <dgm:pt modelId="{35873648-F280-427E-9489-7F00658AA99D}" type="pres">
      <dgm:prSet presAssocID="{03DB40BD-49C3-43CF-8792-2A9BC5ECA857}" presName="sibTrans" presStyleLbl="sibTrans2D1" presStyleIdx="5" presStyleCnt="6"/>
      <dgm:spPr/>
    </dgm:pt>
    <dgm:pt modelId="{39395A20-9B90-4712-A387-68846FAF2B73}" type="pres">
      <dgm:prSet presAssocID="{03DB40BD-49C3-43CF-8792-2A9BC5ECA857}" presName="connectorText" presStyleLbl="sibTrans2D1" presStyleIdx="5" presStyleCnt="6"/>
      <dgm:spPr/>
    </dgm:pt>
  </dgm:ptLst>
  <dgm:cxnLst>
    <dgm:cxn modelId="{EEE77415-8E0D-4CEC-ACC7-DFA220B96726}" type="presOf" srcId="{5BA10A34-1B80-4C8C-9B04-8B38D9A19F38}" destId="{04D94124-2B76-4ABD-B86B-B555EEA15BFF}" srcOrd="0" destOrd="0" presId="urn:microsoft.com/office/officeart/2005/8/layout/cycle2"/>
    <dgm:cxn modelId="{9F316919-D403-4F8E-BCBC-0616FC82A2B9}" type="presOf" srcId="{D5FA1294-0C0D-4134-8E89-1F82B9BAB8B7}" destId="{4F44DB26-C824-4DE1-A850-6E846D178DAD}" srcOrd="1" destOrd="0" presId="urn:microsoft.com/office/officeart/2005/8/layout/cycle2"/>
    <dgm:cxn modelId="{A0C8281E-FDD3-4F6A-9260-040D9ED870B2}" type="presOf" srcId="{03DB40BD-49C3-43CF-8792-2A9BC5ECA857}" destId="{39395A20-9B90-4712-A387-68846FAF2B73}" srcOrd="1" destOrd="0" presId="urn:microsoft.com/office/officeart/2005/8/layout/cycle2"/>
    <dgm:cxn modelId="{89576F2A-259A-4D70-9AC7-89CFF903C524}" type="presOf" srcId="{C883B01B-D538-4929-B99F-BE4019C0FEB1}" destId="{9C125531-F948-4E3C-97AD-07DE60D5B39A}" srcOrd="0" destOrd="0" presId="urn:microsoft.com/office/officeart/2005/8/layout/cycle2"/>
    <dgm:cxn modelId="{E6205935-DE20-47A1-8246-30A35200DAD5}" srcId="{12FE4FC6-337E-4C64-8589-FD2104252291}" destId="{1E636907-FE56-4E1E-8D88-A44F6D7A3CE3}" srcOrd="3" destOrd="0" parTransId="{67EE7F86-8A56-42B1-839B-3DD1E4E2843A}" sibTransId="{7DD06788-0E14-48D2-856E-40F24DC76019}"/>
    <dgm:cxn modelId="{9B230C5B-8F21-4EB5-9E4F-6131CC8C36B3}" type="presOf" srcId="{32FD7577-1150-4815-8F5D-701ADFF197EC}" destId="{0BDC47EF-8DA8-4756-9BC3-E9E567848677}" srcOrd="0" destOrd="0" presId="urn:microsoft.com/office/officeart/2005/8/layout/cycle2"/>
    <dgm:cxn modelId="{871E1945-D4F2-41C4-B700-AB44840A09D4}" type="presOf" srcId="{1E636907-FE56-4E1E-8D88-A44F6D7A3CE3}" destId="{7B08A6D0-8460-41AB-9B27-EFDD651EB72C}" srcOrd="0" destOrd="0" presId="urn:microsoft.com/office/officeart/2005/8/layout/cycle2"/>
    <dgm:cxn modelId="{969E524E-7E53-4E87-9585-985FDFC4928F}" type="presOf" srcId="{12FE4FC6-337E-4C64-8589-FD2104252291}" destId="{0FA42771-B2C5-4B1A-9F18-8A53E2125CA3}" srcOrd="0" destOrd="0" presId="urn:microsoft.com/office/officeart/2005/8/layout/cycle2"/>
    <dgm:cxn modelId="{0E7E1C51-2129-428F-882A-B8C9DDAE633C}" type="presOf" srcId="{7DD06788-0E14-48D2-856E-40F24DC76019}" destId="{B6BB1438-B0A7-446F-BBE3-A6582B0324F6}" srcOrd="1" destOrd="0" presId="urn:microsoft.com/office/officeart/2005/8/layout/cycle2"/>
    <dgm:cxn modelId="{872FDE56-857D-4DC5-937D-329E084260F8}" type="presOf" srcId="{D5FA1294-0C0D-4134-8E89-1F82B9BAB8B7}" destId="{2920F01E-33A1-43B5-BBEE-52FB4E9617C9}" srcOrd="0" destOrd="0" presId="urn:microsoft.com/office/officeart/2005/8/layout/cycle2"/>
    <dgm:cxn modelId="{C0D0DB78-874C-4B9E-80D7-6D2BA2989077}" type="presOf" srcId="{7DD06788-0E14-48D2-856E-40F24DC76019}" destId="{10D439EE-0AAB-47B9-9505-7CCB9FECE813}" srcOrd="0" destOrd="0" presId="urn:microsoft.com/office/officeart/2005/8/layout/cycle2"/>
    <dgm:cxn modelId="{824ACB8D-3140-47A6-8E1C-3462D9835E68}" type="presOf" srcId="{C883B01B-D538-4929-B99F-BE4019C0FEB1}" destId="{329EB8B5-D05B-46F7-B350-EEA9C64B790C}" srcOrd="1" destOrd="0" presId="urn:microsoft.com/office/officeart/2005/8/layout/cycle2"/>
    <dgm:cxn modelId="{AF8327A2-C9A0-4F14-B90C-550BBBB2FA2E}" type="presOf" srcId="{03DB40BD-49C3-43CF-8792-2A9BC5ECA857}" destId="{35873648-F280-427E-9489-7F00658AA99D}" srcOrd="0" destOrd="0" presId="urn:microsoft.com/office/officeart/2005/8/layout/cycle2"/>
    <dgm:cxn modelId="{436569A7-A005-4BD4-8B57-EFC57F36859E}" type="presOf" srcId="{80388BF0-C3FE-4940-A5FF-9DB7F32F3B81}" destId="{AF1AFDD9-033B-40F0-BFB5-6E448A2EE31A}" srcOrd="1" destOrd="0" presId="urn:microsoft.com/office/officeart/2005/8/layout/cycle2"/>
    <dgm:cxn modelId="{8201EDA9-4164-4C83-9FCF-89EF5527B979}" type="presOf" srcId="{AC248353-72BA-46CC-B5A4-F5539D9E8A64}" destId="{D2EC778D-78AE-4BC6-8FF0-EEF5E9B16AD3}" srcOrd="0" destOrd="0" presId="urn:microsoft.com/office/officeart/2005/8/layout/cycle2"/>
    <dgm:cxn modelId="{E3F0F2AD-6CB7-4D40-BA02-0CCAC56CD697}" type="presOf" srcId="{2A576BC5-8D10-4603-B2C3-E9484F201D76}" destId="{D9C89F36-9F10-4660-B0E8-E51FB4234F87}" srcOrd="0" destOrd="0" presId="urn:microsoft.com/office/officeart/2005/8/layout/cycle2"/>
    <dgm:cxn modelId="{AD1FB8BA-4A87-4EC1-A774-CBFC5CCF5A66}" type="presOf" srcId="{B43B375E-0FA1-4608-B1AC-4311370FBACE}" destId="{D51FBFF3-F57B-4AFB-8DDC-7946F5448024}" srcOrd="0" destOrd="0" presId="urn:microsoft.com/office/officeart/2005/8/layout/cycle2"/>
    <dgm:cxn modelId="{9B8DC9BC-2FDA-44A1-97F8-17C72E155F6E}" type="presOf" srcId="{80388BF0-C3FE-4940-A5FF-9DB7F32F3B81}" destId="{E9A75E22-9AAE-4CAD-A128-179581BB0460}" srcOrd="0" destOrd="0" presId="urn:microsoft.com/office/officeart/2005/8/layout/cycle2"/>
    <dgm:cxn modelId="{B7A24BCA-5910-4078-B161-73B468185A20}" type="presOf" srcId="{32FD7577-1150-4815-8F5D-701ADFF197EC}" destId="{356610D7-91EA-4681-BCB8-FBB8F073A4F1}" srcOrd="1" destOrd="0" presId="urn:microsoft.com/office/officeart/2005/8/layout/cycle2"/>
    <dgm:cxn modelId="{073D7CCA-9D54-4D48-BF50-C0A17AB6E617}" srcId="{12FE4FC6-337E-4C64-8589-FD2104252291}" destId="{AC248353-72BA-46CC-B5A4-F5539D9E8A64}" srcOrd="2" destOrd="0" parTransId="{9C5E5EBF-7DE9-42AA-AF2B-AAA3F2873F59}" sibTransId="{C883B01B-D538-4929-B99F-BE4019C0FEB1}"/>
    <dgm:cxn modelId="{0BD10BDD-DE1D-4CB9-96E0-6FF797E513B9}" srcId="{12FE4FC6-337E-4C64-8589-FD2104252291}" destId="{0D652065-5C7D-424A-8E2E-2A4BF6B474E2}" srcOrd="1" destOrd="0" parTransId="{09E5A082-95D2-417C-9FF2-397FB17E97BB}" sibTransId="{32FD7577-1150-4815-8F5D-701ADFF197EC}"/>
    <dgm:cxn modelId="{8B9693E2-7D19-40B3-BCBA-ED6EB183474E}" type="presOf" srcId="{0D652065-5C7D-424A-8E2E-2A4BF6B474E2}" destId="{F481F1EA-D030-4FDF-8396-4E134B8E1D8A}" srcOrd="0" destOrd="0" presId="urn:microsoft.com/office/officeart/2005/8/layout/cycle2"/>
    <dgm:cxn modelId="{0FEC7EEA-85A8-4680-9095-1CA2BCCEC22E}" srcId="{12FE4FC6-337E-4C64-8589-FD2104252291}" destId="{5BA10A34-1B80-4C8C-9B04-8B38D9A19F38}" srcOrd="0" destOrd="0" parTransId="{04912106-D481-4DE5-8631-088CB7DC9578}" sibTransId="{80388BF0-C3FE-4940-A5FF-9DB7F32F3B81}"/>
    <dgm:cxn modelId="{5C32E8EB-1AB7-4DCF-BECB-DD6D7ECE356C}" srcId="{12FE4FC6-337E-4C64-8589-FD2104252291}" destId="{B43B375E-0FA1-4608-B1AC-4311370FBACE}" srcOrd="4" destOrd="0" parTransId="{50FE290F-7FE7-4B6D-BB1F-18A468FF6810}" sibTransId="{D5FA1294-0C0D-4134-8E89-1F82B9BAB8B7}"/>
    <dgm:cxn modelId="{B8BA56FA-2762-431A-98AC-37C6C90D09F7}" srcId="{12FE4FC6-337E-4C64-8589-FD2104252291}" destId="{2A576BC5-8D10-4603-B2C3-E9484F201D76}" srcOrd="5" destOrd="0" parTransId="{B1D62128-BD46-4E0C-AD03-951BECB7020E}" sibTransId="{03DB40BD-49C3-43CF-8792-2A9BC5ECA857}"/>
    <dgm:cxn modelId="{D576F5C0-FE95-4EAA-A0D9-0487453F97C4}" type="presParOf" srcId="{0FA42771-B2C5-4B1A-9F18-8A53E2125CA3}" destId="{04D94124-2B76-4ABD-B86B-B555EEA15BFF}" srcOrd="0" destOrd="0" presId="urn:microsoft.com/office/officeart/2005/8/layout/cycle2"/>
    <dgm:cxn modelId="{5D2423C2-3CC5-4794-8D9C-D9114BC5B0D5}" type="presParOf" srcId="{0FA42771-B2C5-4B1A-9F18-8A53E2125CA3}" destId="{E9A75E22-9AAE-4CAD-A128-179581BB0460}" srcOrd="1" destOrd="0" presId="urn:microsoft.com/office/officeart/2005/8/layout/cycle2"/>
    <dgm:cxn modelId="{E4179CC6-60DE-4350-BA9D-6ABBDF1791AD}" type="presParOf" srcId="{E9A75E22-9AAE-4CAD-A128-179581BB0460}" destId="{AF1AFDD9-033B-40F0-BFB5-6E448A2EE31A}" srcOrd="0" destOrd="0" presId="urn:microsoft.com/office/officeart/2005/8/layout/cycle2"/>
    <dgm:cxn modelId="{4D11DFD4-B6DD-47A5-9331-8708CBEEE585}" type="presParOf" srcId="{0FA42771-B2C5-4B1A-9F18-8A53E2125CA3}" destId="{F481F1EA-D030-4FDF-8396-4E134B8E1D8A}" srcOrd="2" destOrd="0" presId="urn:microsoft.com/office/officeart/2005/8/layout/cycle2"/>
    <dgm:cxn modelId="{07B61317-065E-4DC7-AAC7-2DB4DD441A97}" type="presParOf" srcId="{0FA42771-B2C5-4B1A-9F18-8A53E2125CA3}" destId="{0BDC47EF-8DA8-4756-9BC3-E9E567848677}" srcOrd="3" destOrd="0" presId="urn:microsoft.com/office/officeart/2005/8/layout/cycle2"/>
    <dgm:cxn modelId="{2B67B18D-DD59-4F2C-8F51-0D884D5797E5}" type="presParOf" srcId="{0BDC47EF-8DA8-4756-9BC3-E9E567848677}" destId="{356610D7-91EA-4681-BCB8-FBB8F073A4F1}" srcOrd="0" destOrd="0" presId="urn:microsoft.com/office/officeart/2005/8/layout/cycle2"/>
    <dgm:cxn modelId="{B9DE6ACE-A5E2-4CCB-BD21-B677406C7ADB}" type="presParOf" srcId="{0FA42771-B2C5-4B1A-9F18-8A53E2125CA3}" destId="{D2EC778D-78AE-4BC6-8FF0-EEF5E9B16AD3}" srcOrd="4" destOrd="0" presId="urn:microsoft.com/office/officeart/2005/8/layout/cycle2"/>
    <dgm:cxn modelId="{13BD4BD4-6BC3-4DF8-8186-7F3B891EA1E0}" type="presParOf" srcId="{0FA42771-B2C5-4B1A-9F18-8A53E2125CA3}" destId="{9C125531-F948-4E3C-97AD-07DE60D5B39A}" srcOrd="5" destOrd="0" presId="urn:microsoft.com/office/officeart/2005/8/layout/cycle2"/>
    <dgm:cxn modelId="{5319FD5A-F4FA-41EA-A49E-A3E650FF18A7}" type="presParOf" srcId="{9C125531-F948-4E3C-97AD-07DE60D5B39A}" destId="{329EB8B5-D05B-46F7-B350-EEA9C64B790C}" srcOrd="0" destOrd="0" presId="urn:microsoft.com/office/officeart/2005/8/layout/cycle2"/>
    <dgm:cxn modelId="{E920EC00-3F0C-4FAB-8FD1-1ED893182556}" type="presParOf" srcId="{0FA42771-B2C5-4B1A-9F18-8A53E2125CA3}" destId="{7B08A6D0-8460-41AB-9B27-EFDD651EB72C}" srcOrd="6" destOrd="0" presId="urn:microsoft.com/office/officeart/2005/8/layout/cycle2"/>
    <dgm:cxn modelId="{B57EBC97-F178-4436-A03A-CAE10D32E010}" type="presParOf" srcId="{0FA42771-B2C5-4B1A-9F18-8A53E2125CA3}" destId="{10D439EE-0AAB-47B9-9505-7CCB9FECE813}" srcOrd="7" destOrd="0" presId="urn:microsoft.com/office/officeart/2005/8/layout/cycle2"/>
    <dgm:cxn modelId="{9026BD00-EED2-4F7E-BDDB-E124C78E6AF4}" type="presParOf" srcId="{10D439EE-0AAB-47B9-9505-7CCB9FECE813}" destId="{B6BB1438-B0A7-446F-BBE3-A6582B0324F6}" srcOrd="0" destOrd="0" presId="urn:microsoft.com/office/officeart/2005/8/layout/cycle2"/>
    <dgm:cxn modelId="{CE353D8F-4441-468C-B410-A7ECF3D87DC1}" type="presParOf" srcId="{0FA42771-B2C5-4B1A-9F18-8A53E2125CA3}" destId="{D51FBFF3-F57B-4AFB-8DDC-7946F5448024}" srcOrd="8" destOrd="0" presId="urn:microsoft.com/office/officeart/2005/8/layout/cycle2"/>
    <dgm:cxn modelId="{E89C99E6-CEA5-4707-80BD-22FF53654E98}" type="presParOf" srcId="{0FA42771-B2C5-4B1A-9F18-8A53E2125CA3}" destId="{2920F01E-33A1-43B5-BBEE-52FB4E9617C9}" srcOrd="9" destOrd="0" presId="urn:microsoft.com/office/officeart/2005/8/layout/cycle2"/>
    <dgm:cxn modelId="{FC31F313-9618-49C1-99C8-4DD90BBD7A7A}" type="presParOf" srcId="{2920F01E-33A1-43B5-BBEE-52FB4E9617C9}" destId="{4F44DB26-C824-4DE1-A850-6E846D178DAD}" srcOrd="0" destOrd="0" presId="urn:microsoft.com/office/officeart/2005/8/layout/cycle2"/>
    <dgm:cxn modelId="{A87E3012-411A-4F7A-A2D0-A26A669DE105}" type="presParOf" srcId="{0FA42771-B2C5-4B1A-9F18-8A53E2125CA3}" destId="{D9C89F36-9F10-4660-B0E8-E51FB4234F87}" srcOrd="10" destOrd="0" presId="urn:microsoft.com/office/officeart/2005/8/layout/cycle2"/>
    <dgm:cxn modelId="{35DC24F5-6703-48BE-BA1F-29F0F5E4E482}" type="presParOf" srcId="{0FA42771-B2C5-4B1A-9F18-8A53E2125CA3}" destId="{35873648-F280-427E-9489-7F00658AA99D}" srcOrd="11" destOrd="0" presId="urn:microsoft.com/office/officeart/2005/8/layout/cycle2"/>
    <dgm:cxn modelId="{E43F6A4C-FBC8-454F-A2E8-2D6940EC8512}" type="presParOf" srcId="{35873648-F280-427E-9489-7F00658AA99D}" destId="{39395A20-9B90-4712-A387-68846FAF2B7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94124-2B76-4ABD-B86B-B555EEA15BFF}">
      <dsp:nvSpPr>
        <dsp:cNvPr id="0" name=""/>
        <dsp:cNvSpPr/>
      </dsp:nvSpPr>
      <dsp:spPr>
        <a:xfrm>
          <a:off x="4714819" y="1093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File </a:t>
          </a:r>
          <a:endParaRPr lang="en-ID" sz="1200" kern="1200"/>
        </a:p>
      </dsp:txBody>
      <dsp:txXfrm>
        <a:off x="4873854" y="160128"/>
        <a:ext cx="767891" cy="767891"/>
      </dsp:txXfrm>
    </dsp:sp>
    <dsp:sp modelId="{E9A75E22-9AAE-4CAD-A128-179581BB0460}">
      <dsp:nvSpPr>
        <dsp:cNvPr id="0" name=""/>
        <dsp:cNvSpPr/>
      </dsp:nvSpPr>
      <dsp:spPr>
        <a:xfrm rot="1800000">
          <a:off x="5812620" y="764624"/>
          <a:ext cx="28918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900" kern="1200"/>
        </a:p>
      </dsp:txBody>
      <dsp:txXfrm>
        <a:off x="5818431" y="816237"/>
        <a:ext cx="202430" cy="219908"/>
      </dsp:txXfrm>
    </dsp:sp>
    <dsp:sp modelId="{F481F1EA-D030-4FDF-8396-4E134B8E1D8A}">
      <dsp:nvSpPr>
        <dsp:cNvPr id="0" name=""/>
        <dsp:cNvSpPr/>
      </dsp:nvSpPr>
      <dsp:spPr>
        <a:xfrm>
          <a:off x="6127821" y="816890"/>
          <a:ext cx="1085961" cy="108596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Home </a:t>
          </a:r>
          <a:endParaRPr lang="en-ID" sz="1200" kern="1200"/>
        </a:p>
      </dsp:txBody>
      <dsp:txXfrm>
        <a:off x="6286856" y="975925"/>
        <a:ext cx="767891" cy="767891"/>
      </dsp:txXfrm>
    </dsp:sp>
    <dsp:sp modelId="{0BDC47EF-8DA8-4756-9BC3-E9E567848677}">
      <dsp:nvSpPr>
        <dsp:cNvPr id="0" name=""/>
        <dsp:cNvSpPr/>
      </dsp:nvSpPr>
      <dsp:spPr>
        <a:xfrm rot="5400000">
          <a:off x="6526209" y="1984228"/>
          <a:ext cx="28918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900" kern="1200"/>
        </a:p>
      </dsp:txBody>
      <dsp:txXfrm>
        <a:off x="6569587" y="2014153"/>
        <a:ext cx="202430" cy="219908"/>
      </dsp:txXfrm>
    </dsp:sp>
    <dsp:sp modelId="{D2EC778D-78AE-4BC6-8FF0-EEF5E9B16AD3}">
      <dsp:nvSpPr>
        <dsp:cNvPr id="0" name=""/>
        <dsp:cNvSpPr/>
      </dsp:nvSpPr>
      <dsp:spPr>
        <a:xfrm>
          <a:off x="6127821" y="2448485"/>
          <a:ext cx="1085961" cy="108596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Insert </a:t>
          </a:r>
          <a:endParaRPr lang="en-ID" sz="1200" kern="1200"/>
        </a:p>
      </dsp:txBody>
      <dsp:txXfrm>
        <a:off x="6286856" y="2607520"/>
        <a:ext cx="767891" cy="767891"/>
      </dsp:txXfrm>
    </dsp:sp>
    <dsp:sp modelId="{9C125531-F948-4E3C-97AD-07DE60D5B39A}">
      <dsp:nvSpPr>
        <dsp:cNvPr id="0" name=""/>
        <dsp:cNvSpPr/>
      </dsp:nvSpPr>
      <dsp:spPr>
        <a:xfrm rot="9000000">
          <a:off x="5826796" y="3212016"/>
          <a:ext cx="28918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900" kern="1200"/>
        </a:p>
      </dsp:txBody>
      <dsp:txXfrm rot="10800000">
        <a:off x="5907740" y="3263629"/>
        <a:ext cx="202430" cy="219908"/>
      </dsp:txXfrm>
    </dsp:sp>
    <dsp:sp modelId="{7B08A6D0-8460-41AB-9B27-EFDD651EB72C}">
      <dsp:nvSpPr>
        <dsp:cNvPr id="0" name=""/>
        <dsp:cNvSpPr/>
      </dsp:nvSpPr>
      <dsp:spPr>
        <a:xfrm>
          <a:off x="4714819" y="3264282"/>
          <a:ext cx="1085961" cy="108596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Draw </a:t>
          </a:r>
          <a:endParaRPr lang="en-ID" sz="1200" kern="1200"/>
        </a:p>
      </dsp:txBody>
      <dsp:txXfrm>
        <a:off x="4873854" y="3423317"/>
        <a:ext cx="767891" cy="767891"/>
      </dsp:txXfrm>
    </dsp:sp>
    <dsp:sp modelId="{10D439EE-0AAB-47B9-9505-7CCB9FECE813}">
      <dsp:nvSpPr>
        <dsp:cNvPr id="0" name=""/>
        <dsp:cNvSpPr/>
      </dsp:nvSpPr>
      <dsp:spPr>
        <a:xfrm rot="12600000">
          <a:off x="4413794" y="3220201"/>
          <a:ext cx="28918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900" kern="1200"/>
        </a:p>
      </dsp:txBody>
      <dsp:txXfrm rot="10800000">
        <a:off x="4494738" y="3315192"/>
        <a:ext cx="202430" cy="219908"/>
      </dsp:txXfrm>
    </dsp:sp>
    <dsp:sp modelId="{D51FBFF3-F57B-4AFB-8DDC-7946F5448024}">
      <dsp:nvSpPr>
        <dsp:cNvPr id="0" name=""/>
        <dsp:cNvSpPr/>
      </dsp:nvSpPr>
      <dsp:spPr>
        <a:xfrm>
          <a:off x="3301816" y="2448485"/>
          <a:ext cx="1085961" cy="1085961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Design</a:t>
          </a:r>
          <a:endParaRPr lang="en-ID" sz="1200" kern="1200"/>
        </a:p>
      </dsp:txBody>
      <dsp:txXfrm>
        <a:off x="3460851" y="2607520"/>
        <a:ext cx="767891" cy="767891"/>
      </dsp:txXfrm>
    </dsp:sp>
    <dsp:sp modelId="{2920F01E-33A1-43B5-BBEE-52FB4E9617C9}">
      <dsp:nvSpPr>
        <dsp:cNvPr id="0" name=""/>
        <dsp:cNvSpPr/>
      </dsp:nvSpPr>
      <dsp:spPr>
        <a:xfrm rot="16200000">
          <a:off x="3700204" y="2000597"/>
          <a:ext cx="28918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900" kern="1200"/>
        </a:p>
      </dsp:txBody>
      <dsp:txXfrm>
        <a:off x="3743582" y="2117277"/>
        <a:ext cx="202430" cy="219908"/>
      </dsp:txXfrm>
    </dsp:sp>
    <dsp:sp modelId="{D9C89F36-9F10-4660-B0E8-E51FB4234F87}">
      <dsp:nvSpPr>
        <dsp:cNvPr id="0" name=""/>
        <dsp:cNvSpPr/>
      </dsp:nvSpPr>
      <dsp:spPr>
        <a:xfrm>
          <a:off x="3301816" y="816890"/>
          <a:ext cx="1085961" cy="108596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Animations </a:t>
          </a:r>
          <a:endParaRPr lang="en-ID" sz="1200" kern="1200"/>
        </a:p>
      </dsp:txBody>
      <dsp:txXfrm>
        <a:off x="3460851" y="975925"/>
        <a:ext cx="767891" cy="767891"/>
      </dsp:txXfrm>
    </dsp:sp>
    <dsp:sp modelId="{35873648-F280-427E-9489-7F00658AA99D}">
      <dsp:nvSpPr>
        <dsp:cNvPr id="0" name=""/>
        <dsp:cNvSpPr/>
      </dsp:nvSpPr>
      <dsp:spPr>
        <a:xfrm rot="19800000">
          <a:off x="4399618" y="772809"/>
          <a:ext cx="289185" cy="3665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900" kern="1200"/>
        </a:p>
      </dsp:txBody>
      <dsp:txXfrm>
        <a:off x="4405429" y="867800"/>
        <a:ext cx="202430" cy="219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D536-348E-386D-0E80-B2E1D8F21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FDB3C-3228-FD7C-C792-B00717789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37599-2EE4-38DC-E1A4-009C7589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3E59-9956-4B18-8798-6E107BD6E145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6799A-0747-6959-E0F4-8724CFF0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BE21-0599-7314-BAE8-3004C2D2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F817-87D7-4C1B-9CC7-79847FBEF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010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487E-CF62-560E-CEC7-620EFD07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5270B-B10B-C96D-EA59-2F16F44CE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6357-EDDF-2EE9-15F8-54F3E274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3E59-9956-4B18-8798-6E107BD6E145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D676-E710-5FAC-4123-9B0CB9ED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7A547-A690-9C3A-DE73-AFAB675D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F817-87D7-4C1B-9CC7-79847FBEF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521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0044A-99A2-9B30-B5C3-7CF9B49F7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50476-152E-004C-DCF3-08ABC48EA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9B73-EA36-8112-7601-0265BD82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3E59-9956-4B18-8798-6E107BD6E145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E6560-2F9E-EA1A-2348-864576E3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E370B-6608-EE6D-273F-897DAFFB9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F817-87D7-4C1B-9CC7-79847FBEF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053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DDAF-B2D2-1C1D-2C6F-5D9C8847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B048-3F0F-C72D-B7DF-EC94081CB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2758-3184-1B61-48F5-A662FB3D4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3E59-9956-4B18-8798-6E107BD6E145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D2FB8-61E5-5CEB-B70F-3D98BBF4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B6763-BCD3-03CB-D36B-101A248B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F817-87D7-4C1B-9CC7-79847FBEF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159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A336-1EDE-EC0F-87FD-23D75947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09018-226C-ED90-5193-617F6D3F4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F2707-0DB8-90DD-0D04-533A32C5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3E59-9956-4B18-8798-6E107BD6E145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3B59-881C-DAAC-1378-61EAE041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71E06-7CD1-9B58-486D-C2E97B37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F817-87D7-4C1B-9CC7-79847FBEF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526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BE17-2DA2-2A97-AC22-DDFB5DD7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5789-393D-235C-4A69-A50E6BE6F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4EB61-77C0-F600-88B1-483AB37C1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823BE-D0F2-2C41-D68F-7D152C86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3E59-9956-4B18-8798-6E107BD6E145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D7001-7CBE-EACD-119B-C9D5CF9F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11351-A55C-61A5-7734-4F041E72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F817-87D7-4C1B-9CC7-79847FBEF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216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8ABE-44AF-8B38-9065-3E8D526A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F07D6-45F2-EED0-DAC2-033A2E648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968EF-BD41-D670-9EA1-9A1CD6B3B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79B78-74FC-D580-E526-D2CE1D714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9DB74-E5D9-2CC7-66A9-0FB2717F8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AC148-A7BB-2637-6106-10A864ED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3E59-9956-4B18-8798-6E107BD6E145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ADEFC-1416-A77D-8D6E-56E0F866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CC3F0-BEB8-1F5E-F891-77D88B04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F817-87D7-4C1B-9CC7-79847FBEF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285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A08A-7F1F-341C-57F0-C6FC1A62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5C2F4-9F8F-FE9C-C371-D211E041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3E59-9956-4B18-8798-6E107BD6E145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E55CC-DB14-DADB-C92A-8BC68C2D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BA33F-8413-DB79-143C-DA5E46C9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F817-87D7-4C1B-9CC7-79847FBEF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287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414FC-D813-4703-ACEB-A7525FEC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3E59-9956-4B18-8798-6E107BD6E145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32D9D-A038-0B89-F13A-63B5EED6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CBEC3-EEBF-8870-6C44-2AF1C9C1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F817-87D7-4C1B-9CC7-79847FBEF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646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7CDC-EDC6-8843-84BC-054C4AD9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6895A-E7DF-153B-BF4E-8A8CB49E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C6763-EDB0-F9C2-300C-5CD975E4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C47C0-55BE-98BF-C4B3-6F66C64C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3E59-9956-4B18-8798-6E107BD6E145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5603B-9D4E-D0A9-E885-D8916C72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55C2A-F89E-7253-9040-F4657EB4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F817-87D7-4C1B-9CC7-79847FBEF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911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6CBA-8AE3-5A4D-6051-6DF9667C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74E22-8117-7A5D-6CCD-3DB7C7946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3B5DD-38FF-2643-BA3A-FE8B660F4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92AD5-ED6F-1A6B-B257-4FE35090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3E59-9956-4B18-8798-6E107BD6E145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F29FD-39C9-E228-A20D-2C236291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EE420-CF71-173F-D722-D322C5AC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F817-87D7-4C1B-9CC7-79847FBEF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287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CE798-507F-4295-A5A3-D6023B0B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3CAE1-11A6-21F7-9CDD-F16EBB0D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33E15-4583-166B-EA3E-C31B53CAE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33E59-9956-4B18-8798-6E107BD6E145}" type="datetimeFigureOut">
              <a:rPr lang="en-ID" smtClean="0"/>
              <a:t>05/08/2025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51720-3275-4FAC-40E3-7E0DAD8F4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26FF8-E4C2-93D3-7CB7-EA35CC2CC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F817-87D7-4C1B-9CC7-79847FBEF52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909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857FA7-DC7A-4D39-DCAC-668EAEFE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00453-47DA-EF51-265B-90BDD804F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</a:p>
          <a:p>
            <a:r>
              <a:rPr lang="en-US" dirty="0"/>
              <a:t>Home </a:t>
            </a:r>
          </a:p>
          <a:p>
            <a:r>
              <a:rPr lang="en-US" dirty="0"/>
              <a:t>Insert </a:t>
            </a:r>
          </a:p>
          <a:p>
            <a:r>
              <a:rPr lang="en-US" dirty="0"/>
              <a:t>Draw 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Animations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264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6299-6A68-A001-34C5-93FC8BE14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6D087-80E8-C293-EA69-D2135E57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944AF2C-0790-324B-6C21-0DC88C6F3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377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592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 OHS 2021</dc:creator>
  <cp:lastModifiedBy>LENOVO OHS 2021</cp:lastModifiedBy>
  <cp:revision>1</cp:revision>
  <dcterms:created xsi:type="dcterms:W3CDTF">2025-08-05T05:51:09Z</dcterms:created>
  <dcterms:modified xsi:type="dcterms:W3CDTF">2025-08-05T05:52:26Z</dcterms:modified>
</cp:coreProperties>
</file>