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4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C5F7-0A57-FF43-91A1-A566B1C0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6A268-B2F1-8DAD-F9C7-945B08025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68AC-F156-D027-8777-FF955015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192B-99F4-EE6A-A7E8-C2785150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3D057-B3E9-FD94-D2FE-824FE121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749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7D0C-5988-0CD7-F4F8-509E03E5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0478-3C62-93D8-699E-28075E2A2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CD7F-5CBD-3A8E-EC87-D70FB21D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B4B4-4B09-CCE9-3BC7-AFD9889A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0FEB-E118-BABE-141E-DFF5A772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624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CD53E-F06C-DAF2-37E4-B9D572D4C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2DDE8-51C1-EBD7-1571-730C02F25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14D2A-7927-2CE6-FA61-4ECD3A69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6C82-EE32-5BB2-545B-AD0A5651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B15FF-D063-FB74-BCBA-8758934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27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29DE-9779-719E-806B-BE453E64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146C9-50F3-81DE-4D3A-1BF17C95F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0136-46CB-044B-41FB-357A7FC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9B6A-0564-41C6-97B9-B8E829900060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AF571-71B1-4250-3668-65EB9D1B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0CAD-0195-0FE8-2912-D917CCA7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4A68-7D91-4CDC-8453-579DD7653D5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98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797B-D5CB-1666-1156-CCF3E6D4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66C7-4D48-6404-E0EE-0D290CCC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00C6-8BD3-8B28-32F5-5463ADB5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F26D7-6DE6-556B-E229-C5814439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C4F67-ED33-90F2-9E99-FACD79FF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102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9F88-02B1-C356-46FC-C899EC97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F88E-C865-C450-1374-F2BAF71A8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CB43-22DB-F9C5-2662-9703CFA3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18AE-638E-44B2-6864-8C6226FC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9734-4047-4D26-5E42-87725513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009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2DC3-AA45-B421-2CFD-7C0C6B51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16CB3-8AD4-DD8C-7D27-86021D5D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19050-D2AB-B2B1-ED44-AD38E936A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9D567-24A4-AB39-C3E8-9E7BBD52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E6B6C-B524-43FA-7230-80E89171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7938B-1D46-810F-C2B0-3A65F358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70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49AE-4D89-7792-0D9F-A1BB0D3A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6C5C-C4D2-B36D-5613-6A3FFD34B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1DD3B-0435-F8F6-5120-D8C595FF3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CED10-1A2B-05F3-E541-534B0BF06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E0251-30C6-CABC-84FD-6271E652F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8067D-4331-6F08-3691-058B62CA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8AB79-BCCF-30C5-A948-A796CEC3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D500C-B61C-E644-9BB5-E625C04E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966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6F29-0B29-A612-9BD7-42E709C8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8D088-DD27-9815-EA4C-8644E134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DE88C-249B-5525-EB10-4A61AC74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0E8C6-FAAF-2AEB-64C2-9F2C8B1F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32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FF0AA-CD1C-5678-5C7F-786CF2E0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B14F4-0E52-2CD0-FFC2-487B1149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D5851-9025-33F4-2E6B-FC80849D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453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4BA-FF72-49D9-B796-99AE122F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E9DC-83B7-EF12-B98A-F1502525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3DC1-BB0C-9C5E-91CE-69D470B49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B0BC-8D77-6430-5F20-BD8BFE74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90B3-4110-A240-878E-6FAA4C75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CD9F6-9CF8-FB12-B37D-6A2B3C3B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881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E479-42D0-533C-3447-66F57826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A6149-D3EE-8AC7-77D7-7684DB733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473AA-9DC5-8A68-DB47-8D39A5C9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DE52C-F398-6B45-5934-ACE4BB6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BD14B-1C8B-2F98-ACF5-F7D58A6B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7F345-3D7C-B4E3-AF7E-39CDCFE0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027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5C789-7D50-B1E1-4E56-26B4B5F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0E21-17FE-3B1D-B250-D5216AAA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DEC2-D58C-F807-9DAD-1971D3DDB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1F85-335B-40BF-8745-65C82009C78A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98EF-39AF-ADF4-8F40-8C29E27A9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2F22E-17DF-5B0C-3852-47827238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6D734-D4E8-4879-8FE3-FFF490476BE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339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3581-A490-D2B1-4606-68F20F65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D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9A787-32A5-9463-6864-94EA979C6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25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C79D-27E4-CA01-E29A-04D56844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D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Home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F9878-8E64-3C82-7B39-6BBF61AC5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1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77B2-5045-517A-12B5-8B680CC1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D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Insert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3E08-E8F5-4E08-6376-9C33CDE5C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24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A8C2-1382-5BFB-222C-19E5941C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D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Draw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BD983-5E29-6F04-CA6F-FD7C0A06E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43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6D8B-61AE-8A8E-B11B-42153F52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D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19E95-6FE6-8ADA-4664-4C740377F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098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8395-5310-3DB2-4AD8-57436AD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D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Animations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4A46-19D2-2AFF-A08F-E27E8530A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478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File</vt:lpstr>
      <vt:lpstr>Home</vt:lpstr>
      <vt:lpstr>Insert</vt:lpstr>
      <vt:lpstr>Draw</vt:lpstr>
      <vt:lpstr>Design</vt:lpstr>
      <vt:lpstr>Animations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OHS 2021</dc:creator>
  <cp:lastModifiedBy>LENOVO OHS 2021</cp:lastModifiedBy>
  <cp:revision>1</cp:revision>
  <dcterms:created xsi:type="dcterms:W3CDTF">2025-08-05T03:02:48Z</dcterms:created>
  <dcterms:modified xsi:type="dcterms:W3CDTF">2025-08-05T03:24:05Z</dcterms:modified>
</cp:coreProperties>
</file>