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1.9354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8-04T11:03:25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20161 2681 0,'-1570'1006'156,"265"-195"-140,88-141-1,-494 353 1,529-282-1,-970 723 1,-405 441 31,1040-564-31,1234-1059-16,-122 106 15,17 106-15,-494 617 31,441-564-15,176-194 0,1 52-1,158-264 1,53-70 0,18-18-16,-18 17 15,-18 1 1,54-53-16,-54 70 15,36 0 1,-1-53-16,-17 18 31,-17 35-15,52-52-16,1-1 16,-89 88 15,71-70-31,-1 0 15,1 0 1,35-35-16,-53 35 16,35-36-1,18 1-15,-17 0 16,-1-1 0,1 1-1,17 0 1,0-36 93,52 0-93,37-35-1,69-70 1,178-71 0,140-141-1,-176 158 1,70-52 0,-123 70-16,141-105 15,-35 34-15,335-281 16,-71 17-1,-246 265 17,34-36-17,-193 106-15,-124 89 32,0-1-32,0 36 0,89-71 31,-124 71-31,176-89 31,-53 19-15,-105 52-1,-18 17 1,17 1 0,-34 17-1,-1 1-15,36-36 16,-1 35-1,-52 1 1,70-36-16,-53 17 31,1 36-31,-19-17 0,18-1 32,-17 1-17,0 17-15,-1-18 16,-17 0-1,18 18 1,0 0 0</inkml:trace>
  <inkml:trace contextRef="#ctx0" brushRef="#br0" timeOffset="1736.33">2999 4304 0,'1534'494'156,"-599"-71"-140,-582-264-16,70 105 16,-141-105-16,459 229 15,176 106 1,-317-176-16,547 299 15,70 18 1,-406-229-16,353 211 16,-123-70-1,-441-177-15,-318-211 16,18 35-16,705 388 16,-264-194-1,-406-194 1,477 424-16,-177-142 15,-512-335 1,300 141 0,-105-17-1,-212-159-15,35-18 16,-71-18-16,54 19 16,-18-1-1,-53-53-15,35 53 16,35-35-1,-87-18-15,69 54 16,-52-37 0,0-16-16,-17-19 15,34 54 1,-17-36 0,-18 1-1,-17-19 1,17 1-1,-17-18 32,-1 17-31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41EE7-7DFB-42F9-A96B-5F5C5089EDD4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201F7-4A47-4B6B-B929-45EDA4FA6E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501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EBDB0-1A05-4ACA-8310-E58079CA23EA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718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3125D-84B9-C66E-25C3-F3C873F71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8BF98-2C3A-932A-464F-2F29B19D0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91E7A-8677-DB8C-6D51-5F9EF0D70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88872-FDC1-EE5F-0325-E14FA2E18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EBDB0-1A05-4ACA-8310-E58079CA23EA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67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BF24-B6DC-1522-FF88-1B4106B8A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AD37E-C3C1-52AA-A8E9-C51C225E9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4C13-FB72-F6BC-1DAC-0B283C97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E9F2-8970-8CA7-FCF7-7BDD611F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5634-15F5-F64D-31F0-005F5972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850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792C-D4AC-0B85-FB74-D30B7D96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198F8-C3FE-346B-9BB4-66E467A1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AF08-E8D3-B757-87F7-10065EFD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D5551-B57D-E26E-9152-D726E1FA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E60D-06AB-0782-5F42-27EFBAC9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382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54BD9-9E96-4DEF-3B7F-B030D777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B1703-0FC8-261A-CDEC-FAB4F6EE6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A571-8AF4-261C-1B7C-B4797981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523A-876E-EC79-8AB6-43DFD98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085E-AA6F-DF4D-5292-6D3FB167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963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137" y="707250"/>
            <a:ext cx="720428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7B7B7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6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67" b="1" i="1">
                <a:solidFill>
                  <a:srgbClr val="17919B"/>
                </a:solidFill>
                <a:latin typeface="Trebuchet MS"/>
                <a:cs typeface="Trebuchet MS"/>
              </a:defRPr>
            </a:lvl1pPr>
          </a:lstStyle>
          <a:p>
            <a:pPr marL="16933">
              <a:spcBef>
                <a:spcPts val="73"/>
              </a:spcBef>
            </a:pPr>
            <a:r>
              <a:rPr lang="en-ID" spc="-167"/>
              <a:t>#RintisKarirImpian</a:t>
            </a:r>
            <a:endParaRPr lang="en-ID" spc="-16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47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C3E2-B2CE-9A93-BC3A-122AB48E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311A-340E-7113-A1A0-8E5ABD3F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B9A62-4C94-879F-DAFC-8FE0384A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80FA-A501-33C5-6E3D-550E09A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5494-24BF-B847-583D-CF0D4433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691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215B-F779-0FA0-7E82-6F3B1908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33E70-73BB-B6E4-611B-0E6838FA3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4FD5-F6B9-C810-E315-4DD240C9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E1F5-E6F1-4D1D-D621-84A0ACA5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8E28-C690-0A40-D504-FBE813AB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24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2431-0C6A-A647-1F7A-A52E82C3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43C0-37CC-15F6-0586-5934C2DBA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48000-DDFC-88A5-4782-A934FCB2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9F4F-3D1A-F59F-47A8-C4BA8763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F337F-9E4A-BD59-628B-3439CE73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A886-D9F5-3F1C-34AF-C4F0709C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0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1C82-C1FC-EEDE-E553-14117C1E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3DB2-E5E2-6331-626A-553CF983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C998A-221D-3C43-101F-2571EDAA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732AA-C577-9954-B20C-AAAE8B39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92D25-D0FE-E447-3B62-5034E2148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5AE3E-D974-65F9-4518-F954A727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E2E6F-4020-8CE5-2698-B2463664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A0F40-F1D7-B2B0-A140-538D6385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761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890A-1278-A3E7-5F20-DEE286DC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C249E-C420-ADD9-03B8-89996EAD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31C86-0EB4-0CBF-CEFA-98F69667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57839-57F9-EC05-8B2D-E1B8BCC6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179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E42D4-62A9-B50A-02DB-7E771F59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C66D2-B103-4BA5-91E6-33D4DB31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5300B-A02F-D278-1155-3DF47979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53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C22A-AC56-4885-E65F-4E4A432B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25BB-9CA8-80DB-218F-0B7ED2DA0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2857A-063F-1B3E-EF90-3F256292B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A268-D4E9-28E4-2459-DA527453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FC23A-5269-CAFA-3491-65A311FD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C5CCF-BF5C-5921-4A64-4F639E59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927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7805-3A73-FB32-9DA6-24874E94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836CA-64B5-0ED2-0E57-4AF7EBC25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FD3B4-C2EB-75EE-0F22-4EFFB838A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2AFB1-EC70-13D1-AE08-3288A01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AA35-6315-44E8-331F-45180EFB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F3C0B-C37C-C819-4AC6-51D07596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53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99E57-9070-339B-6693-2D652A6A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BCC2A-B2B9-BEF8-F011-B2711EC6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C484-85AE-C6B0-83E0-EDC141ACF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5607-57B4-4D01-BDC4-850602AE0176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DC70-527F-DF6C-C6C4-98CE95F38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854E8-B026-0F81-EB60-8279E337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BC9D-A6ED-4260-A78B-26C1D2519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41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7919B">
              <a:alpha val="7450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173" y="267547"/>
            <a:ext cx="1364825" cy="5249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8582" y="1761598"/>
            <a:ext cx="10251017" cy="2476618"/>
          </a:xfrm>
          <a:prstGeom prst="rect">
            <a:avLst/>
          </a:prstGeom>
        </p:spPr>
        <p:txBody>
          <a:bodyPr vert="horz" wrap="square" lIns="0" tIns="217593" rIns="0" bIns="0" rtlCol="0">
            <a:spAutoFit/>
          </a:bodyPr>
          <a:lstStyle/>
          <a:p>
            <a:pPr marL="16933">
              <a:spcBef>
                <a:spcPts val="1713"/>
              </a:spcBef>
            </a:pPr>
            <a:r>
              <a:rPr lang="en-US" sz="7333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rial"/>
              </a:rPr>
              <a:t>Introduction to Ms. PowerPoint</a:t>
            </a:r>
            <a:endParaRPr lang="en-US" sz="7333" dirty="0">
              <a:latin typeface="Roboto Black" panose="02000000000000000000" pitchFamily="2" charset="0"/>
              <a:ea typeface="Roboto Black" panose="02000000000000000000" pitchFamily="2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779" y="4818803"/>
            <a:ext cx="11336021" cy="11790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4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Albert Adi Wijaya</a:t>
            </a:r>
          </a:p>
          <a:p>
            <a:pPr marL="16933">
              <a:spcBef>
                <a:spcPts val="133"/>
              </a:spcBef>
            </a:pPr>
            <a:r>
              <a:rPr lang="en-US" sz="346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Accounting &amp; Tax Manager at Health Care Industry</a:t>
            </a:r>
            <a:endParaRPr sz="346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Google Shape;73;g2741900ea38_0_0">
            <a:extLst>
              <a:ext uri="{FF2B5EF4-FFF2-40B4-BE49-F238E27FC236}">
                <a16:creationId xmlns:a16="http://schemas.microsoft.com/office/drawing/2014/main" id="{5C58F563-4DB4-1775-3B9D-39BDDB26E6B5}"/>
              </a:ext>
            </a:extLst>
          </p:cNvPr>
          <p:cNvSpPr txBox="1"/>
          <p:nvPr/>
        </p:nvSpPr>
        <p:spPr>
          <a:xfrm>
            <a:off x="10278800" y="132293"/>
            <a:ext cx="1913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b="1" dirty="0">
                <a:solidFill>
                  <a:schemeClr val="bg1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600" b="1" dirty="0">
              <a:solidFill>
                <a:schemeClr val="bg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C23799-D0F9-143E-909E-696C5F794D98}"/>
                  </a:ext>
                </a:extLst>
              </p14:cNvPr>
              <p14:cNvContentPartPr/>
              <p14:nvPr/>
            </p14:nvContentPartPr>
            <p14:xfrm>
              <a:off x="1079640" y="965160"/>
              <a:ext cx="6508800" cy="498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C23799-D0F9-143E-909E-696C5F794D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0280" y="955800"/>
                <a:ext cx="6527520" cy="500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D0CA8-C9D2-9E26-AD63-6B0630527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065A9FB-2D62-A1ED-8641-E76A62D3AF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F7A2AD2D-7B4E-F563-8EC9-64C9618726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7919B">
              <a:alpha val="7450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F5838E39-9C2F-0DDC-6757-0A6064A81D3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173" y="267547"/>
            <a:ext cx="1364825" cy="524933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E00DB218-E0C6-309F-E1FC-7C8B6E02964E}"/>
              </a:ext>
            </a:extLst>
          </p:cNvPr>
          <p:cNvSpPr txBox="1"/>
          <p:nvPr/>
        </p:nvSpPr>
        <p:spPr>
          <a:xfrm>
            <a:off x="518582" y="1761598"/>
            <a:ext cx="10251017" cy="2476618"/>
          </a:xfrm>
          <a:prstGeom prst="rect">
            <a:avLst/>
          </a:prstGeom>
        </p:spPr>
        <p:txBody>
          <a:bodyPr vert="horz" wrap="square" lIns="0" tIns="217593" rIns="0" bIns="0" rtlCol="0">
            <a:spAutoFit/>
          </a:bodyPr>
          <a:lstStyle/>
          <a:p>
            <a:pPr marL="16933">
              <a:spcBef>
                <a:spcPts val="1713"/>
              </a:spcBef>
            </a:pPr>
            <a:r>
              <a:rPr lang="en-US" sz="7333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rial"/>
              </a:rPr>
              <a:t>Introduction to Ms. PowerPoint</a:t>
            </a:r>
            <a:endParaRPr lang="en-US" sz="7333" dirty="0">
              <a:latin typeface="Roboto Black" panose="02000000000000000000" pitchFamily="2" charset="0"/>
              <a:ea typeface="Roboto Black" panose="02000000000000000000" pitchFamily="2" charset="0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AF04711-CAC4-5A61-1A7D-9A3334790E15}"/>
              </a:ext>
            </a:extLst>
          </p:cNvPr>
          <p:cNvSpPr txBox="1"/>
          <p:nvPr/>
        </p:nvSpPr>
        <p:spPr>
          <a:xfrm>
            <a:off x="652779" y="4818803"/>
            <a:ext cx="11336021" cy="11790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sz="40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Albert Adi Wijaya</a:t>
            </a:r>
          </a:p>
          <a:p>
            <a:pPr marL="16933">
              <a:spcBef>
                <a:spcPts val="133"/>
              </a:spcBef>
            </a:pPr>
            <a:r>
              <a:rPr lang="en-US" sz="3467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Accounting &amp; Tax Manager at Health Care Industry</a:t>
            </a:r>
            <a:endParaRPr sz="3467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Google Shape;73;g2741900ea38_0_0">
            <a:extLst>
              <a:ext uri="{FF2B5EF4-FFF2-40B4-BE49-F238E27FC236}">
                <a16:creationId xmlns:a16="http://schemas.microsoft.com/office/drawing/2014/main" id="{ADC9DE76-9C18-C47F-77C8-ABD89D3EE6F8}"/>
              </a:ext>
            </a:extLst>
          </p:cNvPr>
          <p:cNvSpPr txBox="1"/>
          <p:nvPr/>
        </p:nvSpPr>
        <p:spPr>
          <a:xfrm>
            <a:off x="10278800" y="132293"/>
            <a:ext cx="1913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b="1" dirty="0">
                <a:solidFill>
                  <a:schemeClr val="bg1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600" b="1" dirty="0">
              <a:solidFill>
                <a:schemeClr val="bg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401819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SimSun-ExtB</vt:lpstr>
      <vt:lpstr>Arial</vt:lpstr>
      <vt:lpstr>Arial MT</vt:lpstr>
      <vt:lpstr>Calibri</vt:lpstr>
      <vt:lpstr>Calibri Light</vt:lpstr>
      <vt:lpstr>Caveat</vt:lpstr>
      <vt:lpstr>Open Sans</vt:lpstr>
      <vt:lpstr>Roboto Black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Choirunnisa Hasna</dc:creator>
  <cp:lastModifiedBy>Choirunnisa Hasna</cp:lastModifiedBy>
  <cp:revision>1</cp:revision>
  <dcterms:created xsi:type="dcterms:W3CDTF">2025-08-04T11:02:58Z</dcterms:created>
  <dcterms:modified xsi:type="dcterms:W3CDTF">2025-08-04T11:08:14Z</dcterms:modified>
</cp:coreProperties>
</file>