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75" r:id="rId2"/>
    <p:sldId id="274" r:id="rId3"/>
    <p:sldId id="276" r:id="rId4"/>
    <p:sldId id="278" r:id="rId5"/>
    <p:sldId id="284" r:id="rId6"/>
    <p:sldId id="279" r:id="rId7"/>
    <p:sldId id="290" r:id="rId8"/>
    <p:sldId id="292" r:id="rId9"/>
    <p:sldId id="297" r:id="rId10"/>
    <p:sldId id="293" r:id="rId11"/>
    <p:sldId id="286" r:id="rId12"/>
    <p:sldId id="295" r:id="rId13"/>
    <p:sldId id="294" r:id="rId14"/>
    <p:sldId id="280" r:id="rId15"/>
    <p:sldId id="296" r:id="rId16"/>
    <p:sldId id="281" r:id="rId17"/>
    <p:sldId id="298" r:id="rId18"/>
    <p:sldId id="299" r:id="rId19"/>
    <p:sldId id="282" r:id="rId20"/>
    <p:sldId id="300" r:id="rId21"/>
    <p:sldId id="283" r:id="rId22"/>
    <p:sldId id="269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oi Soy" initials="CS" lastIdx="1" clrIdx="0">
    <p:extLst>
      <p:ext uri="{19B8F6BF-5375-455C-9EA6-DF929625EA0E}">
        <p15:presenceInfo xmlns:p15="http://schemas.microsoft.com/office/powerpoint/2012/main" userId="90492fdf2bf6730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A9F0"/>
    <a:srgbClr val="E2A6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19" autoAdjust="0"/>
    <p:restoredTop sz="94660"/>
  </p:normalViewPr>
  <p:slideViewPr>
    <p:cSldViewPr snapToGrid="0">
      <p:cViewPr varScale="1">
        <p:scale>
          <a:sx n="77" d="100"/>
          <a:sy n="77" d="100"/>
        </p:scale>
        <p:origin x="1123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oi Soy" userId="90492fdf2bf6730e" providerId="LiveId" clId="{0C25323F-9C40-4D12-BF2F-8CC4FB2884A7}"/>
    <pc:docChg chg="undo redo custSel addSld delSld modSld sldOrd">
      <pc:chgData name="Choi Soy" userId="90492fdf2bf6730e" providerId="LiveId" clId="{0C25323F-9C40-4D12-BF2F-8CC4FB2884A7}" dt="2020-03-25T13:58:14.703" v="6310" actId="1076"/>
      <pc:docMkLst>
        <pc:docMk/>
      </pc:docMkLst>
      <pc:sldChg chg="del">
        <pc:chgData name="Choi Soy" userId="90492fdf2bf6730e" providerId="LiveId" clId="{0C25323F-9C40-4D12-BF2F-8CC4FB2884A7}" dt="2020-03-25T11:30:48.155" v="4793" actId="47"/>
        <pc:sldMkLst>
          <pc:docMk/>
          <pc:sldMk cId="3469414251" sldId="258"/>
        </pc:sldMkLst>
      </pc:sldChg>
      <pc:sldChg chg="del">
        <pc:chgData name="Choi Soy" userId="90492fdf2bf6730e" providerId="LiveId" clId="{0C25323F-9C40-4D12-BF2F-8CC4FB2884A7}" dt="2020-03-25T11:30:47.483" v="4792" actId="47"/>
        <pc:sldMkLst>
          <pc:docMk/>
          <pc:sldMk cId="2291035322" sldId="259"/>
        </pc:sldMkLst>
      </pc:sldChg>
      <pc:sldChg chg="del">
        <pc:chgData name="Choi Soy" userId="90492fdf2bf6730e" providerId="LiveId" clId="{0C25323F-9C40-4D12-BF2F-8CC4FB2884A7}" dt="2020-03-25T11:30:46.797" v="4791" actId="47"/>
        <pc:sldMkLst>
          <pc:docMk/>
          <pc:sldMk cId="2868842018" sldId="260"/>
        </pc:sldMkLst>
      </pc:sldChg>
      <pc:sldChg chg="del">
        <pc:chgData name="Choi Soy" userId="90492fdf2bf6730e" providerId="LiveId" clId="{0C25323F-9C40-4D12-BF2F-8CC4FB2884A7}" dt="2020-03-25T11:30:46.060" v="4790" actId="47"/>
        <pc:sldMkLst>
          <pc:docMk/>
          <pc:sldMk cId="2579872864" sldId="261"/>
        </pc:sldMkLst>
      </pc:sldChg>
      <pc:sldChg chg="del">
        <pc:chgData name="Choi Soy" userId="90492fdf2bf6730e" providerId="LiveId" clId="{0C25323F-9C40-4D12-BF2F-8CC4FB2884A7}" dt="2020-03-25T11:30:45.110" v="4789" actId="47"/>
        <pc:sldMkLst>
          <pc:docMk/>
          <pc:sldMk cId="158469087" sldId="262"/>
        </pc:sldMkLst>
      </pc:sldChg>
      <pc:sldChg chg="modSp mod">
        <pc:chgData name="Choi Soy" userId="90492fdf2bf6730e" providerId="LiveId" clId="{0C25323F-9C40-4D12-BF2F-8CC4FB2884A7}" dt="2020-03-25T02:47:55.070" v="250"/>
        <pc:sldMkLst>
          <pc:docMk/>
          <pc:sldMk cId="3810482896" sldId="274"/>
        </pc:sldMkLst>
        <pc:spChg chg="mod">
          <ac:chgData name="Choi Soy" userId="90492fdf2bf6730e" providerId="LiveId" clId="{0C25323F-9C40-4D12-BF2F-8CC4FB2884A7}" dt="2020-03-25T02:47:55.070" v="250"/>
          <ac:spMkLst>
            <pc:docMk/>
            <pc:sldMk cId="3810482896" sldId="274"/>
            <ac:spMk id="14" creationId="{00000000-0000-0000-0000-000000000000}"/>
          </ac:spMkLst>
        </pc:spChg>
        <pc:spChg chg="mod">
          <ac:chgData name="Choi Soy" userId="90492fdf2bf6730e" providerId="LiveId" clId="{0C25323F-9C40-4D12-BF2F-8CC4FB2884A7}" dt="2020-03-25T02:05:29.019" v="0" actId="20577"/>
          <ac:spMkLst>
            <pc:docMk/>
            <pc:sldMk cId="3810482896" sldId="274"/>
            <ac:spMk id="49" creationId="{00000000-0000-0000-0000-000000000000}"/>
          </ac:spMkLst>
        </pc:spChg>
      </pc:sldChg>
      <pc:sldChg chg="addSp delSp modSp mod">
        <pc:chgData name="Choi Soy" userId="90492fdf2bf6730e" providerId="LiveId" clId="{0C25323F-9C40-4D12-BF2F-8CC4FB2884A7}" dt="2020-03-25T06:02:15.026" v="2286" actId="113"/>
        <pc:sldMkLst>
          <pc:docMk/>
          <pc:sldMk cId="3093950865" sldId="276"/>
        </pc:sldMkLst>
        <pc:spChg chg="add del">
          <ac:chgData name="Choi Soy" userId="90492fdf2bf6730e" providerId="LiveId" clId="{0C25323F-9C40-4D12-BF2F-8CC4FB2884A7}" dt="2020-03-25T02:08:13.658" v="17" actId="478"/>
          <ac:spMkLst>
            <pc:docMk/>
            <pc:sldMk cId="3093950865" sldId="276"/>
            <ac:spMk id="2" creationId="{D566AE37-4233-45A1-9D8A-38C23670E23D}"/>
          </ac:spMkLst>
        </pc:spChg>
        <pc:spChg chg="add mod">
          <ac:chgData name="Choi Soy" userId="90492fdf2bf6730e" providerId="LiveId" clId="{0C25323F-9C40-4D12-BF2F-8CC4FB2884A7}" dt="2020-03-25T02:33:23.508" v="123" actId="1076"/>
          <ac:spMkLst>
            <pc:docMk/>
            <pc:sldMk cId="3093950865" sldId="276"/>
            <ac:spMk id="9" creationId="{B703B947-D96C-4304-9938-FC32536846DE}"/>
          </ac:spMkLst>
        </pc:spChg>
        <pc:spChg chg="mod">
          <ac:chgData name="Choi Soy" userId="90492fdf2bf6730e" providerId="LiveId" clId="{0C25323F-9C40-4D12-BF2F-8CC4FB2884A7}" dt="2020-03-25T02:06:03.884" v="15" actId="6549"/>
          <ac:spMkLst>
            <pc:docMk/>
            <pc:sldMk cId="3093950865" sldId="276"/>
            <ac:spMk id="14" creationId="{83931648-D54D-4C49-A4C7-5EE217E3F399}"/>
          </ac:spMkLst>
        </pc:spChg>
        <pc:spChg chg="mod">
          <ac:chgData name="Choi Soy" userId="90492fdf2bf6730e" providerId="LiveId" clId="{0C25323F-9C40-4D12-BF2F-8CC4FB2884A7}" dt="2020-03-25T06:02:15.026" v="2286" actId="113"/>
          <ac:spMkLst>
            <pc:docMk/>
            <pc:sldMk cId="3093950865" sldId="276"/>
            <ac:spMk id="15" creationId="{EA2D7636-F9CE-4BEC-A0FA-0D13411A1A4E}"/>
          </ac:spMkLst>
        </pc:spChg>
        <pc:spChg chg="mod">
          <ac:chgData name="Choi Soy" userId="90492fdf2bf6730e" providerId="LiveId" clId="{0C25323F-9C40-4D12-BF2F-8CC4FB2884A7}" dt="2020-03-25T06:02:04.044" v="2285" actId="1076"/>
          <ac:spMkLst>
            <pc:docMk/>
            <pc:sldMk cId="3093950865" sldId="276"/>
            <ac:spMk id="16" creationId="{F2646F9A-694C-40B4-8F23-3CF4A3D82A1E}"/>
          </ac:spMkLst>
        </pc:spChg>
        <pc:grpChg chg="mod">
          <ac:chgData name="Choi Soy" userId="90492fdf2bf6730e" providerId="LiveId" clId="{0C25323F-9C40-4D12-BF2F-8CC4FB2884A7}" dt="2020-03-25T02:05:57.997" v="1" actId="1076"/>
          <ac:grpSpMkLst>
            <pc:docMk/>
            <pc:sldMk cId="3093950865" sldId="276"/>
            <ac:grpSpMk id="13" creationId="{51A23D69-8A58-46CB-B28B-F805DE1E6B0B}"/>
          </ac:grpSpMkLst>
        </pc:grpChg>
        <pc:picChg chg="add del mod">
          <ac:chgData name="Choi Soy" userId="90492fdf2bf6730e" providerId="LiveId" clId="{0C25323F-9C40-4D12-BF2F-8CC4FB2884A7}" dt="2020-03-25T02:08:41.106" v="21" actId="478"/>
          <ac:picMkLst>
            <pc:docMk/>
            <pc:sldMk cId="3093950865" sldId="276"/>
            <ac:picMk id="4" creationId="{6AB56C3B-4584-4EB2-951C-C2FA54A81E41}"/>
          </ac:picMkLst>
        </pc:picChg>
        <pc:picChg chg="add del mod">
          <ac:chgData name="Choi Soy" userId="90492fdf2bf6730e" providerId="LiveId" clId="{0C25323F-9C40-4D12-BF2F-8CC4FB2884A7}" dt="2020-03-25T02:09:03.873" v="23" actId="478"/>
          <ac:picMkLst>
            <pc:docMk/>
            <pc:sldMk cId="3093950865" sldId="276"/>
            <ac:picMk id="6" creationId="{FA982A7B-09AC-46B3-AD1D-CF4DD12DB359}"/>
          </ac:picMkLst>
        </pc:picChg>
        <pc:picChg chg="add mod">
          <ac:chgData name="Choi Soy" userId="90492fdf2bf6730e" providerId="LiveId" clId="{0C25323F-9C40-4D12-BF2F-8CC4FB2884A7}" dt="2020-03-25T02:49:15.393" v="254" actId="1076"/>
          <ac:picMkLst>
            <pc:docMk/>
            <pc:sldMk cId="3093950865" sldId="276"/>
            <ac:picMk id="8" creationId="{5C61424B-8D10-4FF4-9ACC-5BF954835910}"/>
          </ac:picMkLst>
        </pc:picChg>
      </pc:sldChg>
      <pc:sldChg chg="addSp delSp modSp mod">
        <pc:chgData name="Choi Soy" userId="90492fdf2bf6730e" providerId="LiveId" clId="{0C25323F-9C40-4D12-BF2F-8CC4FB2884A7}" dt="2020-03-25T12:50:35.746" v="5334" actId="1076"/>
        <pc:sldMkLst>
          <pc:docMk/>
          <pc:sldMk cId="1713705474" sldId="278"/>
        </pc:sldMkLst>
        <pc:spChg chg="mod">
          <ac:chgData name="Choi Soy" userId="90492fdf2bf6730e" providerId="LiveId" clId="{0C25323F-9C40-4D12-BF2F-8CC4FB2884A7}" dt="2020-03-25T02:36:57.732" v="147" actId="20577"/>
          <ac:spMkLst>
            <pc:docMk/>
            <pc:sldMk cId="1713705474" sldId="278"/>
            <ac:spMk id="14" creationId="{83931648-D54D-4C49-A4C7-5EE217E3F399}"/>
          </ac:spMkLst>
        </pc:spChg>
        <pc:spChg chg="mod">
          <ac:chgData name="Choi Soy" userId="90492fdf2bf6730e" providerId="LiveId" clId="{0C25323F-9C40-4D12-BF2F-8CC4FB2884A7}" dt="2020-03-25T06:02:27.033" v="2288" actId="113"/>
          <ac:spMkLst>
            <pc:docMk/>
            <pc:sldMk cId="1713705474" sldId="278"/>
            <ac:spMk id="15" creationId="{EA2D7636-F9CE-4BEC-A0FA-0D13411A1A4E}"/>
          </ac:spMkLst>
        </pc:spChg>
        <pc:spChg chg="mod">
          <ac:chgData name="Choi Soy" userId="90492fdf2bf6730e" providerId="LiveId" clId="{0C25323F-9C40-4D12-BF2F-8CC4FB2884A7}" dt="2020-03-25T06:02:22.673" v="2287" actId="113"/>
          <ac:spMkLst>
            <pc:docMk/>
            <pc:sldMk cId="1713705474" sldId="278"/>
            <ac:spMk id="16" creationId="{F2646F9A-694C-40B4-8F23-3CF4A3D82A1E}"/>
          </ac:spMkLst>
        </pc:spChg>
        <pc:graphicFrameChg chg="add del mod">
          <ac:chgData name="Choi Soy" userId="90492fdf2bf6730e" providerId="LiveId" clId="{0C25323F-9C40-4D12-BF2F-8CC4FB2884A7}" dt="2020-03-25T02:29:18.340" v="114" actId="12084"/>
          <ac:graphicFrameMkLst>
            <pc:docMk/>
            <pc:sldMk cId="1713705474" sldId="278"/>
            <ac:graphicFrameMk id="7" creationId="{A9DD3042-AA45-4E6A-A249-9EF0B4923729}"/>
          </ac:graphicFrameMkLst>
        </pc:graphicFrameChg>
        <pc:picChg chg="add mod ord">
          <ac:chgData name="Choi Soy" userId="90492fdf2bf6730e" providerId="LiveId" clId="{0C25323F-9C40-4D12-BF2F-8CC4FB2884A7}" dt="2020-03-25T06:00:36.431" v="2273" actId="1076"/>
          <ac:picMkLst>
            <pc:docMk/>
            <pc:sldMk cId="1713705474" sldId="278"/>
            <ac:picMk id="2" creationId="{C7AA3EF5-E9FD-46EC-9277-5296FA7A0FBB}"/>
          </ac:picMkLst>
        </pc:picChg>
        <pc:picChg chg="add del mod ord">
          <ac:chgData name="Choi Soy" userId="90492fdf2bf6730e" providerId="LiveId" clId="{0C25323F-9C40-4D12-BF2F-8CC4FB2884A7}" dt="2020-03-25T02:29:21.701" v="116" actId="478"/>
          <ac:picMkLst>
            <pc:docMk/>
            <pc:sldMk cId="1713705474" sldId="278"/>
            <ac:picMk id="4" creationId="{35A5E8DF-A185-4A5A-95C3-0723B39F1E27}"/>
          </ac:picMkLst>
        </pc:picChg>
        <pc:picChg chg="add del mod modCrop">
          <ac:chgData name="Choi Soy" userId="90492fdf2bf6730e" providerId="LiveId" clId="{0C25323F-9C40-4D12-BF2F-8CC4FB2884A7}" dt="2020-03-25T02:33:47.569" v="127" actId="1076"/>
          <ac:picMkLst>
            <pc:docMk/>
            <pc:sldMk cId="1713705474" sldId="278"/>
            <ac:picMk id="6" creationId="{9AD52873-773A-4636-92FB-8AC2C7159B09}"/>
          </ac:picMkLst>
        </pc:picChg>
        <pc:picChg chg="add mod ord">
          <ac:chgData name="Choi Soy" userId="90492fdf2bf6730e" providerId="LiveId" clId="{0C25323F-9C40-4D12-BF2F-8CC4FB2884A7}" dt="2020-03-25T12:50:35.746" v="5334" actId="1076"/>
          <ac:picMkLst>
            <pc:docMk/>
            <pc:sldMk cId="1713705474" sldId="278"/>
            <ac:picMk id="17" creationId="{7D9C30AB-F200-43EF-926A-42D0C00FF520}"/>
          </ac:picMkLst>
        </pc:picChg>
      </pc:sldChg>
      <pc:sldChg chg="addSp delSp modSp mod">
        <pc:chgData name="Choi Soy" userId="90492fdf2bf6730e" providerId="LiveId" clId="{0C25323F-9C40-4D12-BF2F-8CC4FB2884A7}" dt="2020-03-25T13:41:30.961" v="6159" actId="1076"/>
        <pc:sldMkLst>
          <pc:docMk/>
          <pc:sldMk cId="1432666617" sldId="279"/>
        </pc:sldMkLst>
        <pc:spChg chg="add mod">
          <ac:chgData name="Choi Soy" userId="90492fdf2bf6730e" providerId="LiveId" clId="{0C25323F-9C40-4D12-BF2F-8CC4FB2884A7}" dt="2020-03-25T04:51:57.240" v="1353" actId="12"/>
          <ac:spMkLst>
            <pc:docMk/>
            <pc:sldMk cId="1432666617" sldId="279"/>
            <ac:spMk id="4" creationId="{02294169-82C2-4A62-A05B-FA3C0DE32E61}"/>
          </ac:spMkLst>
        </pc:spChg>
        <pc:spChg chg="add mod">
          <ac:chgData name="Choi Soy" userId="90492fdf2bf6730e" providerId="LiveId" clId="{0C25323F-9C40-4D12-BF2F-8CC4FB2884A7}" dt="2020-03-25T04:51:57.240" v="1353" actId="12"/>
          <ac:spMkLst>
            <pc:docMk/>
            <pc:sldMk cId="1432666617" sldId="279"/>
            <ac:spMk id="5" creationId="{2D51BF6A-47C6-47DD-861F-ADD6300D2FD2}"/>
          </ac:spMkLst>
        </pc:spChg>
        <pc:spChg chg="add del mod">
          <ac:chgData name="Choi Soy" userId="90492fdf2bf6730e" providerId="LiveId" clId="{0C25323F-9C40-4D12-BF2F-8CC4FB2884A7}" dt="2020-03-25T04:37:33.971" v="1100"/>
          <ac:spMkLst>
            <pc:docMk/>
            <pc:sldMk cId="1432666617" sldId="279"/>
            <ac:spMk id="6" creationId="{C430E6CC-084D-4F47-A13E-CFD6519A967F}"/>
          </ac:spMkLst>
        </pc:spChg>
        <pc:spChg chg="add mod">
          <ac:chgData name="Choi Soy" userId="90492fdf2bf6730e" providerId="LiveId" clId="{0C25323F-9C40-4D12-BF2F-8CC4FB2884A7}" dt="2020-03-25T04:51:57.240" v="1353" actId="12"/>
          <ac:spMkLst>
            <pc:docMk/>
            <pc:sldMk cId="1432666617" sldId="279"/>
            <ac:spMk id="7" creationId="{2A780C92-B4D7-4D84-853A-078364595BD2}"/>
          </ac:spMkLst>
        </pc:spChg>
        <pc:spChg chg="add mod">
          <ac:chgData name="Choi Soy" userId="90492fdf2bf6730e" providerId="LiveId" clId="{0C25323F-9C40-4D12-BF2F-8CC4FB2884A7}" dt="2020-03-25T04:51:57.240" v="1353" actId="12"/>
          <ac:spMkLst>
            <pc:docMk/>
            <pc:sldMk cId="1432666617" sldId="279"/>
            <ac:spMk id="8" creationId="{2CF14CF1-7846-4237-AA6B-36851D0A058D}"/>
          </ac:spMkLst>
        </pc:spChg>
        <pc:spChg chg="mod">
          <ac:chgData name="Choi Soy" userId="90492fdf2bf6730e" providerId="LiveId" clId="{0C25323F-9C40-4D12-BF2F-8CC4FB2884A7}" dt="2020-03-25T04:39:34.975" v="1134" actId="113"/>
          <ac:spMkLst>
            <pc:docMk/>
            <pc:sldMk cId="1432666617" sldId="279"/>
            <ac:spMk id="10" creationId="{BD615585-4CAE-4AF4-94BB-023CC89A57A8}"/>
          </ac:spMkLst>
        </pc:spChg>
        <pc:spChg chg="add del mod">
          <ac:chgData name="Choi Soy" userId="90492fdf2bf6730e" providerId="LiveId" clId="{0C25323F-9C40-4D12-BF2F-8CC4FB2884A7}" dt="2020-03-25T04:47:23.688" v="1233" actId="478"/>
          <ac:spMkLst>
            <pc:docMk/>
            <pc:sldMk cId="1432666617" sldId="279"/>
            <ac:spMk id="12" creationId="{385B3C3B-A139-4F00-B663-1DD16D1D1AB1}"/>
          </ac:spMkLst>
        </pc:spChg>
        <pc:spChg chg="mod">
          <ac:chgData name="Choi Soy" userId="90492fdf2bf6730e" providerId="LiveId" clId="{0C25323F-9C40-4D12-BF2F-8CC4FB2884A7}" dt="2020-03-25T04:39:44.522" v="1136" actId="113"/>
          <ac:spMkLst>
            <pc:docMk/>
            <pc:sldMk cId="1432666617" sldId="279"/>
            <ac:spMk id="14" creationId="{83931648-D54D-4C49-A4C7-5EE217E3F399}"/>
          </ac:spMkLst>
        </pc:spChg>
        <pc:spChg chg="mod">
          <ac:chgData name="Choi Soy" userId="90492fdf2bf6730e" providerId="LiveId" clId="{0C25323F-9C40-4D12-BF2F-8CC4FB2884A7}" dt="2020-03-25T04:39:34.975" v="1134" actId="113"/>
          <ac:spMkLst>
            <pc:docMk/>
            <pc:sldMk cId="1432666617" sldId="279"/>
            <ac:spMk id="15" creationId="{EA2D7636-F9CE-4BEC-A0FA-0D13411A1A4E}"/>
          </ac:spMkLst>
        </pc:spChg>
        <pc:spChg chg="mod">
          <ac:chgData name="Choi Soy" userId="90492fdf2bf6730e" providerId="LiveId" clId="{0C25323F-9C40-4D12-BF2F-8CC4FB2884A7}" dt="2020-03-25T06:01:48.708" v="2283" actId="108"/>
          <ac:spMkLst>
            <pc:docMk/>
            <pc:sldMk cId="1432666617" sldId="279"/>
            <ac:spMk id="16" creationId="{F2646F9A-694C-40B4-8F23-3CF4A3D82A1E}"/>
          </ac:spMkLst>
        </pc:spChg>
        <pc:spChg chg="add mod">
          <ac:chgData name="Choi Soy" userId="90492fdf2bf6730e" providerId="LiveId" clId="{0C25323F-9C40-4D12-BF2F-8CC4FB2884A7}" dt="2020-03-25T04:51:57.240" v="1353" actId="12"/>
          <ac:spMkLst>
            <pc:docMk/>
            <pc:sldMk cId="1432666617" sldId="279"/>
            <ac:spMk id="17" creationId="{CAC352ED-0B56-4A6E-8EE4-E46DF2E5B2D9}"/>
          </ac:spMkLst>
        </pc:spChg>
        <pc:spChg chg="add mod">
          <ac:chgData name="Choi Soy" userId="90492fdf2bf6730e" providerId="LiveId" clId="{0C25323F-9C40-4D12-BF2F-8CC4FB2884A7}" dt="2020-03-25T04:51:57.240" v="1353" actId="12"/>
          <ac:spMkLst>
            <pc:docMk/>
            <pc:sldMk cId="1432666617" sldId="279"/>
            <ac:spMk id="18" creationId="{2C8E38F1-8A05-4360-86A4-9E90DE656AC5}"/>
          </ac:spMkLst>
        </pc:spChg>
        <pc:spChg chg="add del mod">
          <ac:chgData name="Choi Soy" userId="90492fdf2bf6730e" providerId="LiveId" clId="{0C25323F-9C40-4D12-BF2F-8CC4FB2884A7}" dt="2020-03-25T04:46:28.250" v="1206" actId="478"/>
          <ac:spMkLst>
            <pc:docMk/>
            <pc:sldMk cId="1432666617" sldId="279"/>
            <ac:spMk id="19" creationId="{0B47F679-3251-4F93-96D1-23E398C3DCD2}"/>
          </ac:spMkLst>
        </pc:spChg>
        <pc:spChg chg="add mod">
          <ac:chgData name="Choi Soy" userId="90492fdf2bf6730e" providerId="LiveId" clId="{0C25323F-9C40-4D12-BF2F-8CC4FB2884A7}" dt="2020-03-25T13:40:25.548" v="6144" actId="20577"/>
          <ac:spMkLst>
            <pc:docMk/>
            <pc:sldMk cId="1432666617" sldId="279"/>
            <ac:spMk id="20" creationId="{8A914888-60DD-4C70-865A-77BB82488E80}"/>
          </ac:spMkLst>
        </pc:spChg>
        <pc:spChg chg="add del mod">
          <ac:chgData name="Choi Soy" userId="90492fdf2bf6730e" providerId="LiveId" clId="{0C25323F-9C40-4D12-BF2F-8CC4FB2884A7}" dt="2020-03-25T04:52:33.998" v="1360" actId="478"/>
          <ac:spMkLst>
            <pc:docMk/>
            <pc:sldMk cId="1432666617" sldId="279"/>
            <ac:spMk id="21" creationId="{734DAE3D-65E0-40D9-B346-6922C3665E88}"/>
          </ac:spMkLst>
        </pc:spChg>
        <pc:spChg chg="add del">
          <ac:chgData name="Choi Soy" userId="90492fdf2bf6730e" providerId="LiveId" clId="{0C25323F-9C40-4D12-BF2F-8CC4FB2884A7}" dt="2020-03-25T04:52:36.279" v="1362" actId="478"/>
          <ac:spMkLst>
            <pc:docMk/>
            <pc:sldMk cId="1432666617" sldId="279"/>
            <ac:spMk id="22" creationId="{6CBB747D-888E-4179-9AAE-DE67172F1AB1}"/>
          </ac:spMkLst>
        </pc:spChg>
        <pc:spChg chg="add del">
          <ac:chgData name="Choi Soy" userId="90492fdf2bf6730e" providerId="LiveId" clId="{0C25323F-9C40-4D12-BF2F-8CC4FB2884A7}" dt="2020-03-25T04:52:35.476" v="1361" actId="478"/>
          <ac:spMkLst>
            <pc:docMk/>
            <pc:sldMk cId="1432666617" sldId="279"/>
            <ac:spMk id="23" creationId="{97B41DC0-D8C0-46B1-8F4E-F58E77FBDF0F}"/>
          </ac:spMkLst>
        </pc:spChg>
        <pc:spChg chg="add del">
          <ac:chgData name="Choi Soy" userId="90492fdf2bf6730e" providerId="LiveId" clId="{0C25323F-9C40-4D12-BF2F-8CC4FB2884A7}" dt="2020-03-25T04:52:39.631" v="1365" actId="478"/>
          <ac:spMkLst>
            <pc:docMk/>
            <pc:sldMk cId="1432666617" sldId="279"/>
            <ac:spMk id="24" creationId="{DA3170C2-9111-4837-A8F0-E8D71A6A2DDF}"/>
          </ac:spMkLst>
        </pc:spChg>
        <pc:spChg chg="add del">
          <ac:chgData name="Choi Soy" userId="90492fdf2bf6730e" providerId="LiveId" clId="{0C25323F-9C40-4D12-BF2F-8CC4FB2884A7}" dt="2020-03-25T04:52:38.499" v="1364" actId="478"/>
          <ac:spMkLst>
            <pc:docMk/>
            <pc:sldMk cId="1432666617" sldId="279"/>
            <ac:spMk id="25" creationId="{2E12C3C4-4F0B-4DF1-8A79-B1723622F66D}"/>
          </ac:spMkLst>
        </pc:spChg>
        <pc:spChg chg="add del">
          <ac:chgData name="Choi Soy" userId="90492fdf2bf6730e" providerId="LiveId" clId="{0C25323F-9C40-4D12-BF2F-8CC4FB2884A7}" dt="2020-03-25T04:52:37.389" v="1363" actId="478"/>
          <ac:spMkLst>
            <pc:docMk/>
            <pc:sldMk cId="1432666617" sldId="279"/>
            <ac:spMk id="26" creationId="{E08E2B58-897D-4B1B-A4C0-2AAC54162663}"/>
          </ac:spMkLst>
        </pc:spChg>
        <pc:spChg chg="add del mod">
          <ac:chgData name="Choi Soy" userId="90492fdf2bf6730e" providerId="LiveId" clId="{0C25323F-9C40-4D12-BF2F-8CC4FB2884A7}" dt="2020-03-25T04:50:01.053" v="1265" actId="478"/>
          <ac:spMkLst>
            <pc:docMk/>
            <pc:sldMk cId="1432666617" sldId="279"/>
            <ac:spMk id="27" creationId="{DCC7D254-D1F1-426C-97AC-F700F018E1D2}"/>
          </ac:spMkLst>
        </pc:spChg>
        <pc:spChg chg="add mod">
          <ac:chgData name="Choi Soy" userId="90492fdf2bf6730e" providerId="LiveId" clId="{0C25323F-9C40-4D12-BF2F-8CC4FB2884A7}" dt="2020-03-25T04:50:04.882" v="1266" actId="1076"/>
          <ac:spMkLst>
            <pc:docMk/>
            <pc:sldMk cId="1432666617" sldId="279"/>
            <ac:spMk id="32" creationId="{EDE506C2-0840-4511-AD7B-ECD98504D116}"/>
          </ac:spMkLst>
        </pc:spChg>
        <pc:spChg chg="add mod">
          <ac:chgData name="Choi Soy" userId="90492fdf2bf6730e" providerId="LiveId" clId="{0C25323F-9C40-4D12-BF2F-8CC4FB2884A7}" dt="2020-03-25T04:52:21.317" v="1357" actId="1076"/>
          <ac:spMkLst>
            <pc:docMk/>
            <pc:sldMk cId="1432666617" sldId="279"/>
            <ac:spMk id="33" creationId="{A28814E2-17D2-4B42-89E7-F1666EB10D37}"/>
          </ac:spMkLst>
        </pc:spChg>
        <pc:spChg chg="add mod">
          <ac:chgData name="Choi Soy" userId="90492fdf2bf6730e" providerId="LiveId" clId="{0C25323F-9C40-4D12-BF2F-8CC4FB2884A7}" dt="2020-03-25T13:38:15.916" v="6132" actId="1076"/>
          <ac:spMkLst>
            <pc:docMk/>
            <pc:sldMk cId="1432666617" sldId="279"/>
            <ac:spMk id="34" creationId="{B42A2980-2F06-43DC-8FC5-A021F3F54FC7}"/>
          </ac:spMkLst>
        </pc:spChg>
        <pc:spChg chg="add mod">
          <ac:chgData name="Choi Soy" userId="90492fdf2bf6730e" providerId="LiveId" clId="{0C25323F-9C40-4D12-BF2F-8CC4FB2884A7}" dt="2020-03-25T13:41:30.961" v="6159" actId="1076"/>
          <ac:spMkLst>
            <pc:docMk/>
            <pc:sldMk cId="1432666617" sldId="279"/>
            <ac:spMk id="35" creationId="{73544045-7EAA-495E-8EE5-1BD2C8BB2943}"/>
          </ac:spMkLst>
        </pc:spChg>
        <pc:grpChg chg="mod">
          <ac:chgData name="Choi Soy" userId="90492fdf2bf6730e" providerId="LiveId" clId="{0C25323F-9C40-4D12-BF2F-8CC4FB2884A7}" dt="2020-03-25T04:39:30.094" v="1133" actId="207"/>
          <ac:grpSpMkLst>
            <pc:docMk/>
            <pc:sldMk cId="1432666617" sldId="279"/>
            <ac:grpSpMk id="13" creationId="{51A23D69-8A58-46CB-B28B-F805DE1E6B0B}"/>
          </ac:grpSpMkLst>
        </pc:grpChg>
        <pc:grpChg chg="add mod">
          <ac:chgData name="Choi Soy" userId="90492fdf2bf6730e" providerId="LiveId" clId="{0C25323F-9C40-4D12-BF2F-8CC4FB2884A7}" dt="2020-03-25T04:48:38.908" v="1248" actId="164"/>
          <ac:grpSpMkLst>
            <pc:docMk/>
            <pc:sldMk cId="1432666617" sldId="279"/>
            <ac:grpSpMk id="28" creationId="{88572D04-3704-4A32-AA2B-D46D1D4C2FEF}"/>
          </ac:grpSpMkLst>
        </pc:grpChg>
        <pc:grpChg chg="add mod">
          <ac:chgData name="Choi Soy" userId="90492fdf2bf6730e" providerId="LiveId" clId="{0C25323F-9C40-4D12-BF2F-8CC4FB2884A7}" dt="2020-03-25T04:48:38.908" v="1248" actId="164"/>
          <ac:grpSpMkLst>
            <pc:docMk/>
            <pc:sldMk cId="1432666617" sldId="279"/>
            <ac:grpSpMk id="29" creationId="{639C25E2-9B23-4A15-8662-0399EB7BEA1F}"/>
          </ac:grpSpMkLst>
        </pc:grpChg>
        <pc:grpChg chg="add mod">
          <ac:chgData name="Choi Soy" userId="90492fdf2bf6730e" providerId="LiveId" clId="{0C25323F-9C40-4D12-BF2F-8CC4FB2884A7}" dt="2020-03-25T04:48:38.908" v="1248" actId="164"/>
          <ac:grpSpMkLst>
            <pc:docMk/>
            <pc:sldMk cId="1432666617" sldId="279"/>
            <ac:grpSpMk id="30" creationId="{64A2A46E-9B00-4E87-BC02-6857EECD12CE}"/>
          </ac:grpSpMkLst>
        </pc:grpChg>
        <pc:grpChg chg="add mod">
          <ac:chgData name="Choi Soy" userId="90492fdf2bf6730e" providerId="LiveId" clId="{0C25323F-9C40-4D12-BF2F-8CC4FB2884A7}" dt="2020-03-25T04:52:16.269" v="1356" actId="1076"/>
          <ac:grpSpMkLst>
            <pc:docMk/>
            <pc:sldMk cId="1432666617" sldId="279"/>
            <ac:grpSpMk id="31" creationId="{61C0812D-08B9-4E4F-8879-18801097A3DE}"/>
          </ac:grpSpMkLst>
        </pc:grpChg>
        <pc:picChg chg="add mod modCrop">
          <ac:chgData name="Choi Soy" userId="90492fdf2bf6730e" providerId="LiveId" clId="{0C25323F-9C40-4D12-BF2F-8CC4FB2884A7}" dt="2020-03-25T04:44:05.963" v="1168" actId="1076"/>
          <ac:picMkLst>
            <pc:docMk/>
            <pc:sldMk cId="1432666617" sldId="279"/>
            <ac:picMk id="2" creationId="{7DE54C30-290F-4B6F-9F53-61E5F4880104}"/>
          </ac:picMkLst>
        </pc:picChg>
        <pc:picChg chg="add del mod">
          <ac:chgData name="Choi Soy" userId="90492fdf2bf6730e" providerId="LiveId" clId="{0C25323F-9C40-4D12-BF2F-8CC4FB2884A7}" dt="2020-03-25T04:31:13.921" v="650" actId="478"/>
          <ac:picMkLst>
            <pc:docMk/>
            <pc:sldMk cId="1432666617" sldId="279"/>
            <ac:picMk id="3" creationId="{F4953D4C-9991-4A6D-8E02-30395360EA11}"/>
          </ac:picMkLst>
        </pc:picChg>
        <pc:picChg chg="add mod modCrop">
          <ac:chgData name="Choi Soy" userId="90492fdf2bf6730e" providerId="LiveId" clId="{0C25323F-9C40-4D12-BF2F-8CC4FB2884A7}" dt="2020-03-25T04:44:30.536" v="1173" actId="1076"/>
          <ac:picMkLst>
            <pc:docMk/>
            <pc:sldMk cId="1432666617" sldId="279"/>
            <ac:picMk id="9" creationId="{D66E6383-45A1-41BB-8486-9A4B3BD49277}"/>
          </ac:picMkLst>
        </pc:picChg>
        <pc:cxnChg chg="mod">
          <ac:chgData name="Choi Soy" userId="90492fdf2bf6730e" providerId="LiveId" clId="{0C25323F-9C40-4D12-BF2F-8CC4FB2884A7}" dt="2020-03-25T04:52:31.768" v="1359" actId="1076"/>
          <ac:cxnSpMkLst>
            <pc:docMk/>
            <pc:sldMk cId="1432666617" sldId="279"/>
            <ac:cxnSpMk id="11" creationId="{5785BE46-1C7D-4711-8316-4D3AB38FA341}"/>
          </ac:cxnSpMkLst>
        </pc:cxnChg>
      </pc:sldChg>
      <pc:sldChg chg="addSp delSp modSp mod">
        <pc:chgData name="Choi Soy" userId="90492fdf2bf6730e" providerId="LiveId" clId="{0C25323F-9C40-4D12-BF2F-8CC4FB2884A7}" dt="2020-03-25T12:50:16.999" v="5333" actId="2085"/>
        <pc:sldMkLst>
          <pc:docMk/>
          <pc:sldMk cId="472693904" sldId="280"/>
        </pc:sldMkLst>
        <pc:spChg chg="add del mod">
          <ac:chgData name="Choi Soy" userId="90492fdf2bf6730e" providerId="LiveId" clId="{0C25323F-9C40-4D12-BF2F-8CC4FB2884A7}" dt="2020-03-25T06:55:29.344" v="2667" actId="478"/>
          <ac:spMkLst>
            <pc:docMk/>
            <pc:sldMk cId="472693904" sldId="280"/>
            <ac:spMk id="5" creationId="{C7A6403A-07CD-47F0-9740-9E983CD1FE49}"/>
          </ac:spMkLst>
        </pc:spChg>
        <pc:spChg chg="add del mod">
          <ac:chgData name="Choi Soy" userId="90492fdf2bf6730e" providerId="LiveId" clId="{0C25323F-9C40-4D12-BF2F-8CC4FB2884A7}" dt="2020-03-25T06:58:30.298" v="2701" actId="6549"/>
          <ac:spMkLst>
            <pc:docMk/>
            <pc:sldMk cId="472693904" sldId="280"/>
            <ac:spMk id="7" creationId="{0F182FEB-77FB-4649-9638-668970EA6532}"/>
          </ac:spMkLst>
        </pc:spChg>
        <pc:spChg chg="add mod">
          <ac:chgData name="Choi Soy" userId="90492fdf2bf6730e" providerId="LiveId" clId="{0C25323F-9C40-4D12-BF2F-8CC4FB2884A7}" dt="2020-03-25T12:49:54.446" v="5330" actId="113"/>
          <ac:spMkLst>
            <pc:docMk/>
            <pc:sldMk cId="472693904" sldId="280"/>
            <ac:spMk id="8" creationId="{964A8B69-B8CF-47FA-AE53-5E143C87B2BF}"/>
          </ac:spMkLst>
        </pc:spChg>
        <pc:spChg chg="mod">
          <ac:chgData name="Choi Soy" userId="90492fdf2bf6730e" providerId="LiveId" clId="{0C25323F-9C40-4D12-BF2F-8CC4FB2884A7}" dt="2020-03-25T06:34:44.933" v="2399" actId="113"/>
          <ac:spMkLst>
            <pc:docMk/>
            <pc:sldMk cId="472693904" sldId="280"/>
            <ac:spMk id="15" creationId="{EA2D7636-F9CE-4BEC-A0FA-0D13411A1A4E}"/>
          </ac:spMkLst>
        </pc:spChg>
        <pc:spChg chg="mod">
          <ac:chgData name="Choi Soy" userId="90492fdf2bf6730e" providerId="LiveId" clId="{0C25323F-9C40-4D12-BF2F-8CC4FB2884A7}" dt="2020-03-25T06:34:42.006" v="2398" actId="113"/>
          <ac:spMkLst>
            <pc:docMk/>
            <pc:sldMk cId="472693904" sldId="280"/>
            <ac:spMk id="16" creationId="{F2646F9A-694C-40B4-8F23-3CF4A3D82A1E}"/>
          </ac:spMkLst>
        </pc:spChg>
        <pc:spChg chg="add mod">
          <ac:chgData name="Choi Soy" userId="90492fdf2bf6730e" providerId="LiveId" clId="{0C25323F-9C40-4D12-BF2F-8CC4FB2884A7}" dt="2020-03-25T12:49:54.446" v="5330" actId="113"/>
          <ac:spMkLst>
            <pc:docMk/>
            <pc:sldMk cId="472693904" sldId="280"/>
            <ac:spMk id="17" creationId="{1A834247-0D15-4863-B077-D60F9261413E}"/>
          </ac:spMkLst>
        </pc:spChg>
        <pc:spChg chg="add del mod">
          <ac:chgData name="Choi Soy" userId="90492fdf2bf6730e" providerId="LiveId" clId="{0C25323F-9C40-4D12-BF2F-8CC4FB2884A7}" dt="2020-03-25T12:49:54.446" v="5330" actId="113"/>
          <ac:spMkLst>
            <pc:docMk/>
            <pc:sldMk cId="472693904" sldId="280"/>
            <ac:spMk id="18" creationId="{F47E8201-7B24-44A4-9AA9-78CE734B084F}"/>
          </ac:spMkLst>
        </pc:spChg>
        <pc:spChg chg="add del mod">
          <ac:chgData name="Choi Soy" userId="90492fdf2bf6730e" providerId="LiveId" clId="{0C25323F-9C40-4D12-BF2F-8CC4FB2884A7}" dt="2020-03-25T06:55:10.564" v="2662" actId="478"/>
          <ac:spMkLst>
            <pc:docMk/>
            <pc:sldMk cId="472693904" sldId="280"/>
            <ac:spMk id="21" creationId="{8C5E73DA-90B3-4BF0-858B-139FDDF72A97}"/>
          </ac:spMkLst>
        </pc:spChg>
        <pc:spChg chg="add mod ord">
          <ac:chgData name="Choi Soy" userId="90492fdf2bf6730e" providerId="LiveId" clId="{0C25323F-9C40-4D12-BF2F-8CC4FB2884A7}" dt="2020-03-25T06:55:05.807" v="2660" actId="166"/>
          <ac:spMkLst>
            <pc:docMk/>
            <pc:sldMk cId="472693904" sldId="280"/>
            <ac:spMk id="22" creationId="{6D652DDA-5EB9-45F1-B574-D7073E296DD8}"/>
          </ac:spMkLst>
        </pc:spChg>
        <pc:spChg chg="add del mod">
          <ac:chgData name="Choi Soy" userId="90492fdf2bf6730e" providerId="LiveId" clId="{0C25323F-9C40-4D12-BF2F-8CC4FB2884A7}" dt="2020-03-25T12:49:54.446" v="5330" actId="113"/>
          <ac:spMkLst>
            <pc:docMk/>
            <pc:sldMk cId="472693904" sldId="280"/>
            <ac:spMk id="23" creationId="{07459009-418C-4E33-ACF1-46C4307FBB29}"/>
          </ac:spMkLst>
        </pc:spChg>
        <pc:spChg chg="add mod">
          <ac:chgData name="Choi Soy" userId="90492fdf2bf6730e" providerId="LiveId" clId="{0C25323F-9C40-4D12-BF2F-8CC4FB2884A7}" dt="2020-03-25T06:54:54.484" v="2658" actId="164"/>
          <ac:spMkLst>
            <pc:docMk/>
            <pc:sldMk cId="472693904" sldId="280"/>
            <ac:spMk id="25" creationId="{806E6DB4-442F-4D75-A1D4-8FC096D62EF7}"/>
          </ac:spMkLst>
        </pc:spChg>
        <pc:spChg chg="add del mod">
          <ac:chgData name="Choi Soy" userId="90492fdf2bf6730e" providerId="LiveId" clId="{0C25323F-9C40-4D12-BF2F-8CC4FB2884A7}" dt="2020-03-25T06:58:42.119" v="2702" actId="2085"/>
          <ac:spMkLst>
            <pc:docMk/>
            <pc:sldMk cId="472693904" sldId="280"/>
            <ac:spMk id="27" creationId="{A21555EA-B53A-411A-A19A-1D2BDC57AAA9}"/>
          </ac:spMkLst>
        </pc:spChg>
        <pc:spChg chg="add del">
          <ac:chgData name="Choi Soy" userId="90492fdf2bf6730e" providerId="LiveId" clId="{0C25323F-9C40-4D12-BF2F-8CC4FB2884A7}" dt="2020-03-25T06:57:40.381" v="2683"/>
          <ac:spMkLst>
            <pc:docMk/>
            <pc:sldMk cId="472693904" sldId="280"/>
            <ac:spMk id="29" creationId="{9029EDC4-3A99-4217-BC5F-878E9C55D49B}"/>
          </ac:spMkLst>
        </pc:spChg>
        <pc:spChg chg="add del">
          <ac:chgData name="Choi Soy" userId="90492fdf2bf6730e" providerId="LiveId" clId="{0C25323F-9C40-4D12-BF2F-8CC4FB2884A7}" dt="2020-03-25T06:57:42.798" v="2685"/>
          <ac:spMkLst>
            <pc:docMk/>
            <pc:sldMk cId="472693904" sldId="280"/>
            <ac:spMk id="30" creationId="{281A2EC3-98FA-42AC-9544-D80FD5AC1D5C}"/>
          </ac:spMkLst>
        </pc:spChg>
        <pc:spChg chg="add mod">
          <ac:chgData name="Choi Soy" userId="90492fdf2bf6730e" providerId="LiveId" clId="{0C25323F-9C40-4D12-BF2F-8CC4FB2884A7}" dt="2020-03-25T12:50:16.999" v="5333" actId="2085"/>
          <ac:spMkLst>
            <pc:docMk/>
            <pc:sldMk cId="472693904" sldId="280"/>
            <ac:spMk id="31" creationId="{3A16156E-697E-445A-A725-0CA97D947FF0}"/>
          </ac:spMkLst>
        </pc:spChg>
        <pc:grpChg chg="add mod">
          <ac:chgData name="Choi Soy" userId="90492fdf2bf6730e" providerId="LiveId" clId="{0C25323F-9C40-4D12-BF2F-8CC4FB2884A7}" dt="2020-03-25T06:37:31.556" v="2417" actId="164"/>
          <ac:grpSpMkLst>
            <pc:docMk/>
            <pc:sldMk cId="472693904" sldId="280"/>
            <ac:grpSpMk id="4" creationId="{224B715A-84EF-4174-B405-4945D18041E9}"/>
          </ac:grpSpMkLst>
        </pc:grpChg>
        <pc:grpChg chg="add del mod">
          <ac:chgData name="Choi Soy" userId="90492fdf2bf6730e" providerId="LiveId" clId="{0C25323F-9C40-4D12-BF2F-8CC4FB2884A7}" dt="2020-03-25T06:55:29.344" v="2667" actId="478"/>
          <ac:grpSpMkLst>
            <pc:docMk/>
            <pc:sldMk cId="472693904" sldId="280"/>
            <ac:grpSpMk id="6" creationId="{A24BD769-B4CC-4FA1-A8F3-191E61B8BE41}"/>
          </ac:grpSpMkLst>
        </pc:grpChg>
        <pc:grpChg chg="add del mod">
          <ac:chgData name="Choi Soy" userId="90492fdf2bf6730e" providerId="LiveId" clId="{0C25323F-9C40-4D12-BF2F-8CC4FB2884A7}" dt="2020-03-25T06:58:16.731" v="2697" actId="478"/>
          <ac:grpSpMkLst>
            <pc:docMk/>
            <pc:sldMk cId="472693904" sldId="280"/>
            <ac:grpSpMk id="9" creationId="{AE54559C-E4CE-41B8-A485-E24E30361D40}"/>
          </ac:grpSpMkLst>
        </pc:grpChg>
        <pc:grpChg chg="add del mod">
          <ac:chgData name="Choi Soy" userId="90492fdf2bf6730e" providerId="LiveId" clId="{0C25323F-9C40-4D12-BF2F-8CC4FB2884A7}" dt="2020-03-25T06:58:16.371" v="2696" actId="478"/>
          <ac:grpSpMkLst>
            <pc:docMk/>
            <pc:sldMk cId="472693904" sldId="280"/>
            <ac:grpSpMk id="26" creationId="{FAD67ED4-8A19-4C76-841F-8AC48D43BC4E}"/>
          </ac:grpSpMkLst>
        </pc:grpChg>
        <pc:grpChg chg="add mod">
          <ac:chgData name="Choi Soy" userId="90492fdf2bf6730e" providerId="LiveId" clId="{0C25323F-9C40-4D12-BF2F-8CC4FB2884A7}" dt="2020-03-25T06:56:54.431" v="2681" actId="164"/>
          <ac:grpSpMkLst>
            <pc:docMk/>
            <pc:sldMk cId="472693904" sldId="280"/>
            <ac:grpSpMk id="28" creationId="{976701D1-4BD7-4C98-89E9-E3FC9B7C6622}"/>
          </ac:grpSpMkLst>
        </pc:grpChg>
        <pc:picChg chg="add mod modCrop">
          <ac:chgData name="Choi Soy" userId="90492fdf2bf6730e" providerId="LiveId" clId="{0C25323F-9C40-4D12-BF2F-8CC4FB2884A7}" dt="2020-03-25T06:37:07.358" v="2411" actId="164"/>
          <ac:picMkLst>
            <pc:docMk/>
            <pc:sldMk cId="472693904" sldId="280"/>
            <ac:picMk id="3" creationId="{8E3F6009-AE27-43BF-9D8D-374EC7639071}"/>
          </ac:picMkLst>
        </pc:picChg>
        <pc:picChg chg="add mod modCrop">
          <ac:chgData name="Choi Soy" userId="90492fdf2bf6730e" providerId="LiveId" clId="{0C25323F-9C40-4D12-BF2F-8CC4FB2884A7}" dt="2020-03-25T06:55:42.159" v="2670" actId="1076"/>
          <ac:picMkLst>
            <pc:docMk/>
            <pc:sldMk cId="472693904" sldId="280"/>
            <ac:picMk id="12" creationId="{2974B7C2-641B-40F1-A20E-D42FEF045856}"/>
          </ac:picMkLst>
        </pc:picChg>
        <pc:picChg chg="add del mod">
          <ac:chgData name="Choi Soy" userId="90492fdf2bf6730e" providerId="LiveId" clId="{0C25323F-9C40-4D12-BF2F-8CC4FB2884A7}" dt="2020-03-25T06:55:07.692" v="2661" actId="478"/>
          <ac:picMkLst>
            <pc:docMk/>
            <pc:sldMk cId="472693904" sldId="280"/>
            <ac:picMk id="20" creationId="{49AE3692-52BA-4B84-80BE-D239C073D5F7}"/>
          </ac:picMkLst>
        </pc:picChg>
        <pc:picChg chg="add mod">
          <ac:chgData name="Choi Soy" userId="90492fdf2bf6730e" providerId="LiveId" clId="{0C25323F-9C40-4D12-BF2F-8CC4FB2884A7}" dt="2020-03-25T06:54:54.484" v="2658" actId="164"/>
          <ac:picMkLst>
            <pc:docMk/>
            <pc:sldMk cId="472693904" sldId="280"/>
            <ac:picMk id="24" creationId="{8BBDCC3A-5651-46A3-BBCC-45CFCE4A07CA}"/>
          </ac:picMkLst>
        </pc:picChg>
      </pc:sldChg>
      <pc:sldChg chg="addSp delSp modSp mod modNotesTx">
        <pc:chgData name="Choi Soy" userId="90492fdf2bf6730e" providerId="LiveId" clId="{0C25323F-9C40-4D12-BF2F-8CC4FB2884A7}" dt="2020-03-25T13:52:29.195" v="6293" actId="20577"/>
        <pc:sldMkLst>
          <pc:docMk/>
          <pc:sldMk cId="160223461" sldId="281"/>
        </pc:sldMkLst>
        <pc:spChg chg="add del mod">
          <ac:chgData name="Choi Soy" userId="90492fdf2bf6730e" providerId="LiveId" clId="{0C25323F-9C40-4D12-BF2F-8CC4FB2884A7}" dt="2020-03-25T07:42:50.333" v="3249" actId="767"/>
          <ac:spMkLst>
            <pc:docMk/>
            <pc:sldMk cId="160223461" sldId="281"/>
            <ac:spMk id="7" creationId="{E451A860-0A7C-41E6-851F-E27D613D9D7A}"/>
          </ac:spMkLst>
        </pc:spChg>
        <pc:spChg chg="add mod">
          <ac:chgData name="Choi Soy" userId="90492fdf2bf6730e" providerId="LiveId" clId="{0C25323F-9C40-4D12-BF2F-8CC4FB2884A7}" dt="2020-03-25T12:49:12.222" v="5327" actId="113"/>
          <ac:spMkLst>
            <pc:docMk/>
            <pc:sldMk cId="160223461" sldId="281"/>
            <ac:spMk id="8" creationId="{7F82645F-7E57-47B7-A743-3B78FF16AE27}"/>
          </ac:spMkLst>
        </pc:spChg>
        <pc:spChg chg="add del mod">
          <ac:chgData name="Choi Soy" userId="90492fdf2bf6730e" providerId="LiveId" clId="{0C25323F-9C40-4D12-BF2F-8CC4FB2884A7}" dt="2020-03-25T08:06:09.074" v="3621"/>
          <ac:spMkLst>
            <pc:docMk/>
            <pc:sldMk cId="160223461" sldId="281"/>
            <ac:spMk id="9" creationId="{2C0D4ED6-4429-442D-B8A0-9D2F87990534}"/>
          </ac:spMkLst>
        </pc:spChg>
        <pc:spChg chg="add mod">
          <ac:chgData name="Choi Soy" userId="90492fdf2bf6730e" providerId="LiveId" clId="{0C25323F-9C40-4D12-BF2F-8CC4FB2884A7}" dt="2020-03-25T12:49:12.222" v="5327" actId="113"/>
          <ac:spMkLst>
            <pc:docMk/>
            <pc:sldMk cId="160223461" sldId="281"/>
            <ac:spMk id="12" creationId="{BBA10BAF-4B1B-4BDB-854E-19DFAC245266}"/>
          </ac:spMkLst>
        </pc:spChg>
        <pc:spChg chg="mod">
          <ac:chgData name="Choi Soy" userId="90492fdf2bf6730e" providerId="LiveId" clId="{0C25323F-9C40-4D12-BF2F-8CC4FB2884A7}" dt="2020-03-25T07:12:31.318" v="2826" actId="14100"/>
          <ac:spMkLst>
            <pc:docMk/>
            <pc:sldMk cId="160223461" sldId="281"/>
            <ac:spMk id="14" creationId="{83931648-D54D-4C49-A4C7-5EE217E3F399}"/>
          </ac:spMkLst>
        </pc:spChg>
        <pc:spChg chg="mod">
          <ac:chgData name="Choi Soy" userId="90492fdf2bf6730e" providerId="LiveId" clId="{0C25323F-9C40-4D12-BF2F-8CC4FB2884A7}" dt="2020-03-25T07:11:29.641" v="2825" actId="113"/>
          <ac:spMkLst>
            <pc:docMk/>
            <pc:sldMk cId="160223461" sldId="281"/>
            <ac:spMk id="15" creationId="{EA2D7636-F9CE-4BEC-A0FA-0D13411A1A4E}"/>
          </ac:spMkLst>
        </pc:spChg>
        <pc:spChg chg="mod">
          <ac:chgData name="Choi Soy" userId="90492fdf2bf6730e" providerId="LiveId" clId="{0C25323F-9C40-4D12-BF2F-8CC4FB2884A7}" dt="2020-03-25T07:11:29.641" v="2825" actId="113"/>
          <ac:spMkLst>
            <pc:docMk/>
            <pc:sldMk cId="160223461" sldId="281"/>
            <ac:spMk id="16" creationId="{F2646F9A-694C-40B4-8F23-3CF4A3D82A1E}"/>
          </ac:spMkLst>
        </pc:spChg>
        <pc:spChg chg="add mod">
          <ac:chgData name="Choi Soy" userId="90492fdf2bf6730e" providerId="LiveId" clId="{0C25323F-9C40-4D12-BF2F-8CC4FB2884A7}" dt="2020-03-25T12:49:12.222" v="5327" actId="113"/>
          <ac:spMkLst>
            <pc:docMk/>
            <pc:sldMk cId="160223461" sldId="281"/>
            <ac:spMk id="18" creationId="{3F80EE4F-9ED1-4FDC-8659-50D94EC47CB0}"/>
          </ac:spMkLst>
        </pc:spChg>
        <pc:spChg chg="add del">
          <ac:chgData name="Choi Soy" userId="90492fdf2bf6730e" providerId="LiveId" clId="{0C25323F-9C40-4D12-BF2F-8CC4FB2884A7}" dt="2020-03-25T08:15:14.788" v="3803"/>
          <ac:spMkLst>
            <pc:docMk/>
            <pc:sldMk cId="160223461" sldId="281"/>
            <ac:spMk id="19" creationId="{087E1149-F7CF-4824-B7AC-B970D4B9370F}"/>
          </ac:spMkLst>
        </pc:spChg>
        <pc:grpChg chg="add mod">
          <ac:chgData name="Choi Soy" userId="90492fdf2bf6730e" providerId="LiveId" clId="{0C25323F-9C40-4D12-BF2F-8CC4FB2884A7}" dt="2020-03-25T08:27:34.367" v="3983" actId="164"/>
          <ac:grpSpMkLst>
            <pc:docMk/>
            <pc:sldMk cId="160223461" sldId="281"/>
            <ac:grpSpMk id="17" creationId="{174440F1-B614-4B94-8B3A-CE65F2258F68}"/>
          </ac:grpSpMkLst>
        </pc:grpChg>
        <pc:grpChg chg="add mod">
          <ac:chgData name="Choi Soy" userId="90492fdf2bf6730e" providerId="LiveId" clId="{0C25323F-9C40-4D12-BF2F-8CC4FB2884A7}" dt="2020-03-25T08:27:44.203" v="3986" actId="1076"/>
          <ac:grpSpMkLst>
            <pc:docMk/>
            <pc:sldMk cId="160223461" sldId="281"/>
            <ac:grpSpMk id="20" creationId="{DD00AEE9-4F45-4D7C-ADA0-1B72B1F03E70}"/>
          </ac:grpSpMkLst>
        </pc:grpChg>
        <pc:graphicFrameChg chg="add del mod modGraphic">
          <ac:chgData name="Choi Soy" userId="90492fdf2bf6730e" providerId="LiveId" clId="{0C25323F-9C40-4D12-BF2F-8CC4FB2884A7}" dt="2020-03-25T07:19:15.887" v="2842" actId="478"/>
          <ac:graphicFrameMkLst>
            <pc:docMk/>
            <pc:sldMk cId="160223461" sldId="281"/>
            <ac:graphicFrameMk id="2" creationId="{7EB18B5F-E4B8-4C7F-9E45-6DA2CBD17514}"/>
          </ac:graphicFrameMkLst>
        </pc:graphicFrameChg>
        <pc:graphicFrameChg chg="add del mod modGraphic">
          <ac:chgData name="Choi Soy" userId="90492fdf2bf6730e" providerId="LiveId" clId="{0C25323F-9C40-4D12-BF2F-8CC4FB2884A7}" dt="2020-03-25T07:24:45.413" v="2866" actId="478"/>
          <ac:graphicFrameMkLst>
            <pc:docMk/>
            <pc:sldMk cId="160223461" sldId="281"/>
            <ac:graphicFrameMk id="3" creationId="{E342B23E-3C84-4667-9F21-342E9EA45F35}"/>
          </ac:graphicFrameMkLst>
        </pc:graphicFrameChg>
        <pc:graphicFrameChg chg="add del mod modGraphic">
          <ac:chgData name="Choi Soy" userId="90492fdf2bf6730e" providerId="LiveId" clId="{0C25323F-9C40-4D12-BF2F-8CC4FB2884A7}" dt="2020-03-25T07:32:07.054" v="2978" actId="478"/>
          <ac:graphicFrameMkLst>
            <pc:docMk/>
            <pc:sldMk cId="160223461" sldId="281"/>
            <ac:graphicFrameMk id="4" creationId="{7938424E-D27F-4078-B152-5E935FCB6640}"/>
          </ac:graphicFrameMkLst>
        </pc:graphicFrameChg>
        <pc:graphicFrameChg chg="add del mod modGraphic">
          <ac:chgData name="Choi Soy" userId="90492fdf2bf6730e" providerId="LiveId" clId="{0C25323F-9C40-4D12-BF2F-8CC4FB2884A7}" dt="2020-03-25T07:30:52.701" v="2915" actId="478"/>
          <ac:graphicFrameMkLst>
            <pc:docMk/>
            <pc:sldMk cId="160223461" sldId="281"/>
            <ac:graphicFrameMk id="5" creationId="{6D6E965F-853A-4F62-981D-67B31035297B}"/>
          </ac:graphicFrameMkLst>
        </pc:graphicFrameChg>
        <pc:graphicFrameChg chg="add mod modGraphic">
          <ac:chgData name="Choi Soy" userId="90492fdf2bf6730e" providerId="LiveId" clId="{0C25323F-9C40-4D12-BF2F-8CC4FB2884A7}" dt="2020-03-25T13:52:29.195" v="6293" actId="20577"/>
          <ac:graphicFrameMkLst>
            <pc:docMk/>
            <pc:sldMk cId="160223461" sldId="281"/>
            <ac:graphicFrameMk id="6" creationId="{6DED2FEB-5E8D-4063-8D9F-2059B3E934AA}"/>
          </ac:graphicFrameMkLst>
        </pc:graphicFrameChg>
      </pc:sldChg>
      <pc:sldChg chg="addSp delSp modSp mod modNotesTx">
        <pc:chgData name="Choi Soy" userId="90492fdf2bf6730e" providerId="LiveId" clId="{0C25323F-9C40-4D12-BF2F-8CC4FB2884A7}" dt="2020-03-25T12:22:55.401" v="5093" actId="113"/>
        <pc:sldMkLst>
          <pc:docMk/>
          <pc:sldMk cId="160223461" sldId="282"/>
        </pc:sldMkLst>
        <pc:spChg chg="add del mod">
          <ac:chgData name="Choi Soy" userId="90492fdf2bf6730e" providerId="LiveId" clId="{0C25323F-9C40-4D12-BF2F-8CC4FB2884A7}" dt="2020-03-25T08:56:51.083" v="4474" actId="478"/>
          <ac:spMkLst>
            <pc:docMk/>
            <pc:sldMk cId="160223461" sldId="282"/>
            <ac:spMk id="2" creationId="{12F469FB-14B2-42C7-922A-73F5FD3EC0F5}"/>
          </ac:spMkLst>
        </pc:spChg>
        <pc:spChg chg="mod topLvl">
          <ac:chgData name="Choi Soy" userId="90492fdf2bf6730e" providerId="LiveId" clId="{0C25323F-9C40-4D12-BF2F-8CC4FB2884A7}" dt="2020-03-25T09:08:50.616" v="4546" actId="165"/>
          <ac:spMkLst>
            <pc:docMk/>
            <pc:sldMk cId="160223461" sldId="282"/>
            <ac:spMk id="9" creationId="{D2800A72-E6A9-4369-A075-9FB2ABB3DC26}"/>
          </ac:spMkLst>
        </pc:spChg>
        <pc:spChg chg="mod topLvl">
          <ac:chgData name="Choi Soy" userId="90492fdf2bf6730e" providerId="LiveId" clId="{0C25323F-9C40-4D12-BF2F-8CC4FB2884A7}" dt="2020-03-25T12:14:11.652" v="5080" actId="20577"/>
          <ac:spMkLst>
            <pc:docMk/>
            <pc:sldMk cId="160223461" sldId="282"/>
            <ac:spMk id="12" creationId="{BB5D3043-9CEB-4EA1-8F1F-488F14A89C79}"/>
          </ac:spMkLst>
        </pc:spChg>
        <pc:spChg chg="mod">
          <ac:chgData name="Choi Soy" userId="90492fdf2bf6730e" providerId="LiveId" clId="{0C25323F-9C40-4D12-BF2F-8CC4FB2884A7}" dt="2020-03-25T12:22:55.401" v="5093" actId="113"/>
          <ac:spMkLst>
            <pc:docMk/>
            <pc:sldMk cId="160223461" sldId="282"/>
            <ac:spMk id="15" creationId="{EA2D7636-F9CE-4BEC-A0FA-0D13411A1A4E}"/>
          </ac:spMkLst>
        </pc:spChg>
        <pc:spChg chg="mod">
          <ac:chgData name="Choi Soy" userId="90492fdf2bf6730e" providerId="LiveId" clId="{0C25323F-9C40-4D12-BF2F-8CC4FB2884A7}" dt="2020-03-25T12:22:51.975" v="5091" actId="113"/>
          <ac:spMkLst>
            <pc:docMk/>
            <pc:sldMk cId="160223461" sldId="282"/>
            <ac:spMk id="16" creationId="{F2646F9A-694C-40B4-8F23-3CF4A3D82A1E}"/>
          </ac:spMkLst>
        </pc:spChg>
        <pc:spChg chg="mod topLvl">
          <ac:chgData name="Choi Soy" userId="90492fdf2bf6730e" providerId="LiveId" clId="{0C25323F-9C40-4D12-BF2F-8CC4FB2884A7}" dt="2020-03-25T09:08:55.374" v="4547" actId="164"/>
          <ac:spMkLst>
            <pc:docMk/>
            <pc:sldMk cId="160223461" sldId="282"/>
            <ac:spMk id="17" creationId="{3AB046B2-75E2-49E6-B6F5-00CD8F6BD369}"/>
          </ac:spMkLst>
        </pc:spChg>
        <pc:spChg chg="mod topLvl">
          <ac:chgData name="Choi Soy" userId="90492fdf2bf6730e" providerId="LiveId" clId="{0C25323F-9C40-4D12-BF2F-8CC4FB2884A7}" dt="2020-03-25T12:14:19.591" v="5083" actId="255"/>
          <ac:spMkLst>
            <pc:docMk/>
            <pc:sldMk cId="160223461" sldId="282"/>
            <ac:spMk id="18" creationId="{55F3DB83-EFB7-4D22-B3EC-D0B43536B000}"/>
          </ac:spMkLst>
        </pc:spChg>
        <pc:spChg chg="mod topLvl">
          <ac:chgData name="Choi Soy" userId="90492fdf2bf6730e" providerId="LiveId" clId="{0C25323F-9C40-4D12-BF2F-8CC4FB2884A7}" dt="2020-03-25T09:09:12.838" v="4551" actId="164"/>
          <ac:spMkLst>
            <pc:docMk/>
            <pc:sldMk cId="160223461" sldId="282"/>
            <ac:spMk id="19" creationId="{0716883F-135B-4CFD-86EE-E87FDF6773C3}"/>
          </ac:spMkLst>
        </pc:spChg>
        <pc:spChg chg="mod topLvl">
          <ac:chgData name="Choi Soy" userId="90492fdf2bf6730e" providerId="LiveId" clId="{0C25323F-9C40-4D12-BF2F-8CC4FB2884A7}" dt="2020-03-25T09:09:34.661" v="4554" actId="164"/>
          <ac:spMkLst>
            <pc:docMk/>
            <pc:sldMk cId="160223461" sldId="282"/>
            <ac:spMk id="20" creationId="{EF297EC4-FF6D-41E3-B571-6068FDCD7FE8}"/>
          </ac:spMkLst>
        </pc:spChg>
        <pc:spChg chg="mod topLvl">
          <ac:chgData name="Choi Soy" userId="90492fdf2bf6730e" providerId="LiveId" clId="{0C25323F-9C40-4D12-BF2F-8CC4FB2884A7}" dt="2020-03-25T12:14:29.477" v="5087" actId="20577"/>
          <ac:spMkLst>
            <pc:docMk/>
            <pc:sldMk cId="160223461" sldId="282"/>
            <ac:spMk id="21" creationId="{C86A2F40-8601-4E48-930A-73171107BE9B}"/>
          </ac:spMkLst>
        </pc:spChg>
        <pc:spChg chg="mod topLvl">
          <ac:chgData name="Choi Soy" userId="90492fdf2bf6730e" providerId="LiveId" clId="{0C25323F-9C40-4D12-BF2F-8CC4FB2884A7}" dt="2020-03-25T09:09:02.573" v="4549" actId="164"/>
          <ac:spMkLst>
            <pc:docMk/>
            <pc:sldMk cId="160223461" sldId="282"/>
            <ac:spMk id="25" creationId="{8D7AAF9C-4F9D-48D1-B6BD-85384A15F946}"/>
          </ac:spMkLst>
        </pc:spChg>
        <pc:spChg chg="mod topLvl">
          <ac:chgData name="Choi Soy" userId="90492fdf2bf6730e" providerId="LiveId" clId="{0C25323F-9C40-4D12-BF2F-8CC4FB2884A7}" dt="2020-03-25T09:09:02.573" v="4549" actId="164"/>
          <ac:spMkLst>
            <pc:docMk/>
            <pc:sldMk cId="160223461" sldId="282"/>
            <ac:spMk id="26" creationId="{B5036453-8CB3-4851-8CE6-A883B2032321}"/>
          </ac:spMkLst>
        </pc:spChg>
        <pc:spChg chg="del">
          <ac:chgData name="Choi Soy" userId="90492fdf2bf6730e" providerId="LiveId" clId="{0C25323F-9C40-4D12-BF2F-8CC4FB2884A7}" dt="2020-03-25T09:02:29.176" v="4520" actId="478"/>
          <ac:spMkLst>
            <pc:docMk/>
            <pc:sldMk cId="160223461" sldId="282"/>
            <ac:spMk id="27" creationId="{FE1FA463-3F60-4475-8579-D11E6C7FA5EF}"/>
          </ac:spMkLst>
        </pc:spChg>
        <pc:spChg chg="del mod">
          <ac:chgData name="Choi Soy" userId="90492fdf2bf6730e" providerId="LiveId" clId="{0C25323F-9C40-4D12-BF2F-8CC4FB2884A7}" dt="2020-03-25T09:02:26.404" v="4519" actId="478"/>
          <ac:spMkLst>
            <pc:docMk/>
            <pc:sldMk cId="160223461" sldId="282"/>
            <ac:spMk id="28" creationId="{4061AD49-1071-4060-B7F1-5C93BF10C499}"/>
          </ac:spMkLst>
        </pc:spChg>
        <pc:spChg chg="mod topLvl">
          <ac:chgData name="Choi Soy" userId="90492fdf2bf6730e" providerId="LiveId" clId="{0C25323F-9C40-4D12-BF2F-8CC4FB2884A7}" dt="2020-03-25T09:09:12.838" v="4551" actId="164"/>
          <ac:spMkLst>
            <pc:docMk/>
            <pc:sldMk cId="160223461" sldId="282"/>
            <ac:spMk id="29" creationId="{4CF21761-4C04-400F-B78C-DCFB3A7A7172}"/>
          </ac:spMkLst>
        </pc:spChg>
        <pc:grpChg chg="add del mod">
          <ac:chgData name="Choi Soy" userId="90492fdf2bf6730e" providerId="LiveId" clId="{0C25323F-9C40-4D12-BF2F-8CC4FB2884A7}" dt="2020-03-25T09:08:50.616" v="4546" actId="165"/>
          <ac:grpSpMkLst>
            <pc:docMk/>
            <pc:sldMk cId="160223461" sldId="282"/>
            <ac:grpSpMk id="8" creationId="{927C51FC-D9C5-4C6E-BD37-F2014565ADE4}"/>
          </ac:grpSpMkLst>
        </pc:grpChg>
        <pc:grpChg chg="del mod">
          <ac:chgData name="Choi Soy" userId="90492fdf2bf6730e" providerId="LiveId" clId="{0C25323F-9C40-4D12-BF2F-8CC4FB2884A7}" dt="2020-03-25T08:55:51.428" v="4465" actId="478"/>
          <ac:grpSpMkLst>
            <pc:docMk/>
            <pc:sldMk cId="160223461" sldId="282"/>
            <ac:grpSpMk id="22" creationId="{4BE771AE-AC97-4025-98A7-2F33FEE4E228}"/>
          </ac:grpSpMkLst>
        </pc:grpChg>
        <pc:grpChg chg="del mod">
          <ac:chgData name="Choi Soy" userId="90492fdf2bf6730e" providerId="LiveId" clId="{0C25323F-9C40-4D12-BF2F-8CC4FB2884A7}" dt="2020-03-25T08:54:31.603" v="4429" actId="478"/>
          <ac:grpSpMkLst>
            <pc:docMk/>
            <pc:sldMk cId="160223461" sldId="282"/>
            <ac:grpSpMk id="23" creationId="{5BC4BC66-4AEA-4C5E-83C8-227BB156456D}"/>
          </ac:grpSpMkLst>
        </pc:grpChg>
        <pc:grpChg chg="del mod">
          <ac:chgData name="Choi Soy" userId="90492fdf2bf6730e" providerId="LiveId" clId="{0C25323F-9C40-4D12-BF2F-8CC4FB2884A7}" dt="2020-03-25T08:55:53.435" v="4466" actId="478"/>
          <ac:grpSpMkLst>
            <pc:docMk/>
            <pc:sldMk cId="160223461" sldId="282"/>
            <ac:grpSpMk id="24" creationId="{4844BF32-2472-426D-B064-E2E186984936}"/>
          </ac:grpSpMkLst>
        </pc:grpChg>
        <pc:grpChg chg="del mod">
          <ac:chgData name="Choi Soy" userId="90492fdf2bf6730e" providerId="LiveId" clId="{0C25323F-9C40-4D12-BF2F-8CC4FB2884A7}" dt="2020-03-25T08:56:03.175" v="4467" actId="478"/>
          <ac:grpSpMkLst>
            <pc:docMk/>
            <pc:sldMk cId="160223461" sldId="282"/>
            <ac:grpSpMk id="30" creationId="{24FD6C27-ECDF-417D-BDB0-A3D655480801}"/>
          </ac:grpSpMkLst>
        </pc:grpChg>
        <pc:grpChg chg="del mod">
          <ac:chgData name="Choi Soy" userId="90492fdf2bf6730e" providerId="LiveId" clId="{0C25323F-9C40-4D12-BF2F-8CC4FB2884A7}" dt="2020-03-25T08:56:03.175" v="4467" actId="478"/>
          <ac:grpSpMkLst>
            <pc:docMk/>
            <pc:sldMk cId="160223461" sldId="282"/>
            <ac:grpSpMk id="31" creationId="{04957DDC-A177-430F-BDCD-16F108A46DA7}"/>
          </ac:grpSpMkLst>
        </pc:grpChg>
        <pc:grpChg chg="del mod">
          <ac:chgData name="Choi Soy" userId="90492fdf2bf6730e" providerId="LiveId" clId="{0C25323F-9C40-4D12-BF2F-8CC4FB2884A7}" dt="2020-03-25T08:56:03.175" v="4467" actId="478"/>
          <ac:grpSpMkLst>
            <pc:docMk/>
            <pc:sldMk cId="160223461" sldId="282"/>
            <ac:grpSpMk id="32" creationId="{D3D03BD2-AC3F-45AA-BCC9-C17DF09C4975}"/>
          </ac:grpSpMkLst>
        </pc:grpChg>
        <pc:grpChg chg="add del mod">
          <ac:chgData name="Choi Soy" userId="90492fdf2bf6730e" providerId="LiveId" clId="{0C25323F-9C40-4D12-BF2F-8CC4FB2884A7}" dt="2020-03-25T09:09:56.198" v="4557" actId="165"/>
          <ac:grpSpMkLst>
            <pc:docMk/>
            <pc:sldMk cId="160223461" sldId="282"/>
            <ac:grpSpMk id="51" creationId="{D763B88F-48C3-41D6-93B4-D66161142902}"/>
          </ac:grpSpMkLst>
        </pc:grpChg>
        <pc:grpChg chg="add mod">
          <ac:chgData name="Choi Soy" userId="90492fdf2bf6730e" providerId="LiveId" clId="{0C25323F-9C40-4D12-BF2F-8CC4FB2884A7}" dt="2020-03-25T12:15:40.454" v="5088" actId="164"/>
          <ac:grpSpMkLst>
            <pc:docMk/>
            <pc:sldMk cId="160223461" sldId="282"/>
            <ac:grpSpMk id="52" creationId="{87278F7E-162E-46A9-B8D2-A63B5A21CFC2}"/>
          </ac:grpSpMkLst>
        </pc:grpChg>
        <pc:grpChg chg="add mod">
          <ac:chgData name="Choi Soy" userId="90492fdf2bf6730e" providerId="LiveId" clId="{0C25323F-9C40-4D12-BF2F-8CC4FB2884A7}" dt="2020-03-25T09:09:09.164" v="4550" actId="1076"/>
          <ac:grpSpMkLst>
            <pc:docMk/>
            <pc:sldMk cId="160223461" sldId="282"/>
            <ac:grpSpMk id="53" creationId="{EBF0DFAB-DD51-4026-AB48-26319ADF03FD}"/>
          </ac:grpSpMkLst>
        </pc:grpChg>
        <pc:grpChg chg="add mod">
          <ac:chgData name="Choi Soy" userId="90492fdf2bf6730e" providerId="LiveId" clId="{0C25323F-9C40-4D12-BF2F-8CC4FB2884A7}" dt="2020-03-25T09:10:41.072" v="4564" actId="164"/>
          <ac:grpSpMkLst>
            <pc:docMk/>
            <pc:sldMk cId="160223461" sldId="282"/>
            <ac:grpSpMk id="54" creationId="{A4D24A2B-20D0-415B-99E4-098B46AAD873}"/>
          </ac:grpSpMkLst>
        </pc:grpChg>
        <pc:grpChg chg="add mod">
          <ac:chgData name="Choi Soy" userId="90492fdf2bf6730e" providerId="LiveId" clId="{0C25323F-9C40-4D12-BF2F-8CC4FB2884A7}" dt="2020-03-25T09:10:41.072" v="4564" actId="164"/>
          <ac:grpSpMkLst>
            <pc:docMk/>
            <pc:sldMk cId="160223461" sldId="282"/>
            <ac:grpSpMk id="55" creationId="{0C20056F-BA30-4700-AE98-90CCC66468D8}"/>
          </ac:grpSpMkLst>
        </pc:grpChg>
        <pc:grpChg chg="add mod">
          <ac:chgData name="Choi Soy" userId="90492fdf2bf6730e" providerId="LiveId" clId="{0C25323F-9C40-4D12-BF2F-8CC4FB2884A7}" dt="2020-03-25T09:10:56.173" v="4566" actId="1076"/>
          <ac:grpSpMkLst>
            <pc:docMk/>
            <pc:sldMk cId="160223461" sldId="282"/>
            <ac:grpSpMk id="56" creationId="{D5824B64-2727-47AE-A2BE-E7466EB828A3}"/>
          </ac:grpSpMkLst>
        </pc:grpChg>
        <pc:grpChg chg="add mod">
          <ac:chgData name="Choi Soy" userId="90492fdf2bf6730e" providerId="LiveId" clId="{0C25323F-9C40-4D12-BF2F-8CC4FB2884A7}" dt="2020-03-25T12:15:47.284" v="5089" actId="1076"/>
          <ac:grpSpMkLst>
            <pc:docMk/>
            <pc:sldMk cId="160223461" sldId="282"/>
            <ac:grpSpMk id="57" creationId="{9602892E-18A8-4C4C-9233-CFE727A2DF2A}"/>
          </ac:grpSpMkLst>
        </pc:grpChg>
        <pc:picChg chg="add mod modCrop">
          <ac:chgData name="Choi Soy" userId="90492fdf2bf6730e" providerId="LiveId" clId="{0C25323F-9C40-4D12-BF2F-8CC4FB2884A7}" dt="2020-03-25T08:57:15.532" v="4479" actId="1076"/>
          <ac:picMkLst>
            <pc:docMk/>
            <pc:sldMk cId="160223461" sldId="282"/>
            <ac:picMk id="3" creationId="{1F1ACFE8-C3A1-4779-97A5-0104D015566C}"/>
          </ac:picMkLst>
        </pc:picChg>
        <pc:picChg chg="add mod modCrop">
          <ac:chgData name="Choi Soy" userId="90492fdf2bf6730e" providerId="LiveId" clId="{0C25323F-9C40-4D12-BF2F-8CC4FB2884A7}" dt="2020-03-25T08:57:31.995" v="4483" actId="1076"/>
          <ac:picMkLst>
            <pc:docMk/>
            <pc:sldMk cId="160223461" sldId="282"/>
            <ac:picMk id="4" creationId="{BEDDCC40-5CDD-4AEA-BB33-FDAAC657634F}"/>
          </ac:picMkLst>
        </pc:picChg>
        <pc:picChg chg="add mod">
          <ac:chgData name="Choi Soy" userId="90492fdf2bf6730e" providerId="LiveId" clId="{0C25323F-9C40-4D12-BF2F-8CC4FB2884A7}" dt="2020-03-25T12:15:40.454" v="5088" actId="164"/>
          <ac:picMkLst>
            <pc:docMk/>
            <pc:sldMk cId="160223461" sldId="282"/>
            <ac:picMk id="5" creationId="{FD3FF3FD-8A9F-49CA-8BB8-32A34F043D65}"/>
          </ac:picMkLst>
        </pc:picChg>
        <pc:picChg chg="add mod">
          <ac:chgData name="Choi Soy" userId="90492fdf2bf6730e" providerId="LiveId" clId="{0C25323F-9C40-4D12-BF2F-8CC4FB2884A7}" dt="2020-03-25T12:15:40.454" v="5088" actId="164"/>
          <ac:picMkLst>
            <pc:docMk/>
            <pc:sldMk cId="160223461" sldId="282"/>
            <ac:picMk id="6" creationId="{594B8B0A-160F-431C-9366-B45BB0AF97C6}"/>
          </ac:picMkLst>
        </pc:picChg>
        <pc:picChg chg="add mod">
          <ac:chgData name="Choi Soy" userId="90492fdf2bf6730e" providerId="LiveId" clId="{0C25323F-9C40-4D12-BF2F-8CC4FB2884A7}" dt="2020-03-25T09:04:45.050" v="4527" actId="1076"/>
          <ac:picMkLst>
            <pc:docMk/>
            <pc:sldMk cId="160223461" sldId="282"/>
            <ac:picMk id="7" creationId="{83294C9C-26CF-4DDF-B369-7670925EDD87}"/>
          </ac:picMkLst>
        </pc:picChg>
        <pc:picChg chg="del mod">
          <ac:chgData name="Choi Soy" userId="90492fdf2bf6730e" providerId="LiveId" clId="{0C25323F-9C40-4D12-BF2F-8CC4FB2884A7}" dt="2020-03-25T08:56:03.175" v="4467" actId="478"/>
          <ac:picMkLst>
            <pc:docMk/>
            <pc:sldMk cId="160223461" sldId="282"/>
            <ac:picMk id="33" creationId="{4A9B879F-65C0-4B32-83E2-9D794E99B933}"/>
          </ac:picMkLst>
        </pc:picChg>
        <pc:picChg chg="del">
          <ac:chgData name="Choi Soy" userId="90492fdf2bf6730e" providerId="LiveId" clId="{0C25323F-9C40-4D12-BF2F-8CC4FB2884A7}" dt="2020-03-25T08:56:03.175" v="4467" actId="478"/>
          <ac:picMkLst>
            <pc:docMk/>
            <pc:sldMk cId="160223461" sldId="282"/>
            <ac:picMk id="34" creationId="{60764861-8DE7-47CA-BFFD-C0ED7F747B4E}"/>
          </ac:picMkLst>
        </pc:picChg>
        <pc:picChg chg="del">
          <ac:chgData name="Choi Soy" userId="90492fdf2bf6730e" providerId="LiveId" clId="{0C25323F-9C40-4D12-BF2F-8CC4FB2884A7}" dt="2020-03-25T08:56:03.175" v="4467" actId="478"/>
          <ac:picMkLst>
            <pc:docMk/>
            <pc:sldMk cId="160223461" sldId="282"/>
            <ac:picMk id="35" creationId="{5E692D18-8BB7-4AC2-93A4-68F20EA8B8C6}"/>
          </ac:picMkLst>
        </pc:picChg>
        <pc:picChg chg="add del mod">
          <ac:chgData name="Choi Soy" userId="90492fdf2bf6730e" providerId="LiveId" clId="{0C25323F-9C40-4D12-BF2F-8CC4FB2884A7}" dt="2020-03-25T08:59:37.263" v="4500" actId="478"/>
          <ac:picMkLst>
            <pc:docMk/>
            <pc:sldMk cId="160223461" sldId="282"/>
            <ac:picMk id="36" creationId="{43C61974-4D77-4660-9F49-66A95BBA3607}"/>
          </ac:picMkLst>
        </pc:picChg>
        <pc:picChg chg="del mod">
          <ac:chgData name="Choi Soy" userId="90492fdf2bf6730e" providerId="LiveId" clId="{0C25323F-9C40-4D12-BF2F-8CC4FB2884A7}" dt="2020-03-25T08:56:03.175" v="4467" actId="478"/>
          <ac:picMkLst>
            <pc:docMk/>
            <pc:sldMk cId="160223461" sldId="282"/>
            <ac:picMk id="37" creationId="{066D927A-6E71-41D6-9DA0-91D944815A4A}"/>
          </ac:picMkLst>
        </pc:picChg>
        <pc:picChg chg="del">
          <ac:chgData name="Choi Soy" userId="90492fdf2bf6730e" providerId="LiveId" clId="{0C25323F-9C40-4D12-BF2F-8CC4FB2884A7}" dt="2020-03-25T08:56:03.175" v="4467" actId="478"/>
          <ac:picMkLst>
            <pc:docMk/>
            <pc:sldMk cId="160223461" sldId="282"/>
            <ac:picMk id="38" creationId="{FAA07E79-04F9-4F33-AD46-5BD9624EDE77}"/>
          </ac:picMkLst>
        </pc:picChg>
        <pc:picChg chg="del">
          <ac:chgData name="Choi Soy" userId="90492fdf2bf6730e" providerId="LiveId" clId="{0C25323F-9C40-4D12-BF2F-8CC4FB2884A7}" dt="2020-03-25T08:55:53.435" v="4466" actId="478"/>
          <ac:picMkLst>
            <pc:docMk/>
            <pc:sldMk cId="160223461" sldId="282"/>
            <ac:picMk id="39" creationId="{87B794D8-0877-4162-84D8-DE2422C33582}"/>
          </ac:picMkLst>
        </pc:picChg>
        <pc:picChg chg="del mod">
          <ac:chgData name="Choi Soy" userId="90492fdf2bf6730e" providerId="LiveId" clId="{0C25323F-9C40-4D12-BF2F-8CC4FB2884A7}" dt="2020-03-25T08:56:03.175" v="4467" actId="478"/>
          <ac:picMkLst>
            <pc:docMk/>
            <pc:sldMk cId="160223461" sldId="282"/>
            <ac:picMk id="40" creationId="{A21A38BB-C661-4149-A861-B1D3876964FB}"/>
          </ac:picMkLst>
        </pc:picChg>
        <pc:picChg chg="del">
          <ac:chgData name="Choi Soy" userId="90492fdf2bf6730e" providerId="LiveId" clId="{0C25323F-9C40-4D12-BF2F-8CC4FB2884A7}" dt="2020-03-25T08:54:31.603" v="4429" actId="478"/>
          <ac:picMkLst>
            <pc:docMk/>
            <pc:sldMk cId="160223461" sldId="282"/>
            <ac:picMk id="41" creationId="{9A146270-82A4-4FDF-8322-A39602CA1D47}"/>
          </ac:picMkLst>
        </pc:picChg>
        <pc:picChg chg="del mod">
          <ac:chgData name="Choi Soy" userId="90492fdf2bf6730e" providerId="LiveId" clId="{0C25323F-9C40-4D12-BF2F-8CC4FB2884A7}" dt="2020-03-25T08:54:36.819" v="4432" actId="478"/>
          <ac:picMkLst>
            <pc:docMk/>
            <pc:sldMk cId="160223461" sldId="282"/>
            <ac:picMk id="42" creationId="{5F4E8D9A-69ED-41A1-9A27-14F17E730952}"/>
          </ac:picMkLst>
        </pc:picChg>
        <pc:picChg chg="del">
          <ac:chgData name="Choi Soy" userId="90492fdf2bf6730e" providerId="LiveId" clId="{0C25323F-9C40-4D12-BF2F-8CC4FB2884A7}" dt="2020-03-25T08:55:51.428" v="4465" actId="478"/>
          <ac:picMkLst>
            <pc:docMk/>
            <pc:sldMk cId="160223461" sldId="282"/>
            <ac:picMk id="43" creationId="{5E432F31-012D-41A6-A98A-8A353B5507DC}"/>
          </ac:picMkLst>
        </pc:picChg>
        <pc:picChg chg="del mod">
          <ac:chgData name="Choi Soy" userId="90492fdf2bf6730e" providerId="LiveId" clId="{0C25323F-9C40-4D12-BF2F-8CC4FB2884A7}" dt="2020-03-25T08:56:03.175" v="4467" actId="478"/>
          <ac:picMkLst>
            <pc:docMk/>
            <pc:sldMk cId="160223461" sldId="282"/>
            <ac:picMk id="44" creationId="{530719D2-95DA-4F95-B987-0F70E7E09662}"/>
          </ac:picMkLst>
        </pc:picChg>
        <pc:picChg chg="add del">
          <ac:chgData name="Choi Soy" userId="90492fdf2bf6730e" providerId="LiveId" clId="{0C25323F-9C40-4D12-BF2F-8CC4FB2884A7}" dt="2020-03-25T08:58:16.319" v="4487"/>
          <ac:picMkLst>
            <pc:docMk/>
            <pc:sldMk cId="160223461" sldId="282"/>
            <ac:picMk id="45" creationId="{99794788-7722-4E54-8481-ACF515B532C8}"/>
          </ac:picMkLst>
        </pc:picChg>
        <pc:picChg chg="add mod">
          <ac:chgData name="Choi Soy" userId="90492fdf2bf6730e" providerId="LiveId" clId="{0C25323F-9C40-4D12-BF2F-8CC4FB2884A7}" dt="2020-03-25T08:58:38.239" v="4491" actId="1076"/>
          <ac:picMkLst>
            <pc:docMk/>
            <pc:sldMk cId="160223461" sldId="282"/>
            <ac:picMk id="46" creationId="{CD39FB8E-8BFC-4712-B59C-5BC545871FDC}"/>
          </ac:picMkLst>
        </pc:picChg>
        <pc:picChg chg="add mod topLvl">
          <ac:chgData name="Choi Soy" userId="90492fdf2bf6730e" providerId="LiveId" clId="{0C25323F-9C40-4D12-BF2F-8CC4FB2884A7}" dt="2020-03-25T09:10:41.072" v="4564" actId="164"/>
          <ac:picMkLst>
            <pc:docMk/>
            <pc:sldMk cId="160223461" sldId="282"/>
            <ac:picMk id="47" creationId="{3C52573A-7187-4B1D-92AF-91B5C1C21849}"/>
          </ac:picMkLst>
        </pc:picChg>
        <pc:picChg chg="add mod topLvl">
          <ac:chgData name="Choi Soy" userId="90492fdf2bf6730e" providerId="LiveId" clId="{0C25323F-9C40-4D12-BF2F-8CC4FB2884A7}" dt="2020-03-25T09:10:41.072" v="4564" actId="164"/>
          <ac:picMkLst>
            <pc:docMk/>
            <pc:sldMk cId="160223461" sldId="282"/>
            <ac:picMk id="48" creationId="{1503F326-0CBD-4D3C-B794-53F51931705E}"/>
          </ac:picMkLst>
        </pc:picChg>
        <pc:picChg chg="add mod topLvl">
          <ac:chgData name="Choi Soy" userId="90492fdf2bf6730e" providerId="LiveId" clId="{0C25323F-9C40-4D12-BF2F-8CC4FB2884A7}" dt="2020-03-25T09:10:41.072" v="4564" actId="164"/>
          <ac:picMkLst>
            <pc:docMk/>
            <pc:sldMk cId="160223461" sldId="282"/>
            <ac:picMk id="49" creationId="{3B899832-5713-440D-90E2-D67F70A125AB}"/>
          </ac:picMkLst>
        </pc:picChg>
        <pc:picChg chg="add mod topLvl">
          <ac:chgData name="Choi Soy" userId="90492fdf2bf6730e" providerId="LiveId" clId="{0C25323F-9C40-4D12-BF2F-8CC4FB2884A7}" dt="2020-03-25T09:10:41.072" v="4564" actId="164"/>
          <ac:picMkLst>
            <pc:docMk/>
            <pc:sldMk cId="160223461" sldId="282"/>
            <ac:picMk id="50" creationId="{E8A53D8B-11AD-43E8-81D4-53C3A12B811B}"/>
          </ac:picMkLst>
        </pc:picChg>
      </pc:sldChg>
      <pc:sldChg chg="addSp delSp modSp mod modNotesTx">
        <pc:chgData name="Choi Soy" userId="90492fdf2bf6730e" providerId="LiveId" clId="{0C25323F-9C40-4D12-BF2F-8CC4FB2884A7}" dt="2020-03-25T13:58:14.703" v="6310" actId="1076"/>
        <pc:sldMkLst>
          <pc:docMk/>
          <pc:sldMk cId="3220815156" sldId="283"/>
        </pc:sldMkLst>
        <pc:spChg chg="add mod topLvl">
          <ac:chgData name="Choi Soy" userId="90492fdf2bf6730e" providerId="LiveId" clId="{0C25323F-9C40-4D12-BF2F-8CC4FB2884A7}" dt="2020-03-25T13:33:04.033" v="6064" actId="2085"/>
          <ac:spMkLst>
            <pc:docMk/>
            <pc:sldMk cId="3220815156" sldId="283"/>
            <ac:spMk id="2" creationId="{F39FA46D-CD70-4E1C-86C2-DBB1D34BD15F}"/>
          </ac:spMkLst>
        </pc:spChg>
        <pc:spChg chg="add mod topLvl">
          <ac:chgData name="Choi Soy" userId="90492fdf2bf6730e" providerId="LiveId" clId="{0C25323F-9C40-4D12-BF2F-8CC4FB2884A7}" dt="2020-03-25T13:33:33.197" v="6067" actId="2085"/>
          <ac:spMkLst>
            <pc:docMk/>
            <pc:sldMk cId="3220815156" sldId="283"/>
            <ac:spMk id="7" creationId="{7A95B33D-5514-4510-8832-3151C9D3C223}"/>
          </ac:spMkLst>
        </pc:spChg>
        <pc:spChg chg="add mod topLvl">
          <ac:chgData name="Choi Soy" userId="90492fdf2bf6730e" providerId="LiveId" clId="{0C25323F-9C40-4D12-BF2F-8CC4FB2884A7}" dt="2020-03-25T13:33:24.515" v="6066" actId="165"/>
          <ac:spMkLst>
            <pc:docMk/>
            <pc:sldMk cId="3220815156" sldId="283"/>
            <ac:spMk id="8" creationId="{FE3B2520-67F1-4EC2-99B6-8E043000C632}"/>
          </ac:spMkLst>
        </pc:spChg>
        <pc:spChg chg="add mod topLvl">
          <ac:chgData name="Choi Soy" userId="90492fdf2bf6730e" providerId="LiveId" clId="{0C25323F-9C40-4D12-BF2F-8CC4FB2884A7}" dt="2020-03-25T13:33:16.428" v="6065" actId="1582"/>
          <ac:spMkLst>
            <pc:docMk/>
            <pc:sldMk cId="3220815156" sldId="283"/>
            <ac:spMk id="14" creationId="{D43045EF-C9D2-4008-B3EF-EA06D15F6474}"/>
          </ac:spMkLst>
        </pc:spChg>
        <pc:spChg chg="mod">
          <ac:chgData name="Choi Soy" userId="90492fdf2bf6730e" providerId="LiveId" clId="{0C25323F-9C40-4D12-BF2F-8CC4FB2884A7}" dt="2020-03-25T13:58:14.703" v="6310" actId="1076"/>
          <ac:spMkLst>
            <pc:docMk/>
            <pc:sldMk cId="3220815156" sldId="283"/>
            <ac:spMk id="15" creationId="{EA2D7636-F9CE-4BEC-A0FA-0D13411A1A4E}"/>
          </ac:spMkLst>
        </pc:spChg>
        <pc:spChg chg="mod">
          <ac:chgData name="Choi Soy" userId="90492fdf2bf6730e" providerId="LiveId" clId="{0C25323F-9C40-4D12-BF2F-8CC4FB2884A7}" dt="2020-03-25T09:21:56.152" v="4665" actId="113"/>
          <ac:spMkLst>
            <pc:docMk/>
            <pc:sldMk cId="3220815156" sldId="283"/>
            <ac:spMk id="16" creationId="{F2646F9A-694C-40B4-8F23-3CF4A3D82A1E}"/>
          </ac:spMkLst>
        </pc:spChg>
        <pc:grpChg chg="add del mod">
          <ac:chgData name="Choi Soy" userId="90492fdf2bf6730e" providerId="LiveId" clId="{0C25323F-9C40-4D12-BF2F-8CC4FB2884A7}" dt="2020-03-25T13:33:24.515" v="6066" actId="165"/>
          <ac:grpSpMkLst>
            <pc:docMk/>
            <pc:sldMk cId="3220815156" sldId="283"/>
            <ac:grpSpMk id="9" creationId="{05E7C14F-3FE0-46E2-A279-F07E90BDCEC3}"/>
          </ac:grpSpMkLst>
        </pc:grpChg>
        <pc:grpChg chg="add del mod">
          <ac:chgData name="Choi Soy" userId="90492fdf2bf6730e" providerId="LiveId" clId="{0C25323F-9C40-4D12-BF2F-8CC4FB2884A7}" dt="2020-03-25T13:32:58.163" v="6063" actId="165"/>
          <ac:grpSpMkLst>
            <pc:docMk/>
            <pc:sldMk cId="3220815156" sldId="283"/>
            <ac:grpSpMk id="12" creationId="{84B043E7-6854-4B52-AC1D-AC71BC0D62C9}"/>
          </ac:grpSpMkLst>
        </pc:grpChg>
        <pc:picChg chg="add del mod">
          <ac:chgData name="Choi Soy" userId="90492fdf2bf6730e" providerId="LiveId" clId="{0C25323F-9C40-4D12-BF2F-8CC4FB2884A7}" dt="2020-03-25T13:19:05.684" v="5458" actId="478"/>
          <ac:picMkLst>
            <pc:docMk/>
            <pc:sldMk cId="3220815156" sldId="283"/>
            <ac:picMk id="4" creationId="{1B59FCE9-8166-4805-8BD0-33279A97DB41}"/>
          </ac:picMkLst>
        </pc:picChg>
        <pc:picChg chg="add mod">
          <ac:chgData name="Choi Soy" userId="90492fdf2bf6730e" providerId="LiveId" clId="{0C25323F-9C40-4D12-BF2F-8CC4FB2884A7}" dt="2020-03-25T13:29:48.254" v="6040" actId="1076"/>
          <ac:picMkLst>
            <pc:docMk/>
            <pc:sldMk cId="3220815156" sldId="283"/>
            <ac:picMk id="6" creationId="{6C3E3186-5F7C-4B82-94B9-DAE6194C9F86}"/>
          </ac:picMkLst>
        </pc:picChg>
      </pc:sldChg>
      <pc:sldChg chg="addSp delSp modSp add mod modNotesTx">
        <pc:chgData name="Choi Soy" userId="90492fdf2bf6730e" providerId="LiveId" clId="{0C25323F-9C40-4D12-BF2F-8CC4FB2884A7}" dt="2020-03-25T13:36:10.867" v="6131" actId="20577"/>
        <pc:sldMkLst>
          <pc:docMk/>
          <pc:sldMk cId="2845643052" sldId="284"/>
        </pc:sldMkLst>
        <pc:spChg chg="add mod ord">
          <ac:chgData name="Choi Soy" userId="90492fdf2bf6730e" providerId="LiveId" clId="{0C25323F-9C40-4D12-BF2F-8CC4FB2884A7}" dt="2020-03-25T02:47:33.673" v="213" actId="164"/>
          <ac:spMkLst>
            <pc:docMk/>
            <pc:sldMk cId="2845643052" sldId="284"/>
            <ac:spMk id="5" creationId="{25DD33AA-86D9-4268-A4D0-F52F3B5BE231}"/>
          </ac:spMkLst>
        </pc:spChg>
        <pc:spChg chg="add mod">
          <ac:chgData name="Choi Soy" userId="90492fdf2bf6730e" providerId="LiveId" clId="{0C25323F-9C40-4D12-BF2F-8CC4FB2884A7}" dt="2020-03-25T02:46:33.781" v="201" actId="2085"/>
          <ac:spMkLst>
            <pc:docMk/>
            <pc:sldMk cId="2845643052" sldId="284"/>
            <ac:spMk id="8" creationId="{A3355DDA-51D5-4E4A-A584-E5A20F880E76}"/>
          </ac:spMkLst>
        </pc:spChg>
        <pc:spChg chg="mod">
          <ac:chgData name="Choi Soy" userId="90492fdf2bf6730e" providerId="LiveId" clId="{0C25323F-9C40-4D12-BF2F-8CC4FB2884A7}" dt="2020-03-25T02:43:52.187" v="181" actId="1076"/>
          <ac:spMkLst>
            <pc:docMk/>
            <pc:sldMk cId="2845643052" sldId="284"/>
            <ac:spMk id="14" creationId="{83931648-D54D-4C49-A4C7-5EE217E3F399}"/>
          </ac:spMkLst>
        </pc:spChg>
        <pc:spChg chg="mod">
          <ac:chgData name="Choi Soy" userId="90492fdf2bf6730e" providerId="LiveId" clId="{0C25323F-9C40-4D12-BF2F-8CC4FB2884A7}" dt="2020-03-25T06:02:37.251" v="2291" actId="113"/>
          <ac:spMkLst>
            <pc:docMk/>
            <pc:sldMk cId="2845643052" sldId="284"/>
            <ac:spMk id="15" creationId="{EA2D7636-F9CE-4BEC-A0FA-0D13411A1A4E}"/>
          </ac:spMkLst>
        </pc:spChg>
        <pc:spChg chg="mod">
          <ac:chgData name="Choi Soy" userId="90492fdf2bf6730e" providerId="LiveId" clId="{0C25323F-9C40-4D12-BF2F-8CC4FB2884A7}" dt="2020-03-25T06:02:33.505" v="2289" actId="113"/>
          <ac:spMkLst>
            <pc:docMk/>
            <pc:sldMk cId="2845643052" sldId="284"/>
            <ac:spMk id="16" creationId="{F2646F9A-694C-40B4-8F23-3CF4A3D82A1E}"/>
          </ac:spMkLst>
        </pc:spChg>
        <pc:spChg chg="add mod">
          <ac:chgData name="Choi Soy" userId="90492fdf2bf6730e" providerId="LiveId" clId="{0C25323F-9C40-4D12-BF2F-8CC4FB2884A7}" dt="2020-03-25T02:47:01.815" v="206" actId="164"/>
          <ac:spMkLst>
            <pc:docMk/>
            <pc:sldMk cId="2845643052" sldId="284"/>
            <ac:spMk id="17" creationId="{73E761AD-E370-4188-93EE-A799D6AB63A7}"/>
          </ac:spMkLst>
        </pc:spChg>
        <pc:spChg chg="add mod">
          <ac:chgData name="Choi Soy" userId="90492fdf2bf6730e" providerId="LiveId" clId="{0C25323F-9C40-4D12-BF2F-8CC4FB2884A7}" dt="2020-03-25T02:47:01.815" v="206" actId="164"/>
          <ac:spMkLst>
            <pc:docMk/>
            <pc:sldMk cId="2845643052" sldId="284"/>
            <ac:spMk id="18" creationId="{4EEDE749-938F-46A1-8157-55A9515B7741}"/>
          </ac:spMkLst>
        </pc:spChg>
        <pc:spChg chg="add del mod">
          <ac:chgData name="Choi Soy" userId="90492fdf2bf6730e" providerId="LiveId" clId="{0C25323F-9C40-4D12-BF2F-8CC4FB2884A7}" dt="2020-03-25T02:54:22.537" v="437" actId="12084"/>
          <ac:spMkLst>
            <pc:docMk/>
            <pc:sldMk cId="2845643052" sldId="284"/>
            <ac:spMk id="19" creationId="{74C5F00E-341F-4674-9DA6-9D5F2E30624C}"/>
          </ac:spMkLst>
        </pc:spChg>
        <pc:spChg chg="add del mod">
          <ac:chgData name="Choi Soy" userId="90492fdf2bf6730e" providerId="LiveId" clId="{0C25323F-9C40-4D12-BF2F-8CC4FB2884A7}" dt="2020-03-25T11:32:01.807" v="4795" actId="478"/>
          <ac:spMkLst>
            <pc:docMk/>
            <pc:sldMk cId="2845643052" sldId="284"/>
            <ac:spMk id="21" creationId="{73FDDB28-0716-41CA-AC53-17DB0161F2EA}"/>
          </ac:spMkLst>
        </pc:spChg>
        <pc:spChg chg="add mod">
          <ac:chgData name="Choi Soy" userId="90492fdf2bf6730e" providerId="LiveId" clId="{0C25323F-9C40-4D12-BF2F-8CC4FB2884A7}" dt="2020-03-25T11:32:58.907" v="4803" actId="1582"/>
          <ac:spMkLst>
            <pc:docMk/>
            <pc:sldMk cId="2845643052" sldId="284"/>
            <ac:spMk id="22" creationId="{4AC2753C-A909-4EE0-82FE-D62E7AFB77F9}"/>
          </ac:spMkLst>
        </pc:spChg>
        <pc:grpChg chg="add mod">
          <ac:chgData name="Choi Soy" userId="90492fdf2bf6730e" providerId="LiveId" clId="{0C25323F-9C40-4D12-BF2F-8CC4FB2884A7}" dt="2020-03-25T02:47:33.673" v="213" actId="164"/>
          <ac:grpSpMkLst>
            <pc:docMk/>
            <pc:sldMk cId="2845643052" sldId="284"/>
            <ac:grpSpMk id="9" creationId="{D69358EB-4EE8-4661-9585-2C3E80594FCD}"/>
          </ac:grpSpMkLst>
        </pc:grpChg>
        <pc:grpChg chg="add mod">
          <ac:chgData name="Choi Soy" userId="90492fdf2bf6730e" providerId="LiveId" clId="{0C25323F-9C40-4D12-BF2F-8CC4FB2884A7}" dt="2020-03-25T11:32:46.720" v="4802" actId="164"/>
          <ac:grpSpMkLst>
            <pc:docMk/>
            <pc:sldMk cId="2845643052" sldId="284"/>
            <ac:grpSpMk id="12" creationId="{69CBDAC7-7B37-4B6C-BF1C-5E62DCCCDF2D}"/>
          </ac:grpSpMkLst>
        </pc:grpChg>
        <pc:grpChg chg="add mod">
          <ac:chgData name="Choi Soy" userId="90492fdf2bf6730e" providerId="LiveId" clId="{0C25323F-9C40-4D12-BF2F-8CC4FB2884A7}" dt="2020-03-25T11:32:46.720" v="4802" actId="164"/>
          <ac:grpSpMkLst>
            <pc:docMk/>
            <pc:sldMk cId="2845643052" sldId="284"/>
            <ac:grpSpMk id="23" creationId="{6A4E81A0-853D-436D-AFF2-B0B81BA26016}"/>
          </ac:grpSpMkLst>
        </pc:grpChg>
        <pc:graphicFrameChg chg="add mod">
          <ac:chgData name="Choi Soy" userId="90492fdf2bf6730e" providerId="LiveId" clId="{0C25323F-9C40-4D12-BF2F-8CC4FB2884A7}" dt="2020-03-25T04:22:55.996" v="606" actId="20577"/>
          <ac:graphicFrameMkLst>
            <pc:docMk/>
            <pc:sldMk cId="2845643052" sldId="284"/>
            <ac:graphicFrameMk id="20" creationId="{E1D51FA2-C0AA-431B-A335-4DB7B19E9D3F}"/>
          </ac:graphicFrameMkLst>
        </pc:graphicFrameChg>
        <pc:picChg chg="del">
          <ac:chgData name="Choi Soy" userId="90492fdf2bf6730e" providerId="LiveId" clId="{0C25323F-9C40-4D12-BF2F-8CC4FB2884A7}" dt="2020-03-25T02:42:52.406" v="149" actId="478"/>
          <ac:picMkLst>
            <pc:docMk/>
            <pc:sldMk cId="2845643052" sldId="284"/>
            <ac:picMk id="2" creationId="{C7AA3EF5-E9FD-46EC-9277-5296FA7A0FBB}"/>
          </ac:picMkLst>
        </pc:picChg>
        <pc:picChg chg="add del mod modCrop">
          <ac:chgData name="Choi Soy" userId="90492fdf2bf6730e" providerId="LiveId" clId="{0C25323F-9C40-4D12-BF2F-8CC4FB2884A7}" dt="2020-03-25T02:46:12.162" v="197" actId="478"/>
          <ac:picMkLst>
            <pc:docMk/>
            <pc:sldMk cId="2845643052" sldId="284"/>
            <ac:picMk id="4" creationId="{66030C8D-136B-4451-B59F-5EC0CDC90770}"/>
          </ac:picMkLst>
        </pc:picChg>
        <pc:picChg chg="del">
          <ac:chgData name="Choi Soy" userId="90492fdf2bf6730e" providerId="LiveId" clId="{0C25323F-9C40-4D12-BF2F-8CC4FB2884A7}" dt="2020-03-25T02:42:55.320" v="150" actId="478"/>
          <ac:picMkLst>
            <pc:docMk/>
            <pc:sldMk cId="2845643052" sldId="284"/>
            <ac:picMk id="6" creationId="{9AD52873-773A-4636-92FB-8AC2C7159B09}"/>
          </ac:picMkLst>
        </pc:picChg>
        <pc:picChg chg="add mod">
          <ac:chgData name="Choi Soy" userId="90492fdf2bf6730e" providerId="LiveId" clId="{0C25323F-9C40-4D12-BF2F-8CC4FB2884A7}" dt="2020-03-25T02:47:01.815" v="206" actId="164"/>
          <ac:picMkLst>
            <pc:docMk/>
            <pc:sldMk cId="2845643052" sldId="284"/>
            <ac:picMk id="7" creationId="{CB38D2CD-9B3A-484B-902F-EC0D38564D21}"/>
          </ac:picMkLst>
        </pc:picChg>
      </pc:sldChg>
      <pc:sldChg chg="addSp delSp modSp add del mod">
        <pc:chgData name="Choi Soy" userId="90492fdf2bf6730e" providerId="LiveId" clId="{0C25323F-9C40-4D12-BF2F-8CC4FB2884A7}" dt="2020-03-25T05:22:47.184" v="1684" actId="47"/>
        <pc:sldMkLst>
          <pc:docMk/>
          <pc:sldMk cId="315678408" sldId="285"/>
        </pc:sldMkLst>
        <pc:spChg chg="add mod">
          <ac:chgData name="Choi Soy" userId="90492fdf2bf6730e" providerId="LiveId" clId="{0C25323F-9C40-4D12-BF2F-8CC4FB2884A7}" dt="2020-03-25T05:18:24.517" v="1641" actId="21"/>
          <ac:spMkLst>
            <pc:docMk/>
            <pc:sldMk cId="315678408" sldId="285"/>
            <ac:spMk id="12" creationId="{5F642B1F-1CB3-45BD-A65A-0B267139F215}"/>
          </ac:spMkLst>
        </pc:spChg>
        <pc:spChg chg="del">
          <ac:chgData name="Choi Soy" userId="90492fdf2bf6730e" providerId="LiveId" clId="{0C25323F-9C40-4D12-BF2F-8CC4FB2884A7}" dt="2020-03-25T04:56:04.034" v="1370" actId="478"/>
          <ac:spMkLst>
            <pc:docMk/>
            <pc:sldMk cId="315678408" sldId="285"/>
            <ac:spMk id="32" creationId="{EDE506C2-0840-4511-AD7B-ECD98504D116}"/>
          </ac:spMkLst>
        </pc:spChg>
        <pc:spChg chg="del">
          <ac:chgData name="Choi Soy" userId="90492fdf2bf6730e" providerId="LiveId" clId="{0C25323F-9C40-4D12-BF2F-8CC4FB2884A7}" dt="2020-03-25T04:56:07.852" v="1371" actId="478"/>
          <ac:spMkLst>
            <pc:docMk/>
            <pc:sldMk cId="315678408" sldId="285"/>
            <ac:spMk id="33" creationId="{A28814E2-17D2-4B42-89E7-F1666EB10D37}"/>
          </ac:spMkLst>
        </pc:spChg>
        <pc:spChg chg="del">
          <ac:chgData name="Choi Soy" userId="90492fdf2bf6730e" providerId="LiveId" clId="{0C25323F-9C40-4D12-BF2F-8CC4FB2884A7}" dt="2020-03-25T04:56:04.034" v="1370" actId="478"/>
          <ac:spMkLst>
            <pc:docMk/>
            <pc:sldMk cId="315678408" sldId="285"/>
            <ac:spMk id="34" creationId="{B42A2980-2F06-43DC-8FC5-A021F3F54FC7}"/>
          </ac:spMkLst>
        </pc:spChg>
        <pc:grpChg chg="del">
          <ac:chgData name="Choi Soy" userId="90492fdf2bf6730e" providerId="LiveId" clId="{0C25323F-9C40-4D12-BF2F-8CC4FB2884A7}" dt="2020-03-25T04:56:04.034" v="1370" actId="478"/>
          <ac:grpSpMkLst>
            <pc:docMk/>
            <pc:sldMk cId="315678408" sldId="285"/>
            <ac:grpSpMk id="31" creationId="{61C0812D-08B9-4E4F-8879-18801097A3DE}"/>
          </ac:grpSpMkLst>
        </pc:grpChg>
        <pc:picChg chg="del">
          <ac:chgData name="Choi Soy" userId="90492fdf2bf6730e" providerId="LiveId" clId="{0C25323F-9C40-4D12-BF2F-8CC4FB2884A7}" dt="2020-03-25T04:56:04.034" v="1370" actId="478"/>
          <ac:picMkLst>
            <pc:docMk/>
            <pc:sldMk cId="315678408" sldId="285"/>
            <ac:picMk id="2" creationId="{7DE54C30-290F-4B6F-9F53-61E5F4880104}"/>
          </ac:picMkLst>
        </pc:picChg>
        <pc:picChg chg="add mod modCrop">
          <ac:chgData name="Choi Soy" userId="90492fdf2bf6730e" providerId="LiveId" clId="{0C25323F-9C40-4D12-BF2F-8CC4FB2884A7}" dt="2020-03-25T05:14:29.121" v="1549" actId="1076"/>
          <ac:picMkLst>
            <pc:docMk/>
            <pc:sldMk cId="315678408" sldId="285"/>
            <ac:picMk id="6" creationId="{A57E1BD6-0585-457A-88B1-84479562F11B}"/>
          </ac:picMkLst>
        </pc:picChg>
        <pc:picChg chg="del">
          <ac:chgData name="Choi Soy" userId="90492fdf2bf6730e" providerId="LiveId" clId="{0C25323F-9C40-4D12-BF2F-8CC4FB2884A7}" dt="2020-03-25T04:56:04.034" v="1370" actId="478"/>
          <ac:picMkLst>
            <pc:docMk/>
            <pc:sldMk cId="315678408" sldId="285"/>
            <ac:picMk id="9" creationId="{D66E6383-45A1-41BB-8486-9A4B3BD49277}"/>
          </ac:picMkLst>
        </pc:picChg>
      </pc:sldChg>
      <pc:sldChg chg="addSp delSp modSp add mod ord addCm delCm modCm">
        <pc:chgData name="Choi Soy" userId="90492fdf2bf6730e" providerId="LiveId" clId="{0C25323F-9C40-4D12-BF2F-8CC4FB2884A7}" dt="2020-03-25T05:55:37.377" v="2225" actId="1076"/>
        <pc:sldMkLst>
          <pc:docMk/>
          <pc:sldMk cId="3502295008" sldId="286"/>
        </pc:sldMkLst>
        <pc:spChg chg="add del mod">
          <ac:chgData name="Choi Soy" userId="90492fdf2bf6730e" providerId="LiveId" clId="{0C25323F-9C40-4D12-BF2F-8CC4FB2884A7}" dt="2020-03-25T05:43:25.896" v="2043" actId="478"/>
          <ac:spMkLst>
            <pc:docMk/>
            <pc:sldMk cId="3502295008" sldId="286"/>
            <ac:spMk id="12" creationId="{87ED5DEE-7E47-48A3-B1D7-F6501CB5ECCF}"/>
          </ac:spMkLst>
        </pc:spChg>
        <pc:spChg chg="add mod">
          <ac:chgData name="Choi Soy" userId="90492fdf2bf6730e" providerId="LiveId" clId="{0C25323F-9C40-4D12-BF2F-8CC4FB2884A7}" dt="2020-03-25T05:49:07.715" v="2152" actId="164"/>
          <ac:spMkLst>
            <pc:docMk/>
            <pc:sldMk cId="3502295008" sldId="286"/>
            <ac:spMk id="22" creationId="{8B55D001-5DDC-4AE3-83BB-38DF966B5766}"/>
          </ac:spMkLst>
        </pc:spChg>
        <pc:spChg chg="add mod">
          <ac:chgData name="Choi Soy" userId="90492fdf2bf6730e" providerId="LiveId" clId="{0C25323F-9C40-4D12-BF2F-8CC4FB2884A7}" dt="2020-03-25T05:54:57.956" v="2222" actId="164"/>
          <ac:spMkLst>
            <pc:docMk/>
            <pc:sldMk cId="3502295008" sldId="286"/>
            <ac:spMk id="25" creationId="{E9D9B743-E120-4297-B083-2898706AEC98}"/>
          </ac:spMkLst>
        </pc:spChg>
        <pc:spChg chg="add del">
          <ac:chgData name="Choi Soy" userId="90492fdf2bf6730e" providerId="LiveId" clId="{0C25323F-9C40-4D12-BF2F-8CC4FB2884A7}" dt="2020-03-25T05:21:24.945" v="1680" actId="478"/>
          <ac:spMkLst>
            <pc:docMk/>
            <pc:sldMk cId="3502295008" sldId="286"/>
            <ac:spMk id="32" creationId="{EDE506C2-0840-4511-AD7B-ECD98504D116}"/>
          </ac:spMkLst>
        </pc:spChg>
        <pc:spChg chg="add del">
          <ac:chgData name="Choi Soy" userId="90492fdf2bf6730e" providerId="LiveId" clId="{0C25323F-9C40-4D12-BF2F-8CC4FB2884A7}" dt="2020-03-25T05:21:24.945" v="1680" actId="478"/>
          <ac:spMkLst>
            <pc:docMk/>
            <pc:sldMk cId="3502295008" sldId="286"/>
            <ac:spMk id="33" creationId="{A28814E2-17D2-4B42-89E7-F1666EB10D37}"/>
          </ac:spMkLst>
        </pc:spChg>
        <pc:spChg chg="add del">
          <ac:chgData name="Choi Soy" userId="90492fdf2bf6730e" providerId="LiveId" clId="{0C25323F-9C40-4D12-BF2F-8CC4FB2884A7}" dt="2020-03-25T05:21:24.945" v="1680" actId="478"/>
          <ac:spMkLst>
            <pc:docMk/>
            <pc:sldMk cId="3502295008" sldId="286"/>
            <ac:spMk id="34" creationId="{B42A2980-2F06-43DC-8FC5-A021F3F54FC7}"/>
          </ac:spMkLst>
        </pc:spChg>
        <pc:spChg chg="add mod">
          <ac:chgData name="Choi Soy" userId="90492fdf2bf6730e" providerId="LiveId" clId="{0C25323F-9C40-4D12-BF2F-8CC4FB2884A7}" dt="2020-03-25T05:49:07.715" v="2152" actId="164"/>
          <ac:spMkLst>
            <pc:docMk/>
            <pc:sldMk cId="3502295008" sldId="286"/>
            <ac:spMk id="36" creationId="{33CC49E9-7BDB-4186-8DB9-816DD0F243C4}"/>
          </ac:spMkLst>
        </pc:spChg>
        <pc:spChg chg="add mod">
          <ac:chgData name="Choi Soy" userId="90492fdf2bf6730e" providerId="LiveId" clId="{0C25323F-9C40-4D12-BF2F-8CC4FB2884A7}" dt="2020-03-25T05:49:07.715" v="2152" actId="164"/>
          <ac:spMkLst>
            <pc:docMk/>
            <pc:sldMk cId="3502295008" sldId="286"/>
            <ac:spMk id="37" creationId="{42052878-D0BA-49ED-8F38-85824A0B9429}"/>
          </ac:spMkLst>
        </pc:spChg>
        <pc:spChg chg="add mod">
          <ac:chgData name="Choi Soy" userId="90492fdf2bf6730e" providerId="LiveId" clId="{0C25323F-9C40-4D12-BF2F-8CC4FB2884A7}" dt="2020-03-25T05:50:07.336" v="2155" actId="1076"/>
          <ac:spMkLst>
            <pc:docMk/>
            <pc:sldMk cId="3502295008" sldId="286"/>
            <ac:spMk id="38" creationId="{70884296-27FC-4E1D-A9EF-8B4DDBBD2923}"/>
          </ac:spMkLst>
        </pc:spChg>
        <pc:spChg chg="add mod">
          <ac:chgData name="Choi Soy" userId="90492fdf2bf6730e" providerId="LiveId" clId="{0C25323F-9C40-4D12-BF2F-8CC4FB2884A7}" dt="2020-03-25T05:50:07.336" v="2155" actId="1076"/>
          <ac:spMkLst>
            <pc:docMk/>
            <pc:sldMk cId="3502295008" sldId="286"/>
            <ac:spMk id="39" creationId="{79CCFF6F-23B9-4FFC-BCB2-44AFE9310982}"/>
          </ac:spMkLst>
        </pc:spChg>
        <pc:spChg chg="add mod">
          <ac:chgData name="Choi Soy" userId="90492fdf2bf6730e" providerId="LiveId" clId="{0C25323F-9C40-4D12-BF2F-8CC4FB2884A7}" dt="2020-03-25T05:54:57.956" v="2222" actId="164"/>
          <ac:spMkLst>
            <pc:docMk/>
            <pc:sldMk cId="3502295008" sldId="286"/>
            <ac:spMk id="40" creationId="{F798C1BB-F514-4E58-949A-8D3FFF88A9C7}"/>
          </ac:spMkLst>
        </pc:spChg>
        <pc:spChg chg="add mod">
          <ac:chgData name="Choi Soy" userId="90492fdf2bf6730e" providerId="LiveId" clId="{0C25323F-9C40-4D12-BF2F-8CC4FB2884A7}" dt="2020-03-25T05:51:49.129" v="2187" actId="20577"/>
          <ac:spMkLst>
            <pc:docMk/>
            <pc:sldMk cId="3502295008" sldId="286"/>
            <ac:spMk id="41" creationId="{74135D6E-0201-4B19-A454-3AD892C3043E}"/>
          </ac:spMkLst>
        </pc:spChg>
        <pc:spChg chg="add mod">
          <ac:chgData name="Choi Soy" userId="90492fdf2bf6730e" providerId="LiveId" clId="{0C25323F-9C40-4D12-BF2F-8CC4FB2884A7}" dt="2020-03-25T05:54:57.956" v="2222" actId="164"/>
          <ac:spMkLst>
            <pc:docMk/>
            <pc:sldMk cId="3502295008" sldId="286"/>
            <ac:spMk id="42" creationId="{824BEB8C-2779-42F3-ABDC-5852BE5590C0}"/>
          </ac:spMkLst>
        </pc:spChg>
        <pc:spChg chg="add mod">
          <ac:chgData name="Choi Soy" userId="90492fdf2bf6730e" providerId="LiveId" clId="{0C25323F-9C40-4D12-BF2F-8CC4FB2884A7}" dt="2020-03-25T05:54:57.956" v="2222" actId="164"/>
          <ac:spMkLst>
            <pc:docMk/>
            <pc:sldMk cId="3502295008" sldId="286"/>
            <ac:spMk id="43" creationId="{D5429DB9-979D-447E-AB58-D6AE7F73B7F1}"/>
          </ac:spMkLst>
        </pc:spChg>
        <pc:spChg chg="add mod">
          <ac:chgData name="Choi Soy" userId="90492fdf2bf6730e" providerId="LiveId" clId="{0C25323F-9C40-4D12-BF2F-8CC4FB2884A7}" dt="2020-03-25T05:54:57.956" v="2222" actId="164"/>
          <ac:spMkLst>
            <pc:docMk/>
            <pc:sldMk cId="3502295008" sldId="286"/>
            <ac:spMk id="44" creationId="{DD845ED2-63B5-4657-B24F-6AAE8383DE87}"/>
          </ac:spMkLst>
        </pc:spChg>
        <pc:grpChg chg="add mod">
          <ac:chgData name="Choi Soy" userId="90492fdf2bf6730e" providerId="LiveId" clId="{0C25323F-9C40-4D12-BF2F-8CC4FB2884A7}" dt="2020-03-25T05:49:07.715" v="2152" actId="164"/>
          <ac:grpSpMkLst>
            <pc:docMk/>
            <pc:sldMk cId="3502295008" sldId="286"/>
            <ac:grpSpMk id="23" creationId="{8BC01414-5484-4E40-B75F-BEB32F03BD2F}"/>
          </ac:grpSpMkLst>
        </pc:grpChg>
        <pc:grpChg chg="add mod">
          <ac:chgData name="Choi Soy" userId="90492fdf2bf6730e" providerId="LiveId" clId="{0C25323F-9C40-4D12-BF2F-8CC4FB2884A7}" dt="2020-03-25T05:54:57.956" v="2222" actId="164"/>
          <ac:grpSpMkLst>
            <pc:docMk/>
            <pc:sldMk cId="3502295008" sldId="286"/>
            <ac:grpSpMk id="24" creationId="{26B99525-F870-4C15-B3DE-BA72CF0C74E4}"/>
          </ac:grpSpMkLst>
        </pc:grpChg>
        <pc:grpChg chg="add mod">
          <ac:chgData name="Choi Soy" userId="90492fdf2bf6730e" providerId="LiveId" clId="{0C25323F-9C40-4D12-BF2F-8CC4FB2884A7}" dt="2020-03-25T05:55:37.377" v="2225" actId="1076"/>
          <ac:grpSpMkLst>
            <pc:docMk/>
            <pc:sldMk cId="3502295008" sldId="286"/>
            <ac:grpSpMk id="26" creationId="{EE220BC2-F6D3-418B-8D99-567076E54825}"/>
          </ac:grpSpMkLst>
        </pc:grpChg>
        <pc:grpChg chg="add del">
          <ac:chgData name="Choi Soy" userId="90492fdf2bf6730e" providerId="LiveId" clId="{0C25323F-9C40-4D12-BF2F-8CC4FB2884A7}" dt="2020-03-25T05:21:24.945" v="1680" actId="478"/>
          <ac:grpSpMkLst>
            <pc:docMk/>
            <pc:sldMk cId="3502295008" sldId="286"/>
            <ac:grpSpMk id="31" creationId="{61C0812D-08B9-4E4F-8879-18801097A3DE}"/>
          </ac:grpSpMkLst>
        </pc:grpChg>
        <pc:picChg chg="add del">
          <ac:chgData name="Choi Soy" userId="90492fdf2bf6730e" providerId="LiveId" clId="{0C25323F-9C40-4D12-BF2F-8CC4FB2884A7}" dt="2020-03-25T05:21:24.945" v="1680" actId="478"/>
          <ac:picMkLst>
            <pc:docMk/>
            <pc:sldMk cId="3502295008" sldId="286"/>
            <ac:picMk id="2" creationId="{7DE54C30-290F-4B6F-9F53-61E5F4880104}"/>
          </ac:picMkLst>
        </pc:picChg>
        <pc:picChg chg="add del mod ord">
          <ac:chgData name="Choi Soy" userId="90492fdf2bf6730e" providerId="LiveId" clId="{0C25323F-9C40-4D12-BF2F-8CC4FB2884A7}" dt="2020-03-25T05:43:23.011" v="2042" actId="478"/>
          <ac:picMkLst>
            <pc:docMk/>
            <pc:sldMk cId="3502295008" sldId="286"/>
            <ac:picMk id="6" creationId="{FCBD4B16-45ED-4BE6-B45B-AE43E7001A3D}"/>
          </ac:picMkLst>
        </pc:picChg>
        <pc:picChg chg="add del">
          <ac:chgData name="Choi Soy" userId="90492fdf2bf6730e" providerId="LiveId" clId="{0C25323F-9C40-4D12-BF2F-8CC4FB2884A7}" dt="2020-03-25T05:21:24.945" v="1680" actId="478"/>
          <ac:picMkLst>
            <pc:docMk/>
            <pc:sldMk cId="3502295008" sldId="286"/>
            <ac:picMk id="9" creationId="{D66E6383-45A1-41BB-8486-9A4B3BD49277}"/>
          </ac:picMkLst>
        </pc:picChg>
        <pc:picChg chg="add mod modCrop">
          <ac:chgData name="Choi Soy" userId="90492fdf2bf6730e" providerId="LiveId" clId="{0C25323F-9C40-4D12-BF2F-8CC4FB2884A7}" dt="2020-03-25T05:48:54.966" v="2149" actId="164"/>
          <ac:picMkLst>
            <pc:docMk/>
            <pc:sldMk cId="3502295008" sldId="286"/>
            <ac:picMk id="21" creationId="{2DD5829B-5610-4A2B-8B1E-565F1B7FEE78}"/>
          </ac:picMkLst>
        </pc:picChg>
        <pc:picChg chg="add mod modCrop">
          <ac:chgData name="Choi Soy" userId="90492fdf2bf6730e" providerId="LiveId" clId="{0C25323F-9C40-4D12-BF2F-8CC4FB2884A7}" dt="2020-03-25T05:49:54.399" v="2154" actId="1076"/>
          <ac:picMkLst>
            <pc:docMk/>
            <pc:sldMk cId="3502295008" sldId="286"/>
            <ac:picMk id="35" creationId="{92E89D9C-FF3A-4F9B-BC17-981F38BBC32D}"/>
          </ac:picMkLst>
        </pc:picChg>
        <pc:cxnChg chg="add del">
          <ac:chgData name="Choi Soy" userId="90492fdf2bf6730e" providerId="LiveId" clId="{0C25323F-9C40-4D12-BF2F-8CC4FB2884A7}" dt="2020-03-25T05:21:20.736" v="1679" actId="478"/>
          <ac:cxnSpMkLst>
            <pc:docMk/>
            <pc:sldMk cId="3502295008" sldId="286"/>
            <ac:cxnSpMk id="11" creationId="{5785BE46-1C7D-4711-8316-4D3AB38FA341}"/>
          </ac:cxnSpMkLst>
        </pc:cxnChg>
      </pc:sldChg>
      <pc:sldChg chg="add del">
        <pc:chgData name="Choi Soy" userId="90492fdf2bf6730e" providerId="LiveId" clId="{0C25323F-9C40-4D12-BF2F-8CC4FB2884A7}" dt="2020-03-25T05:30:54.752" v="1904" actId="47"/>
        <pc:sldMkLst>
          <pc:docMk/>
          <pc:sldMk cId="1148424331" sldId="287"/>
        </pc:sldMkLst>
      </pc:sldChg>
      <pc:sldChg chg="add del">
        <pc:chgData name="Choi Soy" userId="90492fdf2bf6730e" providerId="LiveId" clId="{0C25323F-9C40-4D12-BF2F-8CC4FB2884A7}" dt="2020-03-25T05:30:55.520" v="1905" actId="47"/>
        <pc:sldMkLst>
          <pc:docMk/>
          <pc:sldMk cId="2158489988" sldId="288"/>
        </pc:sldMkLst>
      </pc:sldChg>
      <pc:sldChg chg="addSp delSp modSp add del mod">
        <pc:chgData name="Choi Soy" userId="90492fdf2bf6730e" providerId="LiveId" clId="{0C25323F-9C40-4D12-BF2F-8CC4FB2884A7}" dt="2020-03-25T05:23:39.612" v="1695" actId="47"/>
        <pc:sldMkLst>
          <pc:docMk/>
          <pc:sldMk cId="852853159" sldId="289"/>
        </pc:sldMkLst>
        <pc:spChg chg="add del mod">
          <ac:chgData name="Choi Soy" userId="90492fdf2bf6730e" providerId="LiveId" clId="{0C25323F-9C40-4D12-BF2F-8CC4FB2884A7}" dt="2020-03-25T05:20:33.877" v="1669" actId="478"/>
          <ac:spMkLst>
            <pc:docMk/>
            <pc:sldMk cId="852853159" sldId="289"/>
            <ac:spMk id="2" creationId="{C9D14F34-9667-46DF-8514-927563E3ED12}"/>
          </ac:spMkLst>
        </pc:spChg>
        <pc:spChg chg="add del mod">
          <ac:chgData name="Choi Soy" userId="90492fdf2bf6730e" providerId="LiveId" clId="{0C25323F-9C40-4D12-BF2F-8CC4FB2884A7}" dt="2020-03-25T05:22:52.719" v="1686" actId="478"/>
          <ac:spMkLst>
            <pc:docMk/>
            <pc:sldMk cId="852853159" sldId="289"/>
            <ac:spMk id="3" creationId="{1EFF5F15-02E5-4ADE-977A-58B1A7FFA15E}"/>
          </ac:spMkLst>
        </pc:spChg>
        <pc:spChg chg="mod">
          <ac:chgData name="Choi Soy" userId="90492fdf2bf6730e" providerId="LiveId" clId="{0C25323F-9C40-4D12-BF2F-8CC4FB2884A7}" dt="2020-03-25T05:23:14.526" v="1689" actId="1076"/>
          <ac:spMkLst>
            <pc:docMk/>
            <pc:sldMk cId="852853159" sldId="289"/>
            <ac:spMk id="12" creationId="{5F642B1F-1CB3-45BD-A65A-0B267139F215}"/>
          </ac:spMkLst>
        </pc:spChg>
        <pc:spChg chg="add del mod">
          <ac:chgData name="Choi Soy" userId="90492fdf2bf6730e" providerId="LiveId" clId="{0C25323F-9C40-4D12-BF2F-8CC4FB2884A7}" dt="2020-03-25T05:22:58.799" v="1688" actId="478"/>
          <ac:spMkLst>
            <pc:docMk/>
            <pc:sldMk cId="852853159" sldId="289"/>
            <ac:spMk id="17" creationId="{88E5A4B0-CE00-404A-87B8-C60503737437}"/>
          </ac:spMkLst>
        </pc:spChg>
        <pc:spChg chg="add del mod">
          <ac:chgData name="Choi Soy" userId="90492fdf2bf6730e" providerId="LiveId" clId="{0C25323F-9C40-4D12-BF2F-8CC4FB2884A7}" dt="2020-03-25T05:22:55.537" v="1687" actId="478"/>
          <ac:spMkLst>
            <pc:docMk/>
            <pc:sldMk cId="852853159" sldId="289"/>
            <ac:spMk id="18" creationId="{A095A86A-8776-42E7-92BA-189846044805}"/>
          </ac:spMkLst>
        </pc:spChg>
        <pc:picChg chg="mod">
          <ac:chgData name="Choi Soy" userId="90492fdf2bf6730e" providerId="LiveId" clId="{0C25323F-9C40-4D12-BF2F-8CC4FB2884A7}" dt="2020-03-25T05:19:36.801" v="1655" actId="1076"/>
          <ac:picMkLst>
            <pc:docMk/>
            <pc:sldMk cId="852853159" sldId="289"/>
            <ac:picMk id="6" creationId="{A57E1BD6-0585-457A-88B1-84479562F11B}"/>
          </ac:picMkLst>
        </pc:picChg>
      </pc:sldChg>
      <pc:sldChg chg="add del">
        <pc:chgData name="Choi Soy" userId="90492fdf2bf6730e" providerId="LiveId" clId="{0C25323F-9C40-4D12-BF2F-8CC4FB2884A7}" dt="2020-03-25T04:56:25.168" v="1376" actId="47"/>
        <pc:sldMkLst>
          <pc:docMk/>
          <pc:sldMk cId="2647020145" sldId="289"/>
        </pc:sldMkLst>
      </pc:sldChg>
      <pc:sldChg chg="add del">
        <pc:chgData name="Choi Soy" userId="90492fdf2bf6730e" providerId="LiveId" clId="{0C25323F-9C40-4D12-BF2F-8CC4FB2884A7}" dt="2020-03-25T04:56:26.100" v="1377" actId="47"/>
        <pc:sldMkLst>
          <pc:docMk/>
          <pc:sldMk cId="2626223966" sldId="290"/>
        </pc:sldMkLst>
      </pc:sldChg>
      <pc:sldChg chg="addSp delSp modSp add mod">
        <pc:chgData name="Choi Soy" userId="90492fdf2bf6730e" providerId="LiveId" clId="{0C25323F-9C40-4D12-BF2F-8CC4FB2884A7}" dt="2020-03-25T11:35:09.732" v="4833" actId="255"/>
        <pc:sldMkLst>
          <pc:docMk/>
          <pc:sldMk cId="4156789007" sldId="290"/>
        </pc:sldMkLst>
        <pc:spChg chg="add mod">
          <ac:chgData name="Choi Soy" userId="90492fdf2bf6730e" providerId="LiveId" clId="{0C25323F-9C40-4D12-BF2F-8CC4FB2884A7}" dt="2020-03-25T11:34:28.144" v="4824" actId="1076"/>
          <ac:spMkLst>
            <pc:docMk/>
            <pc:sldMk cId="4156789007" sldId="290"/>
            <ac:spMk id="2" creationId="{3024685E-7B80-422C-9706-A7FDC7EB164C}"/>
          </ac:spMkLst>
        </pc:spChg>
        <pc:spChg chg="del">
          <ac:chgData name="Choi Soy" userId="90492fdf2bf6730e" providerId="LiveId" clId="{0C25323F-9C40-4D12-BF2F-8CC4FB2884A7}" dt="2020-03-25T05:23:57.721" v="1698" actId="478"/>
          <ac:spMkLst>
            <pc:docMk/>
            <pc:sldMk cId="4156789007" sldId="290"/>
            <ac:spMk id="3" creationId="{1EFF5F15-02E5-4ADE-977A-58B1A7FFA15E}"/>
          </ac:spMkLst>
        </pc:spChg>
        <pc:spChg chg="mod">
          <ac:chgData name="Choi Soy" userId="90492fdf2bf6730e" providerId="LiveId" clId="{0C25323F-9C40-4D12-BF2F-8CC4FB2884A7}" dt="2020-03-25T11:35:09.732" v="4833" actId="255"/>
          <ac:spMkLst>
            <pc:docMk/>
            <pc:sldMk cId="4156789007" sldId="290"/>
            <ac:spMk id="12" creationId="{5F642B1F-1CB3-45BD-A65A-0B267139F215}"/>
          </ac:spMkLst>
        </pc:spChg>
        <pc:spChg chg="del">
          <ac:chgData name="Choi Soy" userId="90492fdf2bf6730e" providerId="LiveId" clId="{0C25323F-9C40-4D12-BF2F-8CC4FB2884A7}" dt="2020-03-25T05:24:00.606" v="1699" actId="478"/>
          <ac:spMkLst>
            <pc:docMk/>
            <pc:sldMk cId="4156789007" sldId="290"/>
            <ac:spMk id="17" creationId="{88E5A4B0-CE00-404A-87B8-C60503737437}"/>
          </ac:spMkLst>
        </pc:spChg>
        <pc:spChg chg="del">
          <ac:chgData name="Choi Soy" userId="90492fdf2bf6730e" providerId="LiveId" clId="{0C25323F-9C40-4D12-BF2F-8CC4FB2884A7}" dt="2020-03-25T05:24:05.192" v="1700" actId="478"/>
          <ac:spMkLst>
            <pc:docMk/>
            <pc:sldMk cId="4156789007" sldId="290"/>
            <ac:spMk id="18" creationId="{A095A86A-8776-42E7-92BA-189846044805}"/>
          </ac:spMkLst>
        </pc:spChg>
        <pc:grpChg chg="mod">
          <ac:chgData name="Choi Soy" userId="90492fdf2bf6730e" providerId="LiveId" clId="{0C25323F-9C40-4D12-BF2F-8CC4FB2884A7}" dt="2020-03-25T05:23:22.934" v="1691" actId="1036"/>
          <ac:grpSpMkLst>
            <pc:docMk/>
            <pc:sldMk cId="4156789007" sldId="290"/>
            <ac:grpSpMk id="13" creationId="{51A23D69-8A58-46CB-B28B-F805DE1E6B0B}"/>
          </ac:grpSpMkLst>
        </pc:grpChg>
      </pc:sldChg>
      <pc:sldChg chg="add del">
        <pc:chgData name="Choi Soy" userId="90492fdf2bf6730e" providerId="LiveId" clId="{0C25323F-9C40-4D12-BF2F-8CC4FB2884A7}" dt="2020-03-25T04:56:23.811" v="1375" actId="47"/>
        <pc:sldMkLst>
          <pc:docMk/>
          <pc:sldMk cId="2928540475" sldId="291"/>
        </pc:sldMkLst>
      </pc:sldChg>
      <pc:sldChg chg="add del ord">
        <pc:chgData name="Choi Soy" userId="90492fdf2bf6730e" providerId="LiveId" clId="{0C25323F-9C40-4D12-BF2F-8CC4FB2884A7}" dt="2020-03-25T05:23:47.549" v="1697" actId="47"/>
        <pc:sldMkLst>
          <pc:docMk/>
          <pc:sldMk cId="3008780447" sldId="291"/>
        </pc:sldMkLst>
      </pc:sldChg>
      <pc:sldChg chg="addSp modSp add mod">
        <pc:chgData name="Choi Soy" userId="90492fdf2bf6730e" providerId="LiveId" clId="{0C25323F-9C40-4D12-BF2F-8CC4FB2884A7}" dt="2020-03-25T11:37:16.869" v="4844" actId="1076"/>
        <pc:sldMkLst>
          <pc:docMk/>
          <pc:sldMk cId="2051634432" sldId="292"/>
        </pc:sldMkLst>
        <pc:spChg chg="mod">
          <ac:chgData name="Choi Soy" userId="90492fdf2bf6730e" providerId="LiveId" clId="{0C25323F-9C40-4D12-BF2F-8CC4FB2884A7}" dt="2020-03-25T11:37:11.450" v="4842" actId="164"/>
          <ac:spMkLst>
            <pc:docMk/>
            <pc:sldMk cId="2051634432" sldId="292"/>
            <ac:spMk id="12" creationId="{5F642B1F-1CB3-45BD-A65A-0B267139F215}"/>
          </ac:spMkLst>
        </pc:spChg>
        <pc:spChg chg="add mod">
          <ac:chgData name="Choi Soy" userId="90492fdf2bf6730e" providerId="LiveId" clId="{0C25323F-9C40-4D12-BF2F-8CC4FB2884A7}" dt="2020-03-25T11:37:11.450" v="4842" actId="164"/>
          <ac:spMkLst>
            <pc:docMk/>
            <pc:sldMk cId="2051634432" sldId="292"/>
            <ac:spMk id="19" creationId="{F4452F47-FC26-40CC-91EA-AB99F429CDF3}"/>
          </ac:spMkLst>
        </pc:spChg>
        <pc:grpChg chg="add mod">
          <ac:chgData name="Choi Soy" userId="90492fdf2bf6730e" providerId="LiveId" clId="{0C25323F-9C40-4D12-BF2F-8CC4FB2884A7}" dt="2020-03-25T11:37:16.869" v="4844" actId="1076"/>
          <ac:grpSpMkLst>
            <pc:docMk/>
            <pc:sldMk cId="2051634432" sldId="292"/>
            <ac:grpSpMk id="2" creationId="{4744685B-DE18-41AA-BD43-32032163A9CF}"/>
          </ac:grpSpMkLst>
        </pc:grpChg>
      </pc:sldChg>
      <pc:sldChg chg="modSp add mod">
        <pc:chgData name="Choi Soy" userId="90492fdf2bf6730e" providerId="LiveId" clId="{0C25323F-9C40-4D12-BF2F-8CC4FB2884A7}" dt="2020-03-25T06:06:17.878" v="2308" actId="1076"/>
        <pc:sldMkLst>
          <pc:docMk/>
          <pc:sldMk cId="1734844925" sldId="293"/>
        </pc:sldMkLst>
        <pc:spChg chg="mod">
          <ac:chgData name="Choi Soy" userId="90492fdf2bf6730e" providerId="LiveId" clId="{0C25323F-9C40-4D12-BF2F-8CC4FB2884A7}" dt="2020-03-25T06:06:17.878" v="2308" actId="1076"/>
          <ac:spMkLst>
            <pc:docMk/>
            <pc:sldMk cId="1734844925" sldId="293"/>
            <ac:spMk id="12" creationId="{87ED5DEE-7E47-48A3-B1D7-F6501CB5ECCF}"/>
          </ac:spMkLst>
        </pc:spChg>
      </pc:sldChg>
      <pc:sldChg chg="addSp delSp modSp add mod">
        <pc:chgData name="Choi Soy" userId="90492fdf2bf6730e" providerId="LiveId" clId="{0C25323F-9C40-4D12-BF2F-8CC4FB2884A7}" dt="2020-03-25T06:08:37.796" v="2325" actId="1582"/>
        <pc:sldMkLst>
          <pc:docMk/>
          <pc:sldMk cId="831002375" sldId="294"/>
        </pc:sldMkLst>
        <pc:spChg chg="add del mod">
          <ac:chgData name="Choi Soy" userId="90492fdf2bf6730e" providerId="LiveId" clId="{0C25323F-9C40-4D12-BF2F-8CC4FB2884A7}" dt="2020-03-25T06:03:43.090" v="2298" actId="478"/>
          <ac:spMkLst>
            <pc:docMk/>
            <pc:sldMk cId="831002375" sldId="294"/>
            <ac:spMk id="4" creationId="{EC759751-47A5-4A8F-BC4F-4357702DD26E}"/>
          </ac:spMkLst>
        </pc:spChg>
        <pc:spChg chg="add mod">
          <ac:chgData name="Choi Soy" userId="90492fdf2bf6730e" providerId="LiveId" clId="{0C25323F-9C40-4D12-BF2F-8CC4FB2884A7}" dt="2020-03-25T06:05:56.243" v="2305" actId="164"/>
          <ac:spMkLst>
            <pc:docMk/>
            <pc:sldMk cId="831002375" sldId="294"/>
            <ac:spMk id="5" creationId="{3148DEEB-F860-4DEB-8FBA-DDAD2323265B}"/>
          </ac:spMkLst>
        </pc:spChg>
        <pc:spChg chg="add mod">
          <ac:chgData name="Choi Soy" userId="90492fdf2bf6730e" providerId="LiveId" clId="{0C25323F-9C40-4D12-BF2F-8CC4FB2884A7}" dt="2020-03-25T06:08:37.796" v="2325" actId="1582"/>
          <ac:spMkLst>
            <pc:docMk/>
            <pc:sldMk cId="831002375" sldId="294"/>
            <ac:spMk id="9" creationId="{CC08581E-D85C-4156-BCAA-8958422283FA}"/>
          </ac:spMkLst>
        </pc:spChg>
        <pc:spChg chg="mod">
          <ac:chgData name="Choi Soy" userId="90492fdf2bf6730e" providerId="LiveId" clId="{0C25323F-9C40-4D12-BF2F-8CC4FB2884A7}" dt="2020-03-25T06:05:16.778" v="2304" actId="20577"/>
          <ac:spMkLst>
            <pc:docMk/>
            <pc:sldMk cId="831002375" sldId="294"/>
            <ac:spMk id="14" creationId="{83931648-D54D-4C49-A4C7-5EE217E3F399}"/>
          </ac:spMkLst>
        </pc:spChg>
        <pc:grpChg chg="add del mod">
          <ac:chgData name="Choi Soy" userId="90492fdf2bf6730e" providerId="LiveId" clId="{0C25323F-9C40-4D12-BF2F-8CC4FB2884A7}" dt="2020-03-25T06:06:59.624" v="2310" actId="478"/>
          <ac:grpSpMkLst>
            <pc:docMk/>
            <pc:sldMk cId="831002375" sldId="294"/>
            <ac:grpSpMk id="6" creationId="{D0D80C85-13FC-459D-A7B2-CD95EDF32125}"/>
          </ac:grpSpMkLst>
        </pc:grpChg>
        <pc:grpChg chg="del">
          <ac:chgData name="Choi Soy" userId="90492fdf2bf6730e" providerId="LiveId" clId="{0C25323F-9C40-4D12-BF2F-8CC4FB2884A7}" dt="2020-03-25T05:55:54.443" v="2227" actId="478"/>
          <ac:grpSpMkLst>
            <pc:docMk/>
            <pc:sldMk cId="831002375" sldId="294"/>
            <ac:grpSpMk id="26" creationId="{EE220BC2-F6D3-418B-8D99-567076E54825}"/>
          </ac:grpSpMkLst>
        </pc:grpChg>
        <pc:picChg chg="add mod modCrop">
          <ac:chgData name="Choi Soy" userId="90492fdf2bf6730e" providerId="LiveId" clId="{0C25323F-9C40-4D12-BF2F-8CC4FB2884A7}" dt="2020-03-25T06:05:56.243" v="2305" actId="164"/>
          <ac:picMkLst>
            <pc:docMk/>
            <pc:sldMk cId="831002375" sldId="294"/>
            <ac:picMk id="3" creationId="{6C7F78F2-782B-46F7-A834-43125D39C671}"/>
          </ac:picMkLst>
        </pc:picChg>
        <pc:picChg chg="add mod">
          <ac:chgData name="Choi Soy" userId="90492fdf2bf6730e" providerId="LiveId" clId="{0C25323F-9C40-4D12-BF2F-8CC4FB2884A7}" dt="2020-03-25T06:08:20.946" v="2323" actId="1076"/>
          <ac:picMkLst>
            <pc:docMk/>
            <pc:sldMk cId="831002375" sldId="294"/>
            <ac:picMk id="8" creationId="{EBD7C751-CE38-4C88-8961-032BC79B802E}"/>
          </ac:picMkLst>
        </pc:picChg>
      </pc:sldChg>
      <pc:sldChg chg="add ord">
        <pc:chgData name="Choi Soy" userId="90492fdf2bf6730e" providerId="LiveId" clId="{0C25323F-9C40-4D12-BF2F-8CC4FB2884A7}" dt="2020-03-25T06:09:02.505" v="2327"/>
        <pc:sldMkLst>
          <pc:docMk/>
          <pc:sldMk cId="3267677683" sldId="295"/>
        </pc:sldMkLst>
      </pc:sldChg>
      <pc:sldChg chg="addSp delSp modSp add mod ord modNotesTx">
        <pc:chgData name="Choi Soy" userId="90492fdf2bf6730e" providerId="LiveId" clId="{0C25323F-9C40-4D12-BF2F-8CC4FB2884A7}" dt="2020-03-25T13:48:55.786" v="6277" actId="20577"/>
        <pc:sldMkLst>
          <pc:docMk/>
          <pc:sldMk cId="1406048856" sldId="296"/>
        </pc:sldMkLst>
        <pc:spChg chg="add mod">
          <ac:chgData name="Choi Soy" userId="90492fdf2bf6730e" providerId="LiveId" clId="{0C25323F-9C40-4D12-BF2F-8CC4FB2884A7}" dt="2020-03-25T07:09:25.290" v="2822" actId="1076"/>
          <ac:spMkLst>
            <pc:docMk/>
            <pc:sldMk cId="1406048856" sldId="296"/>
            <ac:spMk id="4" creationId="{7F829027-A110-4038-8420-F09BEF3BC76F}"/>
          </ac:spMkLst>
        </pc:spChg>
        <pc:spChg chg="del mod">
          <ac:chgData name="Choi Soy" userId="90492fdf2bf6730e" providerId="LiveId" clId="{0C25323F-9C40-4D12-BF2F-8CC4FB2884A7}" dt="2020-03-25T06:09:50.927" v="2331" actId="478"/>
          <ac:spMkLst>
            <pc:docMk/>
            <pc:sldMk cId="1406048856" sldId="296"/>
            <ac:spMk id="9" creationId="{CC08581E-D85C-4156-BCAA-8958422283FA}"/>
          </ac:spMkLst>
        </pc:spChg>
        <pc:spChg chg="mod">
          <ac:chgData name="Choi Soy" userId="90492fdf2bf6730e" providerId="LiveId" clId="{0C25323F-9C40-4D12-BF2F-8CC4FB2884A7}" dt="2020-03-25T07:02:36.418" v="2726" actId="121"/>
          <ac:spMkLst>
            <pc:docMk/>
            <pc:sldMk cId="1406048856" sldId="296"/>
            <ac:spMk id="14" creationId="{83931648-D54D-4C49-A4C7-5EE217E3F399}"/>
          </ac:spMkLst>
        </pc:spChg>
        <pc:picChg chg="add mod modCrop">
          <ac:chgData name="Choi Soy" userId="90492fdf2bf6730e" providerId="LiveId" clId="{0C25323F-9C40-4D12-BF2F-8CC4FB2884A7}" dt="2020-03-25T07:09:19.343" v="2821" actId="1076"/>
          <ac:picMkLst>
            <pc:docMk/>
            <pc:sldMk cId="1406048856" sldId="296"/>
            <ac:picMk id="3" creationId="{CB1BD48D-4D8F-4BEA-A62A-730899F1A75A}"/>
          </ac:picMkLst>
        </pc:picChg>
        <pc:picChg chg="del">
          <ac:chgData name="Choi Soy" userId="90492fdf2bf6730e" providerId="LiveId" clId="{0C25323F-9C40-4D12-BF2F-8CC4FB2884A7}" dt="2020-03-25T06:09:48.917" v="2330" actId="478"/>
          <ac:picMkLst>
            <pc:docMk/>
            <pc:sldMk cId="1406048856" sldId="296"/>
            <ac:picMk id="8" creationId="{EBD7C751-CE38-4C88-8961-032BC79B802E}"/>
          </ac:picMkLst>
        </pc:picChg>
      </pc:sldChg>
      <pc:sldChg chg="addSp delSp modSp add mod">
        <pc:chgData name="Choi Soy" userId="90492fdf2bf6730e" providerId="LiveId" clId="{0C25323F-9C40-4D12-BF2F-8CC4FB2884A7}" dt="2020-03-25T06:18:54.087" v="2397" actId="1076"/>
        <pc:sldMkLst>
          <pc:docMk/>
          <pc:sldMk cId="980848363" sldId="297"/>
        </pc:sldMkLst>
        <pc:spChg chg="del">
          <ac:chgData name="Choi Soy" userId="90492fdf2bf6730e" providerId="LiveId" clId="{0C25323F-9C40-4D12-BF2F-8CC4FB2884A7}" dt="2020-03-25T06:16:17.079" v="2341" actId="478"/>
          <ac:spMkLst>
            <pc:docMk/>
            <pc:sldMk cId="980848363" sldId="297"/>
            <ac:spMk id="3" creationId="{1EFF5F15-02E5-4ADE-977A-58B1A7FFA15E}"/>
          </ac:spMkLst>
        </pc:spChg>
        <pc:spChg chg="add mod">
          <ac:chgData name="Choi Soy" userId="90492fdf2bf6730e" providerId="LiveId" clId="{0C25323F-9C40-4D12-BF2F-8CC4FB2884A7}" dt="2020-03-25T06:18:50.255" v="2396" actId="164"/>
          <ac:spMkLst>
            <pc:docMk/>
            <pc:sldMk cId="980848363" sldId="297"/>
            <ac:spMk id="9" creationId="{B1E3F140-9BA6-4D16-9942-45AB0EFF59D2}"/>
          </ac:spMkLst>
        </pc:spChg>
        <pc:spChg chg="del mod">
          <ac:chgData name="Choi Soy" userId="90492fdf2bf6730e" providerId="LiveId" clId="{0C25323F-9C40-4D12-BF2F-8CC4FB2884A7}" dt="2020-03-25T06:16:25.791" v="2345" actId="478"/>
          <ac:spMkLst>
            <pc:docMk/>
            <pc:sldMk cId="980848363" sldId="297"/>
            <ac:spMk id="12" creationId="{5F642B1F-1CB3-45BD-A65A-0B267139F215}"/>
          </ac:spMkLst>
        </pc:spChg>
        <pc:spChg chg="del">
          <ac:chgData name="Choi Soy" userId="90492fdf2bf6730e" providerId="LiveId" clId="{0C25323F-9C40-4D12-BF2F-8CC4FB2884A7}" dt="2020-03-25T06:16:17.079" v="2341" actId="478"/>
          <ac:spMkLst>
            <pc:docMk/>
            <pc:sldMk cId="980848363" sldId="297"/>
            <ac:spMk id="17" creationId="{88E5A4B0-CE00-404A-87B8-C60503737437}"/>
          </ac:spMkLst>
        </pc:spChg>
        <pc:spChg chg="del">
          <ac:chgData name="Choi Soy" userId="90492fdf2bf6730e" providerId="LiveId" clId="{0C25323F-9C40-4D12-BF2F-8CC4FB2884A7}" dt="2020-03-25T06:16:17.079" v="2341" actId="478"/>
          <ac:spMkLst>
            <pc:docMk/>
            <pc:sldMk cId="980848363" sldId="297"/>
            <ac:spMk id="18" creationId="{A095A86A-8776-42E7-92BA-189846044805}"/>
          </ac:spMkLst>
        </pc:spChg>
        <pc:spChg chg="add mod">
          <ac:chgData name="Choi Soy" userId="90492fdf2bf6730e" providerId="LiveId" clId="{0C25323F-9C40-4D12-BF2F-8CC4FB2884A7}" dt="2020-03-25T06:18:50.255" v="2396" actId="164"/>
          <ac:spMkLst>
            <pc:docMk/>
            <pc:sldMk cId="980848363" sldId="297"/>
            <ac:spMk id="19" creationId="{6EAC074F-C4C4-4276-A7A4-35B68B979E93}"/>
          </ac:spMkLst>
        </pc:spChg>
        <pc:grpChg chg="add mod">
          <ac:chgData name="Choi Soy" userId="90492fdf2bf6730e" providerId="LiveId" clId="{0C25323F-9C40-4D12-BF2F-8CC4FB2884A7}" dt="2020-03-25T06:18:50.255" v="2396" actId="164"/>
          <ac:grpSpMkLst>
            <pc:docMk/>
            <pc:sldMk cId="980848363" sldId="297"/>
            <ac:grpSpMk id="8" creationId="{16CFE146-A5BA-42B4-9440-85240D65F87C}"/>
          </ac:grpSpMkLst>
        </pc:grpChg>
        <pc:grpChg chg="add mod">
          <ac:chgData name="Choi Soy" userId="90492fdf2bf6730e" providerId="LiveId" clId="{0C25323F-9C40-4D12-BF2F-8CC4FB2884A7}" dt="2020-03-25T06:18:54.087" v="2397" actId="1076"/>
          <ac:grpSpMkLst>
            <pc:docMk/>
            <pc:sldMk cId="980848363" sldId="297"/>
            <ac:grpSpMk id="20" creationId="{6D2A41AB-A422-4AB7-88A9-599B1289411A}"/>
          </ac:grpSpMkLst>
        </pc:grpChg>
        <pc:picChg chg="add mod">
          <ac:chgData name="Choi Soy" userId="90492fdf2bf6730e" providerId="LiveId" clId="{0C25323F-9C40-4D12-BF2F-8CC4FB2884A7}" dt="2020-03-25T06:16:50.588" v="2351" actId="1076"/>
          <ac:picMkLst>
            <pc:docMk/>
            <pc:sldMk cId="980848363" sldId="297"/>
            <ac:picMk id="4" creationId="{42541EAD-BCC7-42EF-9AE8-35647C7807BC}"/>
          </ac:picMkLst>
        </pc:picChg>
        <pc:picChg chg="del">
          <ac:chgData name="Choi Soy" userId="90492fdf2bf6730e" providerId="LiveId" clId="{0C25323F-9C40-4D12-BF2F-8CC4FB2884A7}" dt="2020-03-25T06:16:12.447" v="2340" actId="478"/>
          <ac:picMkLst>
            <pc:docMk/>
            <pc:sldMk cId="980848363" sldId="297"/>
            <ac:picMk id="6" creationId="{A57E1BD6-0585-457A-88B1-84479562F11B}"/>
          </ac:picMkLst>
        </pc:picChg>
        <pc:picChg chg="add mod">
          <ac:chgData name="Choi Soy" userId="90492fdf2bf6730e" providerId="LiveId" clId="{0C25323F-9C40-4D12-BF2F-8CC4FB2884A7}" dt="2020-03-25T06:16:55.936" v="2352" actId="1076"/>
          <ac:picMkLst>
            <pc:docMk/>
            <pc:sldMk cId="980848363" sldId="297"/>
            <ac:picMk id="7" creationId="{43EB72EE-D288-4F2E-A961-A1A4F2FA9E87}"/>
          </ac:picMkLst>
        </pc:picChg>
        <pc:cxnChg chg="mod">
          <ac:chgData name="Choi Soy" userId="90492fdf2bf6730e" providerId="LiveId" clId="{0C25323F-9C40-4D12-BF2F-8CC4FB2884A7}" dt="2020-03-25T06:16:20.365" v="2343" actId="1076"/>
          <ac:cxnSpMkLst>
            <pc:docMk/>
            <pc:sldMk cId="980848363" sldId="297"/>
            <ac:cxnSpMk id="11" creationId="{5785BE46-1C7D-4711-8316-4D3AB38FA341}"/>
          </ac:cxnSpMkLst>
        </pc:cxnChg>
      </pc:sldChg>
      <pc:sldChg chg="addSp delSp modSp add mod">
        <pc:chgData name="Choi Soy" userId="90492fdf2bf6730e" providerId="LiveId" clId="{0C25323F-9C40-4D12-BF2F-8CC4FB2884A7}" dt="2020-03-25T13:53:23.020" v="6303" actId="20577"/>
        <pc:sldMkLst>
          <pc:docMk/>
          <pc:sldMk cId="744332498" sldId="298"/>
        </pc:sldMkLst>
        <pc:spChg chg="add mod topLvl">
          <ac:chgData name="Choi Soy" userId="90492fdf2bf6730e" providerId="LiveId" clId="{0C25323F-9C40-4D12-BF2F-8CC4FB2884A7}" dt="2020-03-25T08:32:26.293" v="4193" actId="21"/>
          <ac:spMkLst>
            <pc:docMk/>
            <pc:sldMk cId="744332498" sldId="298"/>
            <ac:spMk id="7" creationId="{F827D307-CAD9-4A60-BF02-3A4A3486FD9A}"/>
          </ac:spMkLst>
        </pc:spChg>
        <pc:spChg chg="add del mod topLvl">
          <ac:chgData name="Choi Soy" userId="90492fdf2bf6730e" providerId="LiveId" clId="{0C25323F-9C40-4D12-BF2F-8CC4FB2884A7}" dt="2020-03-25T08:32:26.293" v="4193" actId="21"/>
          <ac:spMkLst>
            <pc:docMk/>
            <pc:sldMk cId="744332498" sldId="298"/>
            <ac:spMk id="9" creationId="{F5BF6FF3-DBCC-4284-994B-92B20405E163}"/>
          </ac:spMkLst>
        </pc:spChg>
        <pc:spChg chg="del">
          <ac:chgData name="Choi Soy" userId="90492fdf2bf6730e" providerId="LiveId" clId="{0C25323F-9C40-4D12-BF2F-8CC4FB2884A7}" dt="2020-03-25T08:15:35.594" v="3826" actId="478"/>
          <ac:spMkLst>
            <pc:docMk/>
            <pc:sldMk cId="744332498" sldId="298"/>
            <ac:spMk id="18" creationId="{3F80EE4F-9ED1-4FDC-8659-50D94EC47CB0}"/>
          </ac:spMkLst>
        </pc:spChg>
        <pc:spChg chg="add mod">
          <ac:chgData name="Choi Soy" userId="90492fdf2bf6730e" providerId="LiveId" clId="{0C25323F-9C40-4D12-BF2F-8CC4FB2884A7}" dt="2020-03-25T13:53:23.020" v="6303" actId="20577"/>
          <ac:spMkLst>
            <pc:docMk/>
            <pc:sldMk cId="744332498" sldId="298"/>
            <ac:spMk id="20" creationId="{A05445EC-879E-4CE7-AFD5-B66790AF5283}"/>
          </ac:spMkLst>
        </pc:spChg>
        <pc:grpChg chg="del">
          <ac:chgData name="Choi Soy" userId="90492fdf2bf6730e" providerId="LiveId" clId="{0C25323F-9C40-4D12-BF2F-8CC4FB2884A7}" dt="2020-03-25T08:15:35.594" v="3826" actId="478"/>
          <ac:grpSpMkLst>
            <pc:docMk/>
            <pc:sldMk cId="744332498" sldId="298"/>
            <ac:grpSpMk id="17" creationId="{174440F1-B614-4B94-8B3A-CE65F2258F68}"/>
          </ac:grpSpMkLst>
        </pc:grpChg>
        <pc:grpChg chg="add del mod">
          <ac:chgData name="Choi Soy" userId="90492fdf2bf6730e" providerId="LiveId" clId="{0C25323F-9C40-4D12-BF2F-8CC4FB2884A7}" dt="2020-03-25T08:32:26.293" v="4193" actId="21"/>
          <ac:grpSpMkLst>
            <pc:docMk/>
            <pc:sldMk cId="744332498" sldId="298"/>
            <ac:grpSpMk id="19" creationId="{AD19F930-9B2C-400D-99B4-772D512F70D5}"/>
          </ac:grpSpMkLst>
        </pc:grpChg>
        <pc:graphicFrameChg chg="del mod">
          <ac:chgData name="Choi Soy" userId="90492fdf2bf6730e" providerId="LiveId" clId="{0C25323F-9C40-4D12-BF2F-8CC4FB2884A7}" dt="2020-03-25T08:15:30.988" v="3825" actId="478"/>
          <ac:graphicFrameMkLst>
            <pc:docMk/>
            <pc:sldMk cId="744332498" sldId="298"/>
            <ac:graphicFrameMk id="6" creationId="{6DED2FEB-5E8D-4063-8D9F-2059B3E934AA}"/>
          </ac:graphicFrameMkLst>
        </pc:graphicFrameChg>
        <pc:picChg chg="add del mod">
          <ac:chgData name="Choi Soy" userId="90492fdf2bf6730e" providerId="LiveId" clId="{0C25323F-9C40-4D12-BF2F-8CC4FB2884A7}" dt="2020-03-25T08:18:20.712" v="3828" actId="478"/>
          <ac:picMkLst>
            <pc:docMk/>
            <pc:sldMk cId="744332498" sldId="298"/>
            <ac:picMk id="3" creationId="{73A48A5E-48B5-404F-AF9D-8CE57196D04C}"/>
          </ac:picMkLst>
        </pc:picChg>
        <pc:picChg chg="add mod modCrop">
          <ac:chgData name="Choi Soy" userId="90492fdf2bf6730e" providerId="LiveId" clId="{0C25323F-9C40-4D12-BF2F-8CC4FB2884A7}" dt="2020-03-25T08:18:54.897" v="3833" actId="1076"/>
          <ac:picMkLst>
            <pc:docMk/>
            <pc:sldMk cId="744332498" sldId="298"/>
            <ac:picMk id="5" creationId="{0953339D-B736-4EAD-8E41-E53023326220}"/>
          </ac:picMkLst>
        </pc:picChg>
        <pc:cxnChg chg="mod">
          <ac:chgData name="Choi Soy" userId="90492fdf2bf6730e" providerId="LiveId" clId="{0C25323F-9C40-4D12-BF2F-8CC4FB2884A7}" dt="2020-03-25T08:31:18.849" v="4179" actId="1076"/>
          <ac:cxnSpMkLst>
            <pc:docMk/>
            <pc:sldMk cId="744332498" sldId="298"/>
            <ac:cxnSpMk id="11" creationId="{5785BE46-1C7D-4711-8316-4D3AB38FA341}"/>
          </ac:cxnSpMkLst>
        </pc:cxnChg>
        <pc:cxnChg chg="add mod">
          <ac:chgData name="Choi Soy" userId="90492fdf2bf6730e" providerId="LiveId" clId="{0C25323F-9C40-4D12-BF2F-8CC4FB2884A7}" dt="2020-03-25T08:33:26.345" v="4203" actId="14100"/>
          <ac:cxnSpMkLst>
            <pc:docMk/>
            <pc:sldMk cId="744332498" sldId="298"/>
            <ac:cxnSpMk id="22" creationId="{BDCD0CC0-8E96-4A13-A6CD-0BEAEBBF0781}"/>
          </ac:cxnSpMkLst>
        </pc:cxnChg>
      </pc:sldChg>
      <pc:sldChg chg="delSp add del mod">
        <pc:chgData name="Choi Soy" userId="90492fdf2bf6730e" providerId="LiveId" clId="{0C25323F-9C40-4D12-BF2F-8CC4FB2884A7}" dt="2020-03-25T07:10:11.426" v="2823" actId="47"/>
        <pc:sldMkLst>
          <pc:docMk/>
          <pc:sldMk cId="2050661451" sldId="298"/>
        </pc:sldMkLst>
        <pc:spChg chg="del">
          <ac:chgData name="Choi Soy" userId="90492fdf2bf6730e" providerId="LiveId" clId="{0C25323F-9C40-4D12-BF2F-8CC4FB2884A7}" dt="2020-03-25T06:58:54.656" v="2705" actId="478"/>
          <ac:spMkLst>
            <pc:docMk/>
            <pc:sldMk cId="2050661451" sldId="298"/>
            <ac:spMk id="7" creationId="{0F182FEB-77FB-4649-9638-668970EA6532}"/>
          </ac:spMkLst>
        </pc:spChg>
        <pc:spChg chg="del">
          <ac:chgData name="Choi Soy" userId="90492fdf2bf6730e" providerId="LiveId" clId="{0C25323F-9C40-4D12-BF2F-8CC4FB2884A7}" dt="2020-03-25T06:58:54.656" v="2705" actId="478"/>
          <ac:spMkLst>
            <pc:docMk/>
            <pc:sldMk cId="2050661451" sldId="298"/>
            <ac:spMk id="18" creationId="{F47E8201-7B24-44A4-9AA9-78CE734B084F}"/>
          </ac:spMkLst>
        </pc:spChg>
        <pc:spChg chg="del">
          <ac:chgData name="Choi Soy" userId="90492fdf2bf6730e" providerId="LiveId" clId="{0C25323F-9C40-4D12-BF2F-8CC4FB2884A7}" dt="2020-03-25T06:58:54.656" v="2705" actId="478"/>
          <ac:spMkLst>
            <pc:docMk/>
            <pc:sldMk cId="2050661451" sldId="298"/>
            <ac:spMk id="23" creationId="{07459009-418C-4E33-ACF1-46C4307FBB29}"/>
          </ac:spMkLst>
        </pc:spChg>
        <pc:spChg chg="del">
          <ac:chgData name="Choi Soy" userId="90492fdf2bf6730e" providerId="LiveId" clId="{0C25323F-9C40-4D12-BF2F-8CC4FB2884A7}" dt="2020-03-25T06:58:54.656" v="2705" actId="478"/>
          <ac:spMkLst>
            <pc:docMk/>
            <pc:sldMk cId="2050661451" sldId="298"/>
            <ac:spMk id="27" creationId="{A21555EA-B53A-411A-A19A-1D2BDC57AAA9}"/>
          </ac:spMkLst>
        </pc:spChg>
        <pc:grpChg chg="del">
          <ac:chgData name="Choi Soy" userId="90492fdf2bf6730e" providerId="LiveId" clId="{0C25323F-9C40-4D12-BF2F-8CC4FB2884A7}" dt="2020-03-25T06:58:51.815" v="2704" actId="478"/>
          <ac:grpSpMkLst>
            <pc:docMk/>
            <pc:sldMk cId="2050661451" sldId="298"/>
            <ac:grpSpMk id="9" creationId="{AE54559C-E4CE-41B8-A485-E24E30361D40}"/>
          </ac:grpSpMkLst>
        </pc:grpChg>
        <pc:grpChg chg="del">
          <ac:chgData name="Choi Soy" userId="90492fdf2bf6730e" providerId="LiveId" clId="{0C25323F-9C40-4D12-BF2F-8CC4FB2884A7}" dt="2020-03-25T06:58:54.656" v="2705" actId="478"/>
          <ac:grpSpMkLst>
            <pc:docMk/>
            <pc:sldMk cId="2050661451" sldId="298"/>
            <ac:grpSpMk id="26" creationId="{FAD67ED4-8A19-4C76-841F-8AC48D43BC4E}"/>
          </ac:grpSpMkLst>
        </pc:grpChg>
        <pc:cxnChg chg="del">
          <ac:chgData name="Choi Soy" userId="90492fdf2bf6730e" providerId="LiveId" clId="{0C25323F-9C40-4D12-BF2F-8CC4FB2884A7}" dt="2020-03-25T06:58:54.656" v="2705" actId="478"/>
          <ac:cxnSpMkLst>
            <pc:docMk/>
            <pc:sldMk cId="2050661451" sldId="298"/>
            <ac:cxnSpMk id="11" creationId="{5785BE46-1C7D-4711-8316-4D3AB38FA341}"/>
          </ac:cxnSpMkLst>
        </pc:cxnChg>
      </pc:sldChg>
      <pc:sldChg chg="addSp delSp add del mod">
        <pc:chgData name="Choi Soy" userId="90492fdf2bf6730e" providerId="LiveId" clId="{0C25323F-9C40-4D12-BF2F-8CC4FB2884A7}" dt="2020-03-25T06:58:00.910" v="2691"/>
        <pc:sldMkLst>
          <pc:docMk/>
          <pc:sldMk cId="2869659911" sldId="298"/>
        </pc:sldMkLst>
        <pc:spChg chg="add del">
          <ac:chgData name="Choi Soy" userId="90492fdf2bf6730e" providerId="LiveId" clId="{0C25323F-9C40-4D12-BF2F-8CC4FB2884A7}" dt="2020-03-25T06:58:00.273" v="2690" actId="478"/>
          <ac:spMkLst>
            <pc:docMk/>
            <pc:sldMk cId="2869659911" sldId="298"/>
            <ac:spMk id="7" creationId="{0F182FEB-77FB-4649-9638-668970EA6532}"/>
          </ac:spMkLst>
        </pc:spChg>
        <pc:spChg chg="add del">
          <ac:chgData name="Choi Soy" userId="90492fdf2bf6730e" providerId="LiveId" clId="{0C25323F-9C40-4D12-BF2F-8CC4FB2884A7}" dt="2020-03-25T06:58:00.273" v="2690" actId="478"/>
          <ac:spMkLst>
            <pc:docMk/>
            <pc:sldMk cId="2869659911" sldId="298"/>
            <ac:spMk id="18" creationId="{F47E8201-7B24-44A4-9AA9-78CE734B084F}"/>
          </ac:spMkLst>
        </pc:spChg>
        <pc:spChg chg="add del">
          <ac:chgData name="Choi Soy" userId="90492fdf2bf6730e" providerId="LiveId" clId="{0C25323F-9C40-4D12-BF2F-8CC4FB2884A7}" dt="2020-03-25T06:58:00.273" v="2690" actId="478"/>
          <ac:spMkLst>
            <pc:docMk/>
            <pc:sldMk cId="2869659911" sldId="298"/>
            <ac:spMk id="23" creationId="{07459009-418C-4E33-ACF1-46C4307FBB29}"/>
          </ac:spMkLst>
        </pc:spChg>
        <pc:spChg chg="add del">
          <ac:chgData name="Choi Soy" userId="90492fdf2bf6730e" providerId="LiveId" clId="{0C25323F-9C40-4D12-BF2F-8CC4FB2884A7}" dt="2020-03-25T06:58:00.273" v="2690" actId="478"/>
          <ac:spMkLst>
            <pc:docMk/>
            <pc:sldMk cId="2869659911" sldId="298"/>
            <ac:spMk id="27" creationId="{A21555EA-B53A-411A-A19A-1D2BDC57AAA9}"/>
          </ac:spMkLst>
        </pc:spChg>
        <pc:grpChg chg="add del">
          <ac:chgData name="Choi Soy" userId="90492fdf2bf6730e" providerId="LiveId" clId="{0C25323F-9C40-4D12-BF2F-8CC4FB2884A7}" dt="2020-03-25T06:58:00.273" v="2690" actId="478"/>
          <ac:grpSpMkLst>
            <pc:docMk/>
            <pc:sldMk cId="2869659911" sldId="298"/>
            <ac:grpSpMk id="9" creationId="{AE54559C-E4CE-41B8-A485-E24E30361D40}"/>
          </ac:grpSpMkLst>
        </pc:grpChg>
        <pc:grpChg chg="add del">
          <ac:chgData name="Choi Soy" userId="90492fdf2bf6730e" providerId="LiveId" clId="{0C25323F-9C40-4D12-BF2F-8CC4FB2884A7}" dt="2020-03-25T06:58:00.273" v="2690" actId="478"/>
          <ac:grpSpMkLst>
            <pc:docMk/>
            <pc:sldMk cId="2869659911" sldId="298"/>
            <ac:grpSpMk id="13" creationId="{51A23D69-8A58-46CB-B28B-F805DE1E6B0B}"/>
          </ac:grpSpMkLst>
        </pc:grpChg>
        <pc:grpChg chg="add del">
          <ac:chgData name="Choi Soy" userId="90492fdf2bf6730e" providerId="LiveId" clId="{0C25323F-9C40-4D12-BF2F-8CC4FB2884A7}" dt="2020-03-25T06:58:00.273" v="2690" actId="478"/>
          <ac:grpSpMkLst>
            <pc:docMk/>
            <pc:sldMk cId="2869659911" sldId="298"/>
            <ac:grpSpMk id="26" creationId="{FAD67ED4-8A19-4C76-841F-8AC48D43BC4E}"/>
          </ac:grpSpMkLst>
        </pc:grpChg>
        <pc:cxnChg chg="add del">
          <ac:chgData name="Choi Soy" userId="90492fdf2bf6730e" providerId="LiveId" clId="{0C25323F-9C40-4D12-BF2F-8CC4FB2884A7}" dt="2020-03-25T06:57:51.981" v="2688" actId="478"/>
          <ac:cxnSpMkLst>
            <pc:docMk/>
            <pc:sldMk cId="2869659911" sldId="298"/>
            <ac:cxnSpMk id="11" creationId="{5785BE46-1C7D-4711-8316-4D3AB38FA341}"/>
          </ac:cxnSpMkLst>
        </pc:cxnChg>
      </pc:sldChg>
      <pc:sldChg chg="addSp delSp modSp add mod modNotesTx">
        <pc:chgData name="Choi Soy" userId="90492fdf2bf6730e" providerId="LiveId" clId="{0C25323F-9C40-4D12-BF2F-8CC4FB2884A7}" dt="2020-03-25T13:55:35.684" v="6304" actId="478"/>
        <pc:sldMkLst>
          <pc:docMk/>
          <pc:sldMk cId="1701253450" sldId="299"/>
        </pc:sldMkLst>
        <pc:spChg chg="add del mod">
          <ac:chgData name="Choi Soy" userId="90492fdf2bf6730e" providerId="LiveId" clId="{0C25323F-9C40-4D12-BF2F-8CC4FB2884A7}" dt="2020-03-25T08:36:06.398" v="4221" actId="478"/>
          <ac:spMkLst>
            <pc:docMk/>
            <pc:sldMk cId="1701253450" sldId="299"/>
            <ac:spMk id="3" creationId="{19B3895F-7359-4D1C-931F-2577841E5022}"/>
          </ac:spMkLst>
        </pc:spChg>
        <pc:spChg chg="add del mod">
          <ac:chgData name="Choi Soy" userId="90492fdf2bf6730e" providerId="LiveId" clId="{0C25323F-9C40-4D12-BF2F-8CC4FB2884A7}" dt="2020-03-25T08:38:24.391" v="4246" actId="478"/>
          <ac:spMkLst>
            <pc:docMk/>
            <pc:sldMk cId="1701253450" sldId="299"/>
            <ac:spMk id="4" creationId="{E5D14E75-14DF-4919-8FE3-4F867711DEEE}"/>
          </ac:spMkLst>
        </pc:spChg>
        <pc:spChg chg="add del mod">
          <ac:chgData name="Choi Soy" userId="90492fdf2bf6730e" providerId="LiveId" clId="{0C25323F-9C40-4D12-BF2F-8CC4FB2884A7}" dt="2020-03-25T08:40:05.746" v="4253" actId="478"/>
          <ac:spMkLst>
            <pc:docMk/>
            <pc:sldMk cId="1701253450" sldId="299"/>
            <ac:spMk id="6" creationId="{9217FF2A-649C-4389-B9BE-61D1F48A8C2F}"/>
          </ac:spMkLst>
        </pc:spChg>
        <pc:spChg chg="add mod">
          <ac:chgData name="Choi Soy" userId="90492fdf2bf6730e" providerId="LiveId" clId="{0C25323F-9C40-4D12-BF2F-8CC4FB2884A7}" dt="2020-03-25T12:07:39.427" v="4854" actId="208"/>
          <ac:spMkLst>
            <pc:docMk/>
            <pc:sldMk cId="1701253450" sldId="299"/>
            <ac:spMk id="8" creationId="{1CCCDD58-2AF6-4B78-BF7F-3CAB2178C680}"/>
          </ac:spMkLst>
        </pc:spChg>
        <pc:spChg chg="add">
          <ac:chgData name="Choi Soy" userId="90492fdf2bf6730e" providerId="LiveId" clId="{0C25323F-9C40-4D12-BF2F-8CC4FB2884A7}" dt="2020-03-25T08:34:48.682" v="4210"/>
          <ac:spMkLst>
            <pc:docMk/>
            <pc:sldMk cId="1701253450" sldId="299"/>
            <ac:spMk id="17" creationId="{D99D497B-4E46-4938-9269-782D5F3FF725}"/>
          </ac:spMkLst>
        </pc:spChg>
        <pc:spChg chg="add">
          <ac:chgData name="Choi Soy" userId="90492fdf2bf6730e" providerId="LiveId" clId="{0C25323F-9C40-4D12-BF2F-8CC4FB2884A7}" dt="2020-03-25T08:34:48.682" v="4210"/>
          <ac:spMkLst>
            <pc:docMk/>
            <pc:sldMk cId="1701253450" sldId="299"/>
            <ac:spMk id="18" creationId="{7AA856F0-FF2E-46D0-8E3C-4447423F50FD}"/>
          </ac:spMkLst>
        </pc:spChg>
        <pc:spChg chg="del mod">
          <ac:chgData name="Choi Soy" userId="90492fdf2bf6730e" providerId="LiveId" clId="{0C25323F-9C40-4D12-BF2F-8CC4FB2884A7}" dt="2020-03-25T08:34:13.282" v="4207" actId="478"/>
          <ac:spMkLst>
            <pc:docMk/>
            <pc:sldMk cId="1701253450" sldId="299"/>
            <ac:spMk id="20" creationId="{A05445EC-879E-4CE7-AFD5-B66790AF5283}"/>
          </ac:spMkLst>
        </pc:spChg>
        <pc:spChg chg="add del mod">
          <ac:chgData name="Choi Soy" userId="90492fdf2bf6730e" providerId="LiveId" clId="{0C25323F-9C40-4D12-BF2F-8CC4FB2884A7}" dt="2020-03-25T13:55:35.684" v="6304" actId="478"/>
          <ac:spMkLst>
            <pc:docMk/>
            <pc:sldMk cId="1701253450" sldId="299"/>
            <ac:spMk id="21" creationId="{A4CF466A-F807-4FE3-9B96-126A531E5904}"/>
          </ac:spMkLst>
        </pc:spChg>
        <pc:grpChg chg="add mod">
          <ac:chgData name="Choi Soy" userId="90492fdf2bf6730e" providerId="LiveId" clId="{0C25323F-9C40-4D12-BF2F-8CC4FB2884A7}" dt="2020-03-25T08:34:49.450" v="4211"/>
          <ac:grpSpMkLst>
            <pc:docMk/>
            <pc:sldMk cId="1701253450" sldId="299"/>
            <ac:grpSpMk id="12" creationId="{745EB5BF-D958-4103-913A-12C41CB95B49}"/>
          </ac:grpSpMkLst>
        </pc:grpChg>
        <pc:graphicFrameChg chg="add mod modGraphic">
          <ac:chgData name="Choi Soy" userId="90492fdf2bf6730e" providerId="LiveId" clId="{0C25323F-9C40-4D12-BF2F-8CC4FB2884A7}" dt="2020-03-25T11:44:26.454" v="4852" actId="20577"/>
          <ac:graphicFrameMkLst>
            <pc:docMk/>
            <pc:sldMk cId="1701253450" sldId="299"/>
            <ac:graphicFrameMk id="9" creationId="{15D08734-DC24-4FBC-8CC2-67A802A240C8}"/>
          </ac:graphicFrameMkLst>
        </pc:graphicFrameChg>
        <pc:picChg chg="add mod">
          <ac:chgData name="Choi Soy" userId="90492fdf2bf6730e" providerId="LiveId" clId="{0C25323F-9C40-4D12-BF2F-8CC4FB2884A7}" dt="2020-03-25T08:38:12.673" v="4244" actId="1076"/>
          <ac:picMkLst>
            <pc:docMk/>
            <pc:sldMk cId="1701253450" sldId="299"/>
            <ac:picMk id="2" creationId="{A4F177AA-E765-4EC8-9AA7-1542D88B0BA5}"/>
          </ac:picMkLst>
        </pc:picChg>
        <pc:picChg chg="del">
          <ac:chgData name="Choi Soy" userId="90492fdf2bf6730e" providerId="LiveId" clId="{0C25323F-9C40-4D12-BF2F-8CC4FB2884A7}" dt="2020-03-25T08:34:08.511" v="4205" actId="478"/>
          <ac:picMkLst>
            <pc:docMk/>
            <pc:sldMk cId="1701253450" sldId="299"/>
            <ac:picMk id="5" creationId="{0953339D-B736-4EAD-8E41-E53023326220}"/>
          </ac:picMkLst>
        </pc:picChg>
        <pc:cxnChg chg="del">
          <ac:chgData name="Choi Soy" userId="90492fdf2bf6730e" providerId="LiveId" clId="{0C25323F-9C40-4D12-BF2F-8CC4FB2884A7}" dt="2020-03-25T08:34:15.463" v="4208" actId="478"/>
          <ac:cxnSpMkLst>
            <pc:docMk/>
            <pc:sldMk cId="1701253450" sldId="299"/>
            <ac:cxnSpMk id="22" creationId="{BDCD0CC0-8E96-4A13-A6CD-0BEAEBBF0781}"/>
          </ac:cxnSpMkLst>
        </pc:cxnChg>
      </pc:sldChg>
      <pc:sldChg chg="delSp modSp add del mod">
        <pc:chgData name="Choi Soy" userId="90492fdf2bf6730e" providerId="LiveId" clId="{0C25323F-9C40-4D12-BF2F-8CC4FB2884A7}" dt="2020-03-25T07:11:22.680" v="2824" actId="47"/>
        <pc:sldMkLst>
          <pc:docMk/>
          <pc:sldMk cId="3322088541" sldId="299"/>
        </pc:sldMkLst>
        <pc:spChg chg="del mod">
          <ac:chgData name="Choi Soy" userId="90492fdf2bf6730e" providerId="LiveId" clId="{0C25323F-9C40-4D12-BF2F-8CC4FB2884A7}" dt="2020-03-25T07:00:18.134" v="2712" actId="478"/>
          <ac:spMkLst>
            <pc:docMk/>
            <pc:sldMk cId="3322088541" sldId="299"/>
            <ac:spMk id="7" creationId="{0F182FEB-77FB-4649-9638-668970EA6532}"/>
          </ac:spMkLst>
        </pc:spChg>
        <pc:spChg chg="del">
          <ac:chgData name="Choi Soy" userId="90492fdf2bf6730e" providerId="LiveId" clId="{0C25323F-9C40-4D12-BF2F-8CC4FB2884A7}" dt="2020-03-25T07:00:11.763" v="2709" actId="478"/>
          <ac:spMkLst>
            <pc:docMk/>
            <pc:sldMk cId="3322088541" sldId="299"/>
            <ac:spMk id="18" creationId="{F47E8201-7B24-44A4-9AA9-78CE734B084F}"/>
          </ac:spMkLst>
        </pc:spChg>
        <pc:spChg chg="del">
          <ac:chgData name="Choi Soy" userId="90492fdf2bf6730e" providerId="LiveId" clId="{0C25323F-9C40-4D12-BF2F-8CC4FB2884A7}" dt="2020-03-25T07:00:11.763" v="2709" actId="478"/>
          <ac:spMkLst>
            <pc:docMk/>
            <pc:sldMk cId="3322088541" sldId="299"/>
            <ac:spMk id="23" creationId="{07459009-418C-4E33-ACF1-46C4307FBB29}"/>
          </ac:spMkLst>
        </pc:spChg>
        <pc:spChg chg="del">
          <ac:chgData name="Choi Soy" userId="90492fdf2bf6730e" providerId="LiveId" clId="{0C25323F-9C40-4D12-BF2F-8CC4FB2884A7}" dt="2020-03-25T07:00:11.763" v="2709" actId="478"/>
          <ac:spMkLst>
            <pc:docMk/>
            <pc:sldMk cId="3322088541" sldId="299"/>
            <ac:spMk id="27" creationId="{A21555EA-B53A-411A-A19A-1D2BDC57AAA9}"/>
          </ac:spMkLst>
        </pc:spChg>
        <pc:grpChg chg="del">
          <ac:chgData name="Choi Soy" userId="90492fdf2bf6730e" providerId="LiveId" clId="{0C25323F-9C40-4D12-BF2F-8CC4FB2884A7}" dt="2020-03-25T07:00:05.452" v="2707" actId="478"/>
          <ac:grpSpMkLst>
            <pc:docMk/>
            <pc:sldMk cId="3322088541" sldId="299"/>
            <ac:grpSpMk id="9" creationId="{AE54559C-E4CE-41B8-A485-E24E30361D40}"/>
          </ac:grpSpMkLst>
        </pc:grpChg>
        <pc:grpChg chg="del">
          <ac:chgData name="Choi Soy" userId="90492fdf2bf6730e" providerId="LiveId" clId="{0C25323F-9C40-4D12-BF2F-8CC4FB2884A7}" dt="2020-03-25T07:00:07.640" v="2708" actId="478"/>
          <ac:grpSpMkLst>
            <pc:docMk/>
            <pc:sldMk cId="3322088541" sldId="299"/>
            <ac:grpSpMk id="26" creationId="{FAD67ED4-8A19-4C76-841F-8AC48D43BC4E}"/>
          </ac:grpSpMkLst>
        </pc:grpChg>
      </pc:sldChg>
      <pc:sldChg chg="addSp delSp modSp add mod">
        <pc:chgData name="Choi Soy" userId="90492fdf2bf6730e" providerId="LiveId" clId="{0C25323F-9C40-4D12-BF2F-8CC4FB2884A7}" dt="2020-03-25T13:57:03.247" v="6306" actId="6549"/>
        <pc:sldMkLst>
          <pc:docMk/>
          <pc:sldMk cId="1214564382" sldId="300"/>
        </pc:sldMkLst>
        <pc:spChg chg="del">
          <ac:chgData name="Choi Soy" userId="90492fdf2bf6730e" providerId="LiveId" clId="{0C25323F-9C40-4D12-BF2F-8CC4FB2884A7}" dt="2020-03-25T12:23:24.895" v="5098" actId="478"/>
          <ac:spMkLst>
            <pc:docMk/>
            <pc:sldMk cId="1214564382" sldId="300"/>
            <ac:spMk id="9" creationId="{D2800A72-E6A9-4369-A075-9FB2ABB3DC26}"/>
          </ac:spMkLst>
        </pc:spChg>
        <pc:spChg chg="del">
          <ac:chgData name="Choi Soy" userId="90492fdf2bf6730e" providerId="LiveId" clId="{0C25323F-9C40-4D12-BF2F-8CC4FB2884A7}" dt="2020-03-25T12:23:24.895" v="5098" actId="478"/>
          <ac:spMkLst>
            <pc:docMk/>
            <pc:sldMk cId="1214564382" sldId="300"/>
            <ac:spMk id="12" creationId="{BB5D3043-9CEB-4EA1-8F1F-488F14A89C79}"/>
          </ac:spMkLst>
        </pc:spChg>
        <pc:spChg chg="add mod">
          <ac:chgData name="Choi Soy" userId="90492fdf2bf6730e" providerId="LiveId" clId="{0C25323F-9C40-4D12-BF2F-8CC4FB2884A7}" dt="2020-03-25T12:40:21.133" v="5139" actId="1076"/>
          <ac:spMkLst>
            <pc:docMk/>
            <pc:sldMk cId="1214564382" sldId="300"/>
            <ac:spMk id="28" creationId="{20E3817E-354C-4191-8554-E3DE67F4E9EE}"/>
          </ac:spMkLst>
        </pc:spChg>
        <pc:spChg chg="add mod">
          <ac:chgData name="Choi Soy" userId="90492fdf2bf6730e" providerId="LiveId" clId="{0C25323F-9C40-4D12-BF2F-8CC4FB2884A7}" dt="2020-03-25T12:58:43.715" v="5335" actId="1076"/>
          <ac:spMkLst>
            <pc:docMk/>
            <pc:sldMk cId="1214564382" sldId="300"/>
            <ac:spMk id="30" creationId="{D07EFF46-16F0-4C35-97D5-2F867527E0EB}"/>
          </ac:spMkLst>
        </pc:spChg>
        <pc:spChg chg="add mod">
          <ac:chgData name="Choi Soy" userId="90492fdf2bf6730e" providerId="LiveId" clId="{0C25323F-9C40-4D12-BF2F-8CC4FB2884A7}" dt="2020-03-25T13:57:03.247" v="6306" actId="6549"/>
          <ac:spMkLst>
            <pc:docMk/>
            <pc:sldMk cId="1214564382" sldId="300"/>
            <ac:spMk id="31" creationId="{326B4414-195A-4DA5-B2F0-C61EBACEE7B4}"/>
          </ac:spMkLst>
        </pc:spChg>
        <pc:spChg chg="add mod">
          <ac:chgData name="Choi Soy" userId="90492fdf2bf6730e" providerId="LiveId" clId="{0C25323F-9C40-4D12-BF2F-8CC4FB2884A7}" dt="2020-03-25T12:59:01.791" v="5339" actId="164"/>
          <ac:spMkLst>
            <pc:docMk/>
            <pc:sldMk cId="1214564382" sldId="300"/>
            <ac:spMk id="32" creationId="{A66C1006-E38C-4D12-B4F3-132631489978}"/>
          </ac:spMkLst>
        </pc:spChg>
        <pc:spChg chg="add mod">
          <ac:chgData name="Choi Soy" userId="90492fdf2bf6730e" providerId="LiveId" clId="{0C25323F-9C40-4D12-BF2F-8CC4FB2884A7}" dt="2020-03-25T12:58:48.122" v="5336" actId="1076"/>
          <ac:spMkLst>
            <pc:docMk/>
            <pc:sldMk cId="1214564382" sldId="300"/>
            <ac:spMk id="42" creationId="{7D82022C-3835-42A6-88A1-35257E8B8EBE}"/>
          </ac:spMkLst>
        </pc:spChg>
        <pc:spChg chg="add mod">
          <ac:chgData name="Choi Soy" userId="90492fdf2bf6730e" providerId="LiveId" clId="{0C25323F-9C40-4D12-BF2F-8CC4FB2884A7}" dt="2020-03-25T13:00:31.640" v="5353" actId="14100"/>
          <ac:spMkLst>
            <pc:docMk/>
            <pc:sldMk cId="1214564382" sldId="300"/>
            <ac:spMk id="44" creationId="{F4DC8348-64CF-46E4-AABC-25D1928A42C3}"/>
          </ac:spMkLst>
        </pc:spChg>
        <pc:spChg chg="add mod">
          <ac:chgData name="Choi Soy" userId="90492fdf2bf6730e" providerId="LiveId" clId="{0C25323F-9C40-4D12-BF2F-8CC4FB2884A7}" dt="2020-03-25T13:00:14.324" v="5347" actId="1076"/>
          <ac:spMkLst>
            <pc:docMk/>
            <pc:sldMk cId="1214564382" sldId="300"/>
            <ac:spMk id="51" creationId="{CCBD77E4-2CFA-4FF8-A29B-C6EA37C1D2D0}"/>
          </ac:spMkLst>
        </pc:spChg>
        <pc:grpChg chg="add mod">
          <ac:chgData name="Choi Soy" userId="90492fdf2bf6730e" providerId="LiveId" clId="{0C25323F-9C40-4D12-BF2F-8CC4FB2884A7}" dt="2020-03-25T13:00:38.064" v="5354" actId="1076"/>
          <ac:grpSpMkLst>
            <pc:docMk/>
            <pc:sldMk cId="1214564382" sldId="300"/>
            <ac:grpSpMk id="33" creationId="{946FCFA1-6F25-4A28-A624-7DC9D58F48FA}"/>
          </ac:grpSpMkLst>
        </pc:grpChg>
        <pc:grpChg chg="add mod">
          <ac:chgData name="Choi Soy" userId="90492fdf2bf6730e" providerId="LiveId" clId="{0C25323F-9C40-4D12-BF2F-8CC4FB2884A7}" dt="2020-03-25T12:59:07.297" v="5340" actId="1076"/>
          <ac:grpSpMkLst>
            <pc:docMk/>
            <pc:sldMk cId="1214564382" sldId="300"/>
            <ac:grpSpMk id="34" creationId="{6ED45834-1B84-4436-ACA1-5526ED56CFC4}"/>
          </ac:grpSpMkLst>
        </pc:grpChg>
        <pc:grpChg chg="del">
          <ac:chgData name="Choi Soy" userId="90492fdf2bf6730e" providerId="LiveId" clId="{0C25323F-9C40-4D12-BF2F-8CC4FB2884A7}" dt="2020-03-25T12:23:24.895" v="5098" actId="478"/>
          <ac:grpSpMkLst>
            <pc:docMk/>
            <pc:sldMk cId="1214564382" sldId="300"/>
            <ac:grpSpMk id="53" creationId="{EBF0DFAB-DD51-4026-AB48-26319ADF03FD}"/>
          </ac:grpSpMkLst>
        </pc:grpChg>
        <pc:grpChg chg="del">
          <ac:chgData name="Choi Soy" userId="90492fdf2bf6730e" providerId="LiveId" clId="{0C25323F-9C40-4D12-BF2F-8CC4FB2884A7}" dt="2020-03-25T12:23:24.895" v="5098" actId="478"/>
          <ac:grpSpMkLst>
            <pc:docMk/>
            <pc:sldMk cId="1214564382" sldId="300"/>
            <ac:grpSpMk id="56" creationId="{D5824B64-2727-47AE-A2BE-E7466EB828A3}"/>
          </ac:grpSpMkLst>
        </pc:grpChg>
        <pc:grpChg chg="del">
          <ac:chgData name="Choi Soy" userId="90492fdf2bf6730e" providerId="LiveId" clId="{0C25323F-9C40-4D12-BF2F-8CC4FB2884A7}" dt="2020-03-25T12:23:24.895" v="5098" actId="478"/>
          <ac:grpSpMkLst>
            <pc:docMk/>
            <pc:sldMk cId="1214564382" sldId="300"/>
            <ac:grpSpMk id="57" creationId="{9602892E-18A8-4C4C-9233-CFE727A2DF2A}"/>
          </ac:grpSpMkLst>
        </pc:grpChg>
        <pc:picChg chg="add mod">
          <ac:chgData name="Choi Soy" userId="90492fdf2bf6730e" providerId="LiveId" clId="{0C25323F-9C40-4D12-BF2F-8CC4FB2884A7}" dt="2020-03-25T12:39:21.908" v="5118" actId="1076"/>
          <ac:picMkLst>
            <pc:docMk/>
            <pc:sldMk cId="1214564382" sldId="300"/>
            <ac:picMk id="2" creationId="{772CBB73-E4CE-4195-AA1A-2E31B2F79D75}"/>
          </ac:picMkLst>
        </pc:picChg>
        <pc:picChg chg="del">
          <ac:chgData name="Choi Soy" userId="90492fdf2bf6730e" providerId="LiveId" clId="{0C25323F-9C40-4D12-BF2F-8CC4FB2884A7}" dt="2020-03-25T12:23:24.895" v="5098" actId="478"/>
          <ac:picMkLst>
            <pc:docMk/>
            <pc:sldMk cId="1214564382" sldId="300"/>
            <ac:picMk id="3" creationId="{1F1ACFE8-C3A1-4779-97A5-0104D015566C}"/>
          </ac:picMkLst>
        </pc:picChg>
        <pc:picChg chg="del">
          <ac:chgData name="Choi Soy" userId="90492fdf2bf6730e" providerId="LiveId" clId="{0C25323F-9C40-4D12-BF2F-8CC4FB2884A7}" dt="2020-03-25T12:23:24.895" v="5098" actId="478"/>
          <ac:picMkLst>
            <pc:docMk/>
            <pc:sldMk cId="1214564382" sldId="300"/>
            <ac:picMk id="4" creationId="{BEDDCC40-5CDD-4AEA-BB33-FDAAC657634F}"/>
          </ac:picMkLst>
        </pc:picChg>
        <pc:picChg chg="del">
          <ac:chgData name="Choi Soy" userId="90492fdf2bf6730e" providerId="LiveId" clId="{0C25323F-9C40-4D12-BF2F-8CC4FB2884A7}" dt="2020-03-25T12:23:24.895" v="5098" actId="478"/>
          <ac:picMkLst>
            <pc:docMk/>
            <pc:sldMk cId="1214564382" sldId="300"/>
            <ac:picMk id="7" creationId="{83294C9C-26CF-4DDF-B369-7670925EDD87}"/>
          </ac:picMkLst>
        </pc:picChg>
        <pc:picChg chg="add mod modCrop">
          <ac:chgData name="Choi Soy" userId="90492fdf2bf6730e" providerId="LiveId" clId="{0C25323F-9C40-4D12-BF2F-8CC4FB2884A7}" dt="2020-03-25T13:00:26.003" v="5351" actId="1076"/>
          <ac:picMkLst>
            <pc:docMk/>
            <pc:sldMk cId="1214564382" sldId="300"/>
            <ac:picMk id="8" creationId="{53A9FC06-5C69-4D56-B7A9-EE75CFB3229D}"/>
          </ac:picMkLst>
        </pc:picChg>
        <pc:picChg chg="del">
          <ac:chgData name="Choi Soy" userId="90492fdf2bf6730e" providerId="LiveId" clId="{0C25323F-9C40-4D12-BF2F-8CC4FB2884A7}" dt="2020-03-25T12:23:24.895" v="5098" actId="478"/>
          <ac:picMkLst>
            <pc:docMk/>
            <pc:sldMk cId="1214564382" sldId="300"/>
            <ac:picMk id="46" creationId="{CD39FB8E-8BFC-4712-B59C-5BC545871FDC}"/>
          </ac:picMkLst>
        </pc:picChg>
        <pc:cxnChg chg="add mod">
          <ac:chgData name="Choi Soy" userId="90492fdf2bf6730e" providerId="LiveId" clId="{0C25323F-9C40-4D12-BF2F-8CC4FB2884A7}" dt="2020-03-25T12:26:05.453" v="5117" actId="14100"/>
          <ac:cxnSpMkLst>
            <pc:docMk/>
            <pc:sldMk cId="1214564382" sldId="300"/>
            <ac:cxnSpMk id="23" creationId="{D1E48E72-4330-446D-A8D9-E44624083ABB}"/>
          </ac:cxnSpMkLst>
        </pc:cxnChg>
      </pc:sldChg>
      <pc:sldChg chg="addSp modSp add del mod">
        <pc:chgData name="Choi Soy" userId="90492fdf2bf6730e" providerId="LiveId" clId="{0C25323F-9C40-4D12-BF2F-8CC4FB2884A7}" dt="2020-03-25T08:48:46.095" v="4336" actId="47"/>
        <pc:sldMkLst>
          <pc:docMk/>
          <pc:sldMk cId="3826464701" sldId="300"/>
        </pc:sldMkLst>
        <pc:graphicFrameChg chg="add modGraphic">
          <ac:chgData name="Choi Soy" userId="90492fdf2bf6730e" providerId="LiveId" clId="{0C25323F-9C40-4D12-BF2F-8CC4FB2884A7}" dt="2020-03-25T08:48:44.284" v="4335" actId="1032"/>
          <ac:graphicFrameMkLst>
            <pc:docMk/>
            <pc:sldMk cId="3826464701" sldId="300"/>
            <ac:graphicFrameMk id="2" creationId="{583F24DD-E039-495B-B64C-A25D1D1ED3F5}"/>
          </ac:graphicFrameMkLst>
        </pc:graphicFrameChg>
      </pc:sldChg>
      <pc:sldChg chg="add del">
        <pc:chgData name="Choi Soy" userId="90492fdf2bf6730e" providerId="LiveId" clId="{0C25323F-9C40-4D12-BF2F-8CC4FB2884A7}" dt="2020-03-25T07:08:27.013" v="2792"/>
        <pc:sldMkLst>
          <pc:docMk/>
          <pc:sldMk cId="3876914969" sldId="300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1C2E3E6-4300-4AB7-8BCD-229F6CA4BBE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1DF9FEDF-490B-477D-AB01-C7D5AA782220}">
      <dgm:prSet custT="1"/>
      <dgm:spPr/>
      <dgm:t>
        <a:bodyPr/>
        <a:lstStyle/>
        <a:p>
          <a:pPr algn="ctr" latinLnBrk="1"/>
          <a:r>
            <a:rPr lang="en-US" altLang="ko-KR" sz="2500" b="1" dirty="0"/>
            <a:t>Under Estimation (</a:t>
          </a:r>
          <a:r>
            <a:rPr lang="ko-KR" altLang="en-US" sz="2500" b="1" dirty="0"/>
            <a:t>과소평가</a:t>
          </a:r>
          <a:r>
            <a:rPr lang="en-US" altLang="ko-KR" sz="2500" b="1" dirty="0"/>
            <a:t>)                                    </a:t>
          </a:r>
          <a:r>
            <a:rPr lang="ko-KR" sz="2300" dirty="0"/>
            <a:t>예측</a:t>
          </a:r>
          <a:r>
            <a:rPr lang="en-US" altLang="ko-KR" sz="2300" dirty="0"/>
            <a:t> </a:t>
          </a:r>
          <a:r>
            <a:rPr lang="ko-KR" sz="2300" dirty="0"/>
            <a:t>값 </a:t>
          </a:r>
          <a:r>
            <a:rPr lang="en-US" sz="2300" dirty="0"/>
            <a:t>&lt; </a:t>
          </a:r>
          <a:r>
            <a:rPr lang="ko-KR" sz="2300" dirty="0"/>
            <a:t>실제</a:t>
          </a:r>
          <a:r>
            <a:rPr lang="en-US" altLang="ko-KR" sz="2300" dirty="0"/>
            <a:t> </a:t>
          </a:r>
          <a:r>
            <a:rPr lang="ko-KR" sz="2300" dirty="0"/>
            <a:t>값 </a:t>
          </a:r>
          <a:r>
            <a:rPr lang="en-US" sz="2300" dirty="0"/>
            <a:t>     -</a:t>
          </a:r>
          <a:endParaRPr lang="ko-KR" sz="2300" dirty="0"/>
        </a:p>
      </dgm:t>
    </dgm:pt>
    <dgm:pt modelId="{663BF24E-9B72-494B-8F4C-2638E6FFD616}" type="parTrans" cxnId="{CC0D3267-5FAB-4C5E-96E9-961CC8C7B5B9}">
      <dgm:prSet/>
      <dgm:spPr/>
      <dgm:t>
        <a:bodyPr/>
        <a:lstStyle/>
        <a:p>
          <a:pPr latinLnBrk="1"/>
          <a:endParaRPr lang="ko-KR" altLang="en-US"/>
        </a:p>
      </dgm:t>
    </dgm:pt>
    <dgm:pt modelId="{1510E6EE-D702-430D-BA84-B35688F0913A}" type="sibTrans" cxnId="{CC0D3267-5FAB-4C5E-96E9-961CC8C7B5B9}">
      <dgm:prSet/>
      <dgm:spPr/>
      <dgm:t>
        <a:bodyPr/>
        <a:lstStyle/>
        <a:p>
          <a:pPr latinLnBrk="1"/>
          <a:endParaRPr lang="ko-KR" altLang="en-US"/>
        </a:p>
      </dgm:t>
    </dgm:pt>
    <dgm:pt modelId="{309AE526-A208-4ADB-B649-0BC05B3BA24C}">
      <dgm:prSet custT="1"/>
      <dgm:spPr/>
      <dgm:t>
        <a:bodyPr/>
        <a:lstStyle/>
        <a:p>
          <a:pPr algn="ctr" latinLnBrk="1"/>
          <a:r>
            <a:rPr lang="en-US" sz="2500" b="1" dirty="0"/>
            <a:t>Over Estimation ( </a:t>
          </a:r>
          <a:r>
            <a:rPr lang="ko-KR" sz="2500" b="1" dirty="0"/>
            <a:t>과대평가</a:t>
          </a:r>
          <a:r>
            <a:rPr lang="en-US" sz="2500" b="1" dirty="0"/>
            <a:t>)              </a:t>
          </a:r>
          <a:r>
            <a:rPr lang="ko-KR" sz="2300" dirty="0"/>
            <a:t>예측</a:t>
          </a:r>
          <a:r>
            <a:rPr lang="en-US" altLang="ko-KR" sz="2300" dirty="0"/>
            <a:t> </a:t>
          </a:r>
          <a:r>
            <a:rPr lang="ko-KR" sz="2300" dirty="0"/>
            <a:t>값 </a:t>
          </a:r>
          <a:r>
            <a:rPr lang="en-US" sz="2300" dirty="0"/>
            <a:t>&gt; </a:t>
          </a:r>
          <a:r>
            <a:rPr lang="ko-KR" sz="2300" dirty="0"/>
            <a:t>실제</a:t>
          </a:r>
          <a:r>
            <a:rPr lang="en-US" altLang="ko-KR" sz="2300" dirty="0"/>
            <a:t> </a:t>
          </a:r>
          <a:r>
            <a:rPr lang="ko-KR" sz="2300" dirty="0"/>
            <a:t>값  </a:t>
          </a:r>
          <a:r>
            <a:rPr lang="en-US" sz="2300" dirty="0"/>
            <a:t> </a:t>
          </a:r>
          <a:r>
            <a:rPr lang="ko-KR" sz="2300" dirty="0"/>
            <a:t> </a:t>
          </a:r>
          <a:r>
            <a:rPr lang="en-US" sz="2300" dirty="0"/>
            <a:t>+</a:t>
          </a:r>
          <a:endParaRPr lang="ko-KR" sz="2300" dirty="0"/>
        </a:p>
      </dgm:t>
    </dgm:pt>
    <dgm:pt modelId="{4048D0F6-3ED9-4677-BA68-4AD288D2CA53}" type="sibTrans" cxnId="{695BE13E-9DC7-4434-BB6C-96B110DCEE2C}">
      <dgm:prSet/>
      <dgm:spPr/>
      <dgm:t>
        <a:bodyPr/>
        <a:lstStyle/>
        <a:p>
          <a:pPr latinLnBrk="1"/>
          <a:endParaRPr lang="ko-KR" altLang="en-US"/>
        </a:p>
      </dgm:t>
    </dgm:pt>
    <dgm:pt modelId="{2AD02549-47FC-49FF-B152-61BDA479EBE1}" type="parTrans" cxnId="{695BE13E-9DC7-4434-BB6C-96B110DCEE2C}">
      <dgm:prSet/>
      <dgm:spPr/>
      <dgm:t>
        <a:bodyPr/>
        <a:lstStyle/>
        <a:p>
          <a:pPr latinLnBrk="1"/>
          <a:endParaRPr lang="ko-KR" altLang="en-US"/>
        </a:p>
      </dgm:t>
    </dgm:pt>
    <dgm:pt modelId="{1DF3C5C1-3222-45F5-BF5E-D8A8FD8CC096}" type="pres">
      <dgm:prSet presAssocID="{31C2E3E6-4300-4AB7-8BCD-229F6CA4BBEA}" presName="linear" presStyleCnt="0">
        <dgm:presLayoutVars>
          <dgm:animLvl val="lvl"/>
          <dgm:resizeHandles val="exact"/>
        </dgm:presLayoutVars>
      </dgm:prSet>
      <dgm:spPr/>
    </dgm:pt>
    <dgm:pt modelId="{D045B34C-A303-4ED7-86BD-036A0B484EC0}" type="pres">
      <dgm:prSet presAssocID="{309AE526-A208-4ADB-B649-0BC05B3BA24C}" presName="parentText" presStyleLbl="node1" presStyleIdx="0" presStyleCnt="2" custLinFactNeighborX="-2515" custLinFactNeighborY="29498">
        <dgm:presLayoutVars>
          <dgm:chMax val="0"/>
          <dgm:bulletEnabled val="1"/>
        </dgm:presLayoutVars>
      </dgm:prSet>
      <dgm:spPr/>
    </dgm:pt>
    <dgm:pt modelId="{B2B2F8CB-F706-4BFD-9261-DC784B5D7165}" type="pres">
      <dgm:prSet presAssocID="{4048D0F6-3ED9-4677-BA68-4AD288D2CA53}" presName="spacer" presStyleCnt="0"/>
      <dgm:spPr/>
    </dgm:pt>
    <dgm:pt modelId="{C96EB4FF-9DAC-4BD8-978E-1D88641CECB8}" type="pres">
      <dgm:prSet presAssocID="{1DF9FEDF-490B-477D-AB01-C7D5AA782220}" presName="parentText" presStyleLbl="node1" presStyleIdx="1" presStyleCnt="2" custLinFactY="71157" custLinFactNeighborX="1509" custLinFactNeighborY="100000">
        <dgm:presLayoutVars>
          <dgm:chMax val="0"/>
          <dgm:bulletEnabled val="1"/>
        </dgm:presLayoutVars>
      </dgm:prSet>
      <dgm:spPr/>
    </dgm:pt>
  </dgm:ptLst>
  <dgm:cxnLst>
    <dgm:cxn modelId="{6F9F6D27-D150-459B-877A-2A08E9B8B418}" type="presOf" srcId="{1DF9FEDF-490B-477D-AB01-C7D5AA782220}" destId="{C96EB4FF-9DAC-4BD8-978E-1D88641CECB8}" srcOrd="0" destOrd="0" presId="urn:microsoft.com/office/officeart/2005/8/layout/vList2"/>
    <dgm:cxn modelId="{695BE13E-9DC7-4434-BB6C-96B110DCEE2C}" srcId="{31C2E3E6-4300-4AB7-8BCD-229F6CA4BBEA}" destId="{309AE526-A208-4ADB-B649-0BC05B3BA24C}" srcOrd="0" destOrd="0" parTransId="{2AD02549-47FC-49FF-B152-61BDA479EBE1}" sibTransId="{4048D0F6-3ED9-4677-BA68-4AD288D2CA53}"/>
    <dgm:cxn modelId="{CC0D3267-5FAB-4C5E-96E9-961CC8C7B5B9}" srcId="{31C2E3E6-4300-4AB7-8BCD-229F6CA4BBEA}" destId="{1DF9FEDF-490B-477D-AB01-C7D5AA782220}" srcOrd="1" destOrd="0" parTransId="{663BF24E-9B72-494B-8F4C-2638E6FFD616}" sibTransId="{1510E6EE-D702-430D-BA84-B35688F0913A}"/>
    <dgm:cxn modelId="{BB8F0AA5-3829-4789-BE26-F713498290D5}" type="presOf" srcId="{309AE526-A208-4ADB-B649-0BC05B3BA24C}" destId="{D045B34C-A303-4ED7-86BD-036A0B484EC0}" srcOrd="0" destOrd="0" presId="urn:microsoft.com/office/officeart/2005/8/layout/vList2"/>
    <dgm:cxn modelId="{4B1387F9-FE85-44E2-802E-E230A60D8F5B}" type="presOf" srcId="{31C2E3E6-4300-4AB7-8BCD-229F6CA4BBEA}" destId="{1DF3C5C1-3222-45F5-BF5E-D8A8FD8CC096}" srcOrd="0" destOrd="0" presId="urn:microsoft.com/office/officeart/2005/8/layout/vList2"/>
    <dgm:cxn modelId="{BC2806F7-61DD-4878-8834-0F966AD51B9C}" type="presParOf" srcId="{1DF3C5C1-3222-45F5-BF5E-D8A8FD8CC096}" destId="{D045B34C-A303-4ED7-86BD-036A0B484EC0}" srcOrd="0" destOrd="0" presId="urn:microsoft.com/office/officeart/2005/8/layout/vList2"/>
    <dgm:cxn modelId="{050BE05A-CE61-49C0-B1DB-03E97355FF60}" type="presParOf" srcId="{1DF3C5C1-3222-45F5-BF5E-D8A8FD8CC096}" destId="{B2B2F8CB-F706-4BFD-9261-DC784B5D7165}" srcOrd="1" destOrd="0" presId="urn:microsoft.com/office/officeart/2005/8/layout/vList2"/>
    <dgm:cxn modelId="{08532CA0-A3CD-43DC-AF6A-9DF7227C74F6}" type="presParOf" srcId="{1DF3C5C1-3222-45F5-BF5E-D8A8FD8CC096}" destId="{C96EB4FF-9DAC-4BD8-978E-1D88641CECB8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FB6D570-FA5B-46AB-852D-AFD4078D5C29}" type="doc">
      <dgm:prSet loTypeId="urn:microsoft.com/office/officeart/2005/8/layout/hierarchy6" loCatId="hierarchy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B08E95E6-AED0-4F2D-82B6-8D31105867A8}">
      <dgm:prSet phldrT="[텍스트]" custT="1"/>
      <dgm:spPr/>
      <dgm:t>
        <a:bodyPr/>
        <a:lstStyle/>
        <a:p>
          <a:pPr latinLnBrk="1"/>
          <a:r>
            <a:rPr lang="en-US" altLang="ko-KR" sz="1400" b="1" dirty="0"/>
            <a:t>Random Forest Regressor</a:t>
          </a:r>
          <a:endParaRPr lang="ko-KR" altLang="en-US" sz="1400" b="1" dirty="0"/>
        </a:p>
      </dgm:t>
    </dgm:pt>
    <dgm:pt modelId="{1C7C90F8-4B12-46FB-B6E5-5275B13F741A}" type="parTrans" cxnId="{3B9AB30D-3456-4BD6-B575-B8859A34678E}">
      <dgm:prSet/>
      <dgm:spPr/>
      <dgm:t>
        <a:bodyPr/>
        <a:lstStyle/>
        <a:p>
          <a:pPr latinLnBrk="1"/>
          <a:endParaRPr lang="ko-KR" altLang="en-US"/>
        </a:p>
      </dgm:t>
    </dgm:pt>
    <dgm:pt modelId="{24278BD0-E47F-45B6-A014-B7DC07412B08}" type="sibTrans" cxnId="{3B9AB30D-3456-4BD6-B575-B8859A34678E}">
      <dgm:prSet/>
      <dgm:spPr/>
      <dgm:t>
        <a:bodyPr/>
        <a:lstStyle/>
        <a:p>
          <a:pPr latinLnBrk="1"/>
          <a:endParaRPr lang="ko-KR" altLang="en-US"/>
        </a:p>
      </dgm:t>
    </dgm:pt>
    <dgm:pt modelId="{DFC75495-20F5-4856-86D1-3B6C6ACCF396}">
      <dgm:prSet phldrT="[텍스트]" custT="1"/>
      <dgm:spPr/>
      <dgm:t>
        <a:bodyPr/>
        <a:lstStyle/>
        <a:p>
          <a:pPr latinLnBrk="1"/>
          <a:r>
            <a:rPr lang="en-US" altLang="ko-KR" sz="1500" b="1" dirty="0"/>
            <a:t>Windspeed    </a:t>
          </a:r>
          <a:r>
            <a:rPr lang="ko-KR" altLang="en-US" sz="1500" b="1" dirty="0" err="1"/>
            <a:t>전처리</a:t>
          </a:r>
          <a:r>
            <a:rPr lang="ko-KR" altLang="en-US" sz="1500" b="1" dirty="0"/>
            <a:t> </a:t>
          </a:r>
          <a:r>
            <a:rPr lang="en-US" altLang="ko-KR" sz="1500" b="1" dirty="0"/>
            <a:t>X</a:t>
          </a:r>
          <a:endParaRPr lang="ko-KR" altLang="en-US" sz="1500" b="1" dirty="0"/>
        </a:p>
      </dgm:t>
    </dgm:pt>
    <dgm:pt modelId="{70F2058E-299C-4AB3-99CC-D4512538ACDC}" type="parTrans" cxnId="{31C9991F-CE48-4B1B-A99D-6C24C2F0AE61}">
      <dgm:prSet/>
      <dgm:spPr/>
      <dgm:t>
        <a:bodyPr/>
        <a:lstStyle/>
        <a:p>
          <a:pPr latinLnBrk="1"/>
          <a:endParaRPr lang="ko-KR" altLang="en-US"/>
        </a:p>
      </dgm:t>
    </dgm:pt>
    <dgm:pt modelId="{BFB8D3E9-C5B0-4F64-935C-AE5F815ADE70}" type="sibTrans" cxnId="{31C9991F-CE48-4B1B-A99D-6C24C2F0AE61}">
      <dgm:prSet/>
      <dgm:spPr/>
      <dgm:t>
        <a:bodyPr/>
        <a:lstStyle/>
        <a:p>
          <a:pPr latinLnBrk="1"/>
          <a:endParaRPr lang="ko-KR" altLang="en-US"/>
        </a:p>
      </dgm:t>
    </dgm:pt>
    <dgm:pt modelId="{1F46F4AF-2179-4862-AB76-4CCB00A4187E}">
      <dgm:prSet phldrT="[텍스트]" custT="1"/>
      <dgm:spPr/>
      <dgm:t>
        <a:bodyPr/>
        <a:lstStyle/>
        <a:p>
          <a:pPr latinLnBrk="1"/>
          <a:r>
            <a:rPr lang="en-US" altLang="ko-KR" sz="1500" b="1" dirty="0"/>
            <a:t>A</a:t>
          </a:r>
          <a:endParaRPr lang="ko-KR" altLang="en-US" sz="1500" b="1" dirty="0"/>
        </a:p>
      </dgm:t>
    </dgm:pt>
    <dgm:pt modelId="{1FDDDA0E-D140-44DF-9A37-ADD53C3F49E2}" type="parTrans" cxnId="{0B0AE410-130D-49F4-8A89-E9D8F3B570FB}">
      <dgm:prSet/>
      <dgm:spPr/>
      <dgm:t>
        <a:bodyPr/>
        <a:lstStyle/>
        <a:p>
          <a:pPr latinLnBrk="1"/>
          <a:endParaRPr lang="ko-KR" altLang="en-US"/>
        </a:p>
      </dgm:t>
    </dgm:pt>
    <dgm:pt modelId="{68E3B684-7801-4ED3-9143-FC60172ADEBB}" type="sibTrans" cxnId="{0B0AE410-130D-49F4-8A89-E9D8F3B570FB}">
      <dgm:prSet/>
      <dgm:spPr/>
      <dgm:t>
        <a:bodyPr/>
        <a:lstStyle/>
        <a:p>
          <a:pPr latinLnBrk="1"/>
          <a:endParaRPr lang="ko-KR" altLang="en-US"/>
        </a:p>
      </dgm:t>
    </dgm:pt>
    <dgm:pt modelId="{E869AFF8-04FB-4C80-AC77-15CB07FE0E2D}">
      <dgm:prSet phldrT="[텍스트]" custT="1"/>
      <dgm:spPr/>
      <dgm:t>
        <a:bodyPr/>
        <a:lstStyle/>
        <a:p>
          <a:pPr latinLnBrk="1"/>
          <a:r>
            <a:rPr lang="en-US" altLang="ko-KR" sz="1500" b="1" dirty="0"/>
            <a:t>B</a:t>
          </a:r>
          <a:endParaRPr lang="ko-KR" altLang="en-US" sz="1500" b="1" dirty="0"/>
        </a:p>
      </dgm:t>
    </dgm:pt>
    <dgm:pt modelId="{07B617EB-338E-4D46-80CB-2987BBB44E0C}" type="parTrans" cxnId="{CC16DA62-6E06-4F33-BEBD-3ABD2E95151B}">
      <dgm:prSet/>
      <dgm:spPr/>
      <dgm:t>
        <a:bodyPr/>
        <a:lstStyle/>
        <a:p>
          <a:pPr latinLnBrk="1"/>
          <a:endParaRPr lang="ko-KR" altLang="en-US"/>
        </a:p>
      </dgm:t>
    </dgm:pt>
    <dgm:pt modelId="{50066563-FA77-4EFE-BC8F-FA269246A592}" type="sibTrans" cxnId="{CC16DA62-6E06-4F33-BEBD-3ABD2E95151B}">
      <dgm:prSet/>
      <dgm:spPr/>
      <dgm:t>
        <a:bodyPr/>
        <a:lstStyle/>
        <a:p>
          <a:pPr latinLnBrk="1"/>
          <a:endParaRPr lang="ko-KR" altLang="en-US"/>
        </a:p>
      </dgm:t>
    </dgm:pt>
    <dgm:pt modelId="{536218AD-ED35-4C4D-9DA2-494DD5428438}">
      <dgm:prSet phldrT="[텍스트]" custT="1"/>
      <dgm:spPr/>
      <dgm:t>
        <a:bodyPr/>
        <a:lstStyle/>
        <a:p>
          <a:pPr latinLnBrk="1"/>
          <a:r>
            <a:rPr lang="en-US" altLang="ko-KR" sz="1500" b="1" dirty="0"/>
            <a:t>Windspeed     </a:t>
          </a:r>
          <a:r>
            <a:rPr lang="ko-KR" altLang="en-US" sz="1500" b="1" dirty="0" err="1"/>
            <a:t>전처리</a:t>
          </a:r>
          <a:r>
            <a:rPr lang="ko-KR" altLang="en-US" sz="1500" b="1" dirty="0"/>
            <a:t> </a:t>
          </a:r>
          <a:r>
            <a:rPr lang="en-US" altLang="ko-KR" sz="1500" b="1" dirty="0"/>
            <a:t>O</a:t>
          </a:r>
          <a:endParaRPr lang="ko-KR" altLang="en-US" sz="1500" b="1" dirty="0"/>
        </a:p>
      </dgm:t>
    </dgm:pt>
    <dgm:pt modelId="{5C29748B-B008-46C9-AA1B-DE8FAB28B9F1}" type="parTrans" cxnId="{497BF03A-9A2C-4A38-BE4A-70CE8770588F}">
      <dgm:prSet/>
      <dgm:spPr/>
      <dgm:t>
        <a:bodyPr/>
        <a:lstStyle/>
        <a:p>
          <a:pPr latinLnBrk="1"/>
          <a:endParaRPr lang="ko-KR" altLang="en-US"/>
        </a:p>
      </dgm:t>
    </dgm:pt>
    <dgm:pt modelId="{B505EA02-89D9-4E17-B9F4-D93EC3ED13D8}" type="sibTrans" cxnId="{497BF03A-9A2C-4A38-BE4A-70CE8770588F}">
      <dgm:prSet/>
      <dgm:spPr/>
      <dgm:t>
        <a:bodyPr/>
        <a:lstStyle/>
        <a:p>
          <a:pPr latinLnBrk="1"/>
          <a:endParaRPr lang="ko-KR" altLang="en-US"/>
        </a:p>
      </dgm:t>
    </dgm:pt>
    <dgm:pt modelId="{659D7313-65E6-489E-8745-C5223C70AB7A}">
      <dgm:prSet phldrT="[텍스트]" custT="1"/>
      <dgm:spPr/>
      <dgm:t>
        <a:bodyPr/>
        <a:lstStyle/>
        <a:p>
          <a:pPr latinLnBrk="1"/>
          <a:r>
            <a:rPr lang="en-US" altLang="ko-KR" sz="1500" b="1" dirty="0"/>
            <a:t>A</a:t>
          </a:r>
          <a:endParaRPr lang="ko-KR" altLang="en-US" sz="1500" b="1" dirty="0"/>
        </a:p>
      </dgm:t>
    </dgm:pt>
    <dgm:pt modelId="{D1049CAB-0D3A-4020-B0CE-A7CA7261D2C7}" type="parTrans" cxnId="{390F6B5D-1381-4DFF-995B-63F868EFD15B}">
      <dgm:prSet/>
      <dgm:spPr/>
      <dgm:t>
        <a:bodyPr/>
        <a:lstStyle/>
        <a:p>
          <a:pPr latinLnBrk="1"/>
          <a:endParaRPr lang="ko-KR" altLang="en-US"/>
        </a:p>
      </dgm:t>
    </dgm:pt>
    <dgm:pt modelId="{416DF840-4C51-409F-A3C4-C65EE56966BF}" type="sibTrans" cxnId="{390F6B5D-1381-4DFF-995B-63F868EFD15B}">
      <dgm:prSet/>
      <dgm:spPr/>
      <dgm:t>
        <a:bodyPr/>
        <a:lstStyle/>
        <a:p>
          <a:pPr latinLnBrk="1"/>
          <a:endParaRPr lang="ko-KR" altLang="en-US"/>
        </a:p>
      </dgm:t>
    </dgm:pt>
    <dgm:pt modelId="{A5F59D2A-B2CE-47D3-AC63-BCBECCC242E0}">
      <dgm:prSet phldrT="[텍스트]"/>
      <dgm:spPr/>
      <dgm:t>
        <a:bodyPr/>
        <a:lstStyle/>
        <a:p>
          <a:pPr latinLnBrk="1"/>
          <a:r>
            <a:rPr lang="en-US" altLang="ko-KR" b="1" dirty="0"/>
            <a:t>Model</a:t>
          </a:r>
          <a:endParaRPr lang="ko-KR" altLang="en-US" b="1" dirty="0"/>
        </a:p>
      </dgm:t>
    </dgm:pt>
    <dgm:pt modelId="{EDDC662E-8547-43FC-B463-C0E85F372D84}" type="parTrans" cxnId="{50B6654D-B9B7-4A88-84AD-16A0B42EDA8D}">
      <dgm:prSet/>
      <dgm:spPr/>
      <dgm:t>
        <a:bodyPr/>
        <a:lstStyle/>
        <a:p>
          <a:pPr latinLnBrk="1"/>
          <a:endParaRPr lang="ko-KR" altLang="en-US"/>
        </a:p>
      </dgm:t>
    </dgm:pt>
    <dgm:pt modelId="{FC4E1C63-1CE7-459E-9557-3199D4A93350}" type="sibTrans" cxnId="{50B6654D-B9B7-4A88-84AD-16A0B42EDA8D}">
      <dgm:prSet/>
      <dgm:spPr/>
      <dgm:t>
        <a:bodyPr/>
        <a:lstStyle/>
        <a:p>
          <a:pPr latinLnBrk="1"/>
          <a:endParaRPr lang="ko-KR" altLang="en-US"/>
        </a:p>
      </dgm:t>
    </dgm:pt>
    <dgm:pt modelId="{9B6C65D3-C07E-4AA1-B553-83975C8CAC01}">
      <dgm:prSet phldrT="[텍스트]"/>
      <dgm:spPr/>
      <dgm:t>
        <a:bodyPr/>
        <a:lstStyle/>
        <a:p>
          <a:pPr latinLnBrk="1"/>
          <a:r>
            <a:rPr lang="en-US" altLang="ko-KR" b="1" dirty="0"/>
            <a:t>Preprocess</a:t>
          </a:r>
          <a:endParaRPr lang="ko-KR" altLang="en-US" b="1" dirty="0"/>
        </a:p>
      </dgm:t>
    </dgm:pt>
    <dgm:pt modelId="{1D08B718-B8F3-45EF-B9F2-64081985B6C4}" type="parTrans" cxnId="{FA487788-D3F7-4659-9A27-9102160AAEFC}">
      <dgm:prSet/>
      <dgm:spPr/>
      <dgm:t>
        <a:bodyPr/>
        <a:lstStyle/>
        <a:p>
          <a:pPr latinLnBrk="1"/>
          <a:endParaRPr lang="ko-KR" altLang="en-US"/>
        </a:p>
      </dgm:t>
    </dgm:pt>
    <dgm:pt modelId="{262808F5-1912-427A-A82F-A3BD1C1FBB75}" type="sibTrans" cxnId="{FA487788-D3F7-4659-9A27-9102160AAEFC}">
      <dgm:prSet/>
      <dgm:spPr/>
      <dgm:t>
        <a:bodyPr/>
        <a:lstStyle/>
        <a:p>
          <a:pPr latinLnBrk="1"/>
          <a:endParaRPr lang="ko-KR" altLang="en-US"/>
        </a:p>
      </dgm:t>
    </dgm:pt>
    <dgm:pt modelId="{885E968F-A6F4-47AB-8A80-BFA4B0CA25B1}">
      <dgm:prSet phldrT="[텍스트]"/>
      <dgm:spPr/>
      <dgm:t>
        <a:bodyPr/>
        <a:lstStyle/>
        <a:p>
          <a:pPr latinLnBrk="1"/>
          <a:r>
            <a:rPr lang="en-US" altLang="ko-KR" b="1" dirty="0"/>
            <a:t>Feature</a:t>
          </a:r>
          <a:endParaRPr lang="ko-KR" altLang="en-US" b="1" dirty="0"/>
        </a:p>
      </dgm:t>
    </dgm:pt>
    <dgm:pt modelId="{4D7D7B14-9F95-4BA3-AF0C-76B861781A41}" type="parTrans" cxnId="{23DE871A-2000-4CB2-ABA0-11FA0D07A72E}">
      <dgm:prSet/>
      <dgm:spPr/>
      <dgm:t>
        <a:bodyPr/>
        <a:lstStyle/>
        <a:p>
          <a:pPr latinLnBrk="1"/>
          <a:endParaRPr lang="ko-KR" altLang="en-US"/>
        </a:p>
      </dgm:t>
    </dgm:pt>
    <dgm:pt modelId="{21934AEE-A604-4787-9272-0FB44B831F2F}" type="sibTrans" cxnId="{23DE871A-2000-4CB2-ABA0-11FA0D07A72E}">
      <dgm:prSet/>
      <dgm:spPr/>
      <dgm:t>
        <a:bodyPr/>
        <a:lstStyle/>
        <a:p>
          <a:pPr latinLnBrk="1"/>
          <a:endParaRPr lang="ko-KR" altLang="en-US"/>
        </a:p>
      </dgm:t>
    </dgm:pt>
    <dgm:pt modelId="{3D20713B-08A3-4D6D-A898-F3B43B511FD9}">
      <dgm:prSet phldrT="[텍스트]" custT="1"/>
      <dgm:spPr/>
      <dgm:t>
        <a:bodyPr/>
        <a:lstStyle/>
        <a:p>
          <a:pPr latinLnBrk="1"/>
          <a:r>
            <a:rPr lang="en-US" altLang="ko-KR" sz="1500" b="1" dirty="0"/>
            <a:t>C</a:t>
          </a:r>
          <a:endParaRPr lang="ko-KR" altLang="en-US" sz="1500" b="1" dirty="0"/>
        </a:p>
      </dgm:t>
    </dgm:pt>
    <dgm:pt modelId="{2D5A991F-4B56-4D9C-A3FF-0A19C472742E}" type="parTrans" cxnId="{AC1AFFE7-46F5-40D1-B9CE-82E1E51144E8}">
      <dgm:prSet/>
      <dgm:spPr/>
      <dgm:t>
        <a:bodyPr/>
        <a:lstStyle/>
        <a:p>
          <a:pPr latinLnBrk="1"/>
          <a:endParaRPr lang="ko-KR" altLang="en-US"/>
        </a:p>
      </dgm:t>
    </dgm:pt>
    <dgm:pt modelId="{13EA7E12-2A78-4EC6-A968-577DEE98D56A}" type="sibTrans" cxnId="{AC1AFFE7-46F5-40D1-B9CE-82E1E51144E8}">
      <dgm:prSet/>
      <dgm:spPr/>
      <dgm:t>
        <a:bodyPr/>
        <a:lstStyle/>
        <a:p>
          <a:pPr latinLnBrk="1"/>
          <a:endParaRPr lang="ko-KR" altLang="en-US"/>
        </a:p>
      </dgm:t>
    </dgm:pt>
    <dgm:pt modelId="{62EA5573-96C0-476E-9338-A6F8D352BB57}">
      <dgm:prSet phldrT="[텍스트]" custT="1"/>
      <dgm:spPr/>
      <dgm:t>
        <a:bodyPr/>
        <a:lstStyle/>
        <a:p>
          <a:pPr latinLnBrk="1"/>
          <a:r>
            <a:rPr lang="en-US" altLang="ko-KR" sz="1500" b="1" dirty="0"/>
            <a:t>0.4260</a:t>
          </a:r>
          <a:endParaRPr lang="ko-KR" altLang="en-US" sz="1500" b="1" dirty="0"/>
        </a:p>
      </dgm:t>
    </dgm:pt>
    <dgm:pt modelId="{B1FC863C-2AD8-4F39-A59B-BC112D9581AF}" type="parTrans" cxnId="{82E6E17F-00E6-4014-A478-82971E63D17A}">
      <dgm:prSet/>
      <dgm:spPr/>
      <dgm:t>
        <a:bodyPr/>
        <a:lstStyle/>
        <a:p>
          <a:pPr latinLnBrk="1"/>
          <a:endParaRPr lang="ko-KR" altLang="en-US"/>
        </a:p>
      </dgm:t>
    </dgm:pt>
    <dgm:pt modelId="{094A25D8-32FF-4415-B511-287B12C29295}" type="sibTrans" cxnId="{82E6E17F-00E6-4014-A478-82971E63D17A}">
      <dgm:prSet/>
      <dgm:spPr/>
      <dgm:t>
        <a:bodyPr/>
        <a:lstStyle/>
        <a:p>
          <a:pPr latinLnBrk="1"/>
          <a:endParaRPr lang="ko-KR" altLang="en-US"/>
        </a:p>
      </dgm:t>
    </dgm:pt>
    <dgm:pt modelId="{415F9E29-6A05-4A28-8165-1BC2263D33EA}">
      <dgm:prSet phldrT="[텍스트]" custT="1"/>
      <dgm:spPr/>
      <dgm:t>
        <a:bodyPr/>
        <a:lstStyle/>
        <a:p>
          <a:pPr latinLnBrk="1"/>
          <a:r>
            <a:rPr lang="en-US" altLang="ko-KR" sz="1500" b="1" dirty="0"/>
            <a:t>0.4183</a:t>
          </a:r>
          <a:endParaRPr lang="ko-KR" altLang="en-US" sz="1500" b="1" dirty="0"/>
        </a:p>
      </dgm:t>
    </dgm:pt>
    <dgm:pt modelId="{EB7FCD1E-C73E-4FBF-A46B-2ACDB5F3409D}" type="parTrans" cxnId="{C47E0147-DAEE-45BF-8188-DFF711F23E8F}">
      <dgm:prSet/>
      <dgm:spPr/>
      <dgm:t>
        <a:bodyPr/>
        <a:lstStyle/>
        <a:p>
          <a:pPr latinLnBrk="1"/>
          <a:endParaRPr lang="ko-KR" altLang="en-US"/>
        </a:p>
      </dgm:t>
    </dgm:pt>
    <dgm:pt modelId="{1E4CA56F-EA2F-407E-8C81-C447FE3FA54C}" type="sibTrans" cxnId="{C47E0147-DAEE-45BF-8188-DFF711F23E8F}">
      <dgm:prSet/>
      <dgm:spPr/>
      <dgm:t>
        <a:bodyPr/>
        <a:lstStyle/>
        <a:p>
          <a:pPr latinLnBrk="1"/>
          <a:endParaRPr lang="ko-KR" altLang="en-US"/>
        </a:p>
      </dgm:t>
    </dgm:pt>
    <dgm:pt modelId="{8E750E73-AE82-4814-B688-F5EBEAC2F9F3}">
      <dgm:prSet phldrT="[텍스트]" custT="1"/>
      <dgm:spPr/>
      <dgm:t>
        <a:bodyPr/>
        <a:lstStyle/>
        <a:p>
          <a:pPr latinLnBrk="1"/>
          <a:r>
            <a:rPr lang="en-US" altLang="ko-KR" sz="1500" b="1" dirty="0"/>
            <a:t>0.3334</a:t>
          </a:r>
          <a:endParaRPr lang="ko-KR" altLang="en-US" sz="1500" b="1" dirty="0"/>
        </a:p>
      </dgm:t>
    </dgm:pt>
    <dgm:pt modelId="{10DEC7DE-6B42-4E3C-8A11-427DF19980E2}" type="parTrans" cxnId="{28454085-4D3D-49E3-A38F-520F6240DEE5}">
      <dgm:prSet/>
      <dgm:spPr/>
      <dgm:t>
        <a:bodyPr/>
        <a:lstStyle/>
        <a:p>
          <a:pPr latinLnBrk="1"/>
          <a:endParaRPr lang="ko-KR" altLang="en-US"/>
        </a:p>
      </dgm:t>
    </dgm:pt>
    <dgm:pt modelId="{13C8B1E6-D137-4FA1-AEA6-A25927965433}" type="sibTrans" cxnId="{28454085-4D3D-49E3-A38F-520F6240DEE5}">
      <dgm:prSet/>
      <dgm:spPr/>
      <dgm:t>
        <a:bodyPr/>
        <a:lstStyle/>
        <a:p>
          <a:pPr latinLnBrk="1"/>
          <a:endParaRPr lang="ko-KR" altLang="en-US"/>
        </a:p>
      </dgm:t>
    </dgm:pt>
    <dgm:pt modelId="{79D94FCD-C6A1-4513-BF38-1931A3A57E5F}">
      <dgm:prSet phldrT="[텍스트]" custT="1"/>
      <dgm:spPr/>
      <dgm:t>
        <a:bodyPr/>
        <a:lstStyle/>
        <a:p>
          <a:pPr latinLnBrk="1"/>
          <a:r>
            <a:rPr lang="en-US" altLang="ko-KR" sz="1500" b="1" dirty="0"/>
            <a:t>1.9011</a:t>
          </a:r>
          <a:endParaRPr lang="ko-KR" altLang="en-US" sz="1500" b="1" dirty="0"/>
        </a:p>
      </dgm:t>
    </dgm:pt>
    <dgm:pt modelId="{68B857DE-B172-40DB-B31B-263FEA9FC954}" type="parTrans" cxnId="{1D4F88B4-76F6-409C-99FF-94816B801397}">
      <dgm:prSet/>
      <dgm:spPr/>
      <dgm:t>
        <a:bodyPr/>
        <a:lstStyle/>
        <a:p>
          <a:pPr latinLnBrk="1"/>
          <a:endParaRPr lang="ko-KR" altLang="en-US"/>
        </a:p>
      </dgm:t>
    </dgm:pt>
    <dgm:pt modelId="{D4C10DD3-06EB-4CBC-8463-7DB50B38B030}" type="sibTrans" cxnId="{1D4F88B4-76F6-409C-99FF-94816B801397}">
      <dgm:prSet/>
      <dgm:spPr/>
      <dgm:t>
        <a:bodyPr/>
        <a:lstStyle/>
        <a:p>
          <a:pPr latinLnBrk="1"/>
          <a:endParaRPr lang="ko-KR" altLang="en-US"/>
        </a:p>
      </dgm:t>
    </dgm:pt>
    <dgm:pt modelId="{DF5824D9-489E-4F1C-AE10-4337FAD4E753}">
      <dgm:prSet phldrT="[텍스트]" custT="1"/>
      <dgm:spPr/>
      <dgm:t>
        <a:bodyPr/>
        <a:lstStyle/>
        <a:p>
          <a:pPr latinLnBrk="1"/>
          <a:r>
            <a:rPr lang="en-US" altLang="ko-KR" sz="1500" b="1" dirty="0"/>
            <a:t>0.3308</a:t>
          </a:r>
          <a:endParaRPr lang="ko-KR" altLang="en-US" sz="1500" b="1" dirty="0"/>
        </a:p>
      </dgm:t>
    </dgm:pt>
    <dgm:pt modelId="{1F54A91D-2884-4C4E-8216-DE97E34B3A46}" type="parTrans" cxnId="{483E775E-A476-4E6B-8F91-A4AF476736EF}">
      <dgm:prSet/>
      <dgm:spPr/>
      <dgm:t>
        <a:bodyPr/>
        <a:lstStyle/>
        <a:p>
          <a:pPr latinLnBrk="1"/>
          <a:endParaRPr lang="ko-KR" altLang="en-US"/>
        </a:p>
      </dgm:t>
    </dgm:pt>
    <dgm:pt modelId="{C2D9CDD0-9745-490A-B4A9-13447F80A6FD}" type="sibTrans" cxnId="{483E775E-A476-4E6B-8F91-A4AF476736EF}">
      <dgm:prSet/>
      <dgm:spPr/>
      <dgm:t>
        <a:bodyPr/>
        <a:lstStyle/>
        <a:p>
          <a:pPr latinLnBrk="1"/>
          <a:endParaRPr lang="ko-KR" altLang="en-US"/>
        </a:p>
      </dgm:t>
    </dgm:pt>
    <dgm:pt modelId="{DFD7084C-165A-4B07-9273-65623BF77ED2}">
      <dgm:prSet phldrT="[텍스트]" custT="1"/>
      <dgm:spPr/>
      <dgm:t>
        <a:bodyPr/>
        <a:lstStyle/>
        <a:p>
          <a:pPr latinLnBrk="1"/>
          <a:r>
            <a:rPr lang="en-US" altLang="ko-KR" sz="1500" b="1" dirty="0"/>
            <a:t>0.3346</a:t>
          </a:r>
          <a:endParaRPr lang="ko-KR" altLang="en-US" sz="1500" b="1" dirty="0"/>
        </a:p>
      </dgm:t>
    </dgm:pt>
    <dgm:pt modelId="{E4DD2E78-FAAB-4386-B419-24941CB8D83A}" type="parTrans" cxnId="{B8239796-99D1-4CEE-B5D0-DE991396B1CC}">
      <dgm:prSet/>
      <dgm:spPr/>
      <dgm:t>
        <a:bodyPr/>
        <a:lstStyle/>
        <a:p>
          <a:pPr latinLnBrk="1"/>
          <a:endParaRPr lang="ko-KR" altLang="en-US"/>
        </a:p>
      </dgm:t>
    </dgm:pt>
    <dgm:pt modelId="{B4346DAE-57B5-4F22-93E0-DD46B701C067}" type="sibTrans" cxnId="{B8239796-99D1-4CEE-B5D0-DE991396B1CC}">
      <dgm:prSet/>
      <dgm:spPr/>
      <dgm:t>
        <a:bodyPr/>
        <a:lstStyle/>
        <a:p>
          <a:pPr latinLnBrk="1"/>
          <a:endParaRPr lang="ko-KR" altLang="en-US"/>
        </a:p>
      </dgm:t>
    </dgm:pt>
    <dgm:pt modelId="{4C14F86B-4DDF-49A9-A44D-13366B9F69F9}">
      <dgm:prSet phldrT="[텍스트]"/>
      <dgm:spPr/>
      <dgm:t>
        <a:bodyPr/>
        <a:lstStyle/>
        <a:p>
          <a:pPr latinLnBrk="1"/>
          <a:r>
            <a:rPr lang="en-US" altLang="ko-KR" b="1" dirty="0" err="1"/>
            <a:t>Rmsle</a:t>
          </a:r>
          <a:endParaRPr lang="ko-KR" altLang="en-US" b="1" dirty="0"/>
        </a:p>
      </dgm:t>
    </dgm:pt>
    <dgm:pt modelId="{579B7F0D-6A91-42AB-8E8A-5433BAB743A5}" type="parTrans" cxnId="{3C938149-7B3D-4EE4-948F-0F4EB6E41FA8}">
      <dgm:prSet/>
      <dgm:spPr/>
      <dgm:t>
        <a:bodyPr/>
        <a:lstStyle/>
        <a:p>
          <a:pPr latinLnBrk="1"/>
          <a:endParaRPr lang="ko-KR" altLang="en-US"/>
        </a:p>
      </dgm:t>
    </dgm:pt>
    <dgm:pt modelId="{09F11739-08BC-4059-908D-6C5CC4FA20B0}" type="sibTrans" cxnId="{3C938149-7B3D-4EE4-948F-0F4EB6E41FA8}">
      <dgm:prSet/>
      <dgm:spPr/>
      <dgm:t>
        <a:bodyPr/>
        <a:lstStyle/>
        <a:p>
          <a:pPr latinLnBrk="1"/>
          <a:endParaRPr lang="ko-KR" altLang="en-US"/>
        </a:p>
      </dgm:t>
    </dgm:pt>
    <dgm:pt modelId="{1263C2CD-5C12-40AA-B71B-FC20711F3568}">
      <dgm:prSet phldrT="[텍스트]"/>
      <dgm:spPr/>
      <dgm:t>
        <a:bodyPr/>
        <a:lstStyle/>
        <a:p>
          <a:pPr latinLnBrk="1"/>
          <a:r>
            <a:rPr lang="en-US" altLang="ko-KR" b="1" dirty="0"/>
            <a:t>Kaggle</a:t>
          </a:r>
          <a:endParaRPr lang="ko-KR" altLang="en-US" b="1" dirty="0"/>
        </a:p>
      </dgm:t>
    </dgm:pt>
    <dgm:pt modelId="{B92055E8-F3FD-4BD4-A199-BD6903AE1411}" type="parTrans" cxnId="{7F1DB453-5839-4B06-9C65-D61B51C627D7}">
      <dgm:prSet/>
      <dgm:spPr/>
      <dgm:t>
        <a:bodyPr/>
        <a:lstStyle/>
        <a:p>
          <a:pPr latinLnBrk="1"/>
          <a:endParaRPr lang="ko-KR" altLang="en-US"/>
        </a:p>
      </dgm:t>
    </dgm:pt>
    <dgm:pt modelId="{D5E3AD6C-6640-45D1-8837-DB464624A13C}" type="sibTrans" cxnId="{7F1DB453-5839-4B06-9C65-D61B51C627D7}">
      <dgm:prSet/>
      <dgm:spPr/>
      <dgm:t>
        <a:bodyPr/>
        <a:lstStyle/>
        <a:p>
          <a:pPr latinLnBrk="1"/>
          <a:endParaRPr lang="ko-KR" altLang="en-US"/>
        </a:p>
      </dgm:t>
    </dgm:pt>
    <dgm:pt modelId="{8A1B2A21-8251-4DB5-984A-1132FDBDE251}">
      <dgm:prSet phldrT="[텍스트]" custT="1"/>
      <dgm:spPr/>
      <dgm:t>
        <a:bodyPr/>
        <a:lstStyle/>
        <a:p>
          <a:pPr latinLnBrk="1"/>
          <a:r>
            <a:rPr lang="en-US" altLang="ko-KR" sz="1500" b="1" dirty="0"/>
            <a:t>0.3309</a:t>
          </a:r>
          <a:endParaRPr lang="ko-KR" altLang="en-US" sz="1500" b="1" dirty="0"/>
        </a:p>
      </dgm:t>
    </dgm:pt>
    <dgm:pt modelId="{AAA67ABF-48EB-464F-9C0C-020F0FE5DECD}" type="parTrans" cxnId="{E938CC20-B8BD-41AA-922A-E533C86A2050}">
      <dgm:prSet/>
      <dgm:spPr/>
      <dgm:t>
        <a:bodyPr/>
        <a:lstStyle/>
        <a:p>
          <a:pPr latinLnBrk="1"/>
          <a:endParaRPr lang="ko-KR" altLang="en-US"/>
        </a:p>
      </dgm:t>
    </dgm:pt>
    <dgm:pt modelId="{FACEFA1E-5E32-4796-A4F3-0016A7808AAA}" type="sibTrans" cxnId="{E938CC20-B8BD-41AA-922A-E533C86A2050}">
      <dgm:prSet/>
      <dgm:spPr/>
      <dgm:t>
        <a:bodyPr/>
        <a:lstStyle/>
        <a:p>
          <a:pPr latinLnBrk="1"/>
          <a:endParaRPr lang="ko-KR" altLang="en-US"/>
        </a:p>
      </dgm:t>
    </dgm:pt>
    <dgm:pt modelId="{9D5EB8D2-E4F6-448E-B1D9-324A334F87DF}">
      <dgm:prSet phldrT="[텍스트]" custT="1"/>
      <dgm:spPr/>
      <dgm:t>
        <a:bodyPr/>
        <a:lstStyle/>
        <a:p>
          <a:pPr latinLnBrk="1"/>
          <a:r>
            <a:rPr lang="en-US" altLang="ko-KR" sz="1500" b="1" dirty="0"/>
            <a:t>1.8973</a:t>
          </a:r>
          <a:endParaRPr lang="ko-KR" altLang="en-US" sz="1500" b="1" dirty="0"/>
        </a:p>
      </dgm:t>
    </dgm:pt>
    <dgm:pt modelId="{200C5C45-B5FD-4A18-AB42-70F8A351ACA8}" type="sibTrans" cxnId="{9ACFD8BC-1B05-41AF-A8EB-D9C78DD56FCB}">
      <dgm:prSet/>
      <dgm:spPr/>
      <dgm:t>
        <a:bodyPr/>
        <a:lstStyle/>
        <a:p>
          <a:pPr latinLnBrk="1"/>
          <a:endParaRPr lang="ko-KR" altLang="en-US"/>
        </a:p>
      </dgm:t>
    </dgm:pt>
    <dgm:pt modelId="{97EF74CB-1F90-4848-8FCA-F457CE808A0C}" type="parTrans" cxnId="{9ACFD8BC-1B05-41AF-A8EB-D9C78DD56FCB}">
      <dgm:prSet/>
      <dgm:spPr/>
      <dgm:t>
        <a:bodyPr/>
        <a:lstStyle/>
        <a:p>
          <a:pPr latinLnBrk="1"/>
          <a:endParaRPr lang="ko-KR" altLang="en-US"/>
        </a:p>
      </dgm:t>
    </dgm:pt>
    <dgm:pt modelId="{418CFA2E-A030-441D-A7A5-6ADB1C70789A}" type="pres">
      <dgm:prSet presAssocID="{9FB6D570-FA5B-46AB-852D-AFD4078D5C29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0C2BE5B6-4584-4EB4-B7DB-C10A3CB63673}" type="pres">
      <dgm:prSet presAssocID="{9FB6D570-FA5B-46AB-852D-AFD4078D5C29}" presName="hierFlow" presStyleCnt="0"/>
      <dgm:spPr/>
    </dgm:pt>
    <dgm:pt modelId="{7387402D-1AF5-4CE8-9236-6215976D9D03}" type="pres">
      <dgm:prSet presAssocID="{9FB6D570-FA5B-46AB-852D-AFD4078D5C29}" presName="firstBuf" presStyleCnt="0"/>
      <dgm:spPr/>
    </dgm:pt>
    <dgm:pt modelId="{BE193F03-91FB-43D1-A13D-D94AD296F8E4}" type="pres">
      <dgm:prSet presAssocID="{9FB6D570-FA5B-46AB-852D-AFD4078D5C29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4A30C7B4-15F9-4B72-994D-EFEB1641F377}" type="pres">
      <dgm:prSet presAssocID="{B08E95E6-AED0-4F2D-82B6-8D31105867A8}" presName="Name14" presStyleCnt="0"/>
      <dgm:spPr/>
    </dgm:pt>
    <dgm:pt modelId="{950269FE-7916-497B-AE9C-A13900E8A034}" type="pres">
      <dgm:prSet presAssocID="{B08E95E6-AED0-4F2D-82B6-8D31105867A8}" presName="level1Shape" presStyleLbl="node0" presStyleIdx="0" presStyleCnt="1" custScaleX="199271">
        <dgm:presLayoutVars>
          <dgm:chPref val="3"/>
        </dgm:presLayoutVars>
      </dgm:prSet>
      <dgm:spPr/>
    </dgm:pt>
    <dgm:pt modelId="{FBEC754D-376C-406D-855A-B5328C5B839D}" type="pres">
      <dgm:prSet presAssocID="{B08E95E6-AED0-4F2D-82B6-8D31105867A8}" presName="hierChild2" presStyleCnt="0"/>
      <dgm:spPr/>
    </dgm:pt>
    <dgm:pt modelId="{8C0FFC08-13A0-465D-8886-C91559C3266D}" type="pres">
      <dgm:prSet presAssocID="{70F2058E-299C-4AB3-99CC-D4512538ACDC}" presName="Name19" presStyleLbl="parChTrans1D2" presStyleIdx="0" presStyleCnt="2"/>
      <dgm:spPr/>
    </dgm:pt>
    <dgm:pt modelId="{8372A250-7256-43F8-8C5E-23696DFA52A3}" type="pres">
      <dgm:prSet presAssocID="{DFC75495-20F5-4856-86D1-3B6C6ACCF396}" presName="Name21" presStyleCnt="0"/>
      <dgm:spPr/>
    </dgm:pt>
    <dgm:pt modelId="{733016D6-405D-4173-8FBA-B0D21A550220}" type="pres">
      <dgm:prSet presAssocID="{DFC75495-20F5-4856-86D1-3B6C6ACCF396}" presName="level2Shape" presStyleLbl="node2" presStyleIdx="0" presStyleCnt="2" custScaleX="190219"/>
      <dgm:spPr/>
    </dgm:pt>
    <dgm:pt modelId="{3281E227-24B6-4C41-802B-D70D8F972249}" type="pres">
      <dgm:prSet presAssocID="{DFC75495-20F5-4856-86D1-3B6C6ACCF396}" presName="hierChild3" presStyleCnt="0"/>
      <dgm:spPr/>
    </dgm:pt>
    <dgm:pt modelId="{6EBD39AA-C05A-48AB-B428-DB8DD3CBFEB0}" type="pres">
      <dgm:prSet presAssocID="{1FDDDA0E-D140-44DF-9A37-ADD53C3F49E2}" presName="Name19" presStyleLbl="parChTrans1D3" presStyleIdx="0" presStyleCnt="4"/>
      <dgm:spPr/>
    </dgm:pt>
    <dgm:pt modelId="{BB00071C-F11F-4439-B42C-505B18CCDC75}" type="pres">
      <dgm:prSet presAssocID="{1F46F4AF-2179-4862-AB76-4CCB00A4187E}" presName="Name21" presStyleCnt="0"/>
      <dgm:spPr/>
    </dgm:pt>
    <dgm:pt modelId="{E00A237E-8585-4AAF-8494-85D28CD9E647}" type="pres">
      <dgm:prSet presAssocID="{1F46F4AF-2179-4862-AB76-4CCB00A4187E}" presName="level2Shape" presStyleLbl="node3" presStyleIdx="0" presStyleCnt="4"/>
      <dgm:spPr/>
    </dgm:pt>
    <dgm:pt modelId="{19622B3F-37F2-4038-8FAC-10BD2FDD5109}" type="pres">
      <dgm:prSet presAssocID="{1F46F4AF-2179-4862-AB76-4CCB00A4187E}" presName="hierChild3" presStyleCnt="0"/>
      <dgm:spPr/>
    </dgm:pt>
    <dgm:pt modelId="{CA02FD2B-9518-4F93-A6E2-FA44701E1A0D}" type="pres">
      <dgm:prSet presAssocID="{AAA67ABF-48EB-464F-9C0C-020F0FE5DECD}" presName="Name19" presStyleLbl="parChTrans1D4" presStyleIdx="0" presStyleCnt="8"/>
      <dgm:spPr/>
    </dgm:pt>
    <dgm:pt modelId="{CE527DDB-2045-4129-BADF-F8402E5307B5}" type="pres">
      <dgm:prSet presAssocID="{8A1B2A21-8251-4DB5-984A-1132FDBDE251}" presName="Name21" presStyleCnt="0"/>
      <dgm:spPr/>
    </dgm:pt>
    <dgm:pt modelId="{22F9E597-6ABF-446D-B401-0D7274C52670}" type="pres">
      <dgm:prSet presAssocID="{8A1B2A21-8251-4DB5-984A-1132FDBDE251}" presName="level2Shape" presStyleLbl="node4" presStyleIdx="0" presStyleCnt="8"/>
      <dgm:spPr/>
    </dgm:pt>
    <dgm:pt modelId="{92FD22D0-3E9B-48AC-8680-3365B0743D44}" type="pres">
      <dgm:prSet presAssocID="{8A1B2A21-8251-4DB5-984A-1132FDBDE251}" presName="hierChild3" presStyleCnt="0"/>
      <dgm:spPr/>
    </dgm:pt>
    <dgm:pt modelId="{E0EC688A-6E98-43CE-ACB0-737A59D61653}" type="pres">
      <dgm:prSet presAssocID="{EB7FCD1E-C73E-4FBF-A46B-2ACDB5F3409D}" presName="Name19" presStyleLbl="parChTrans1D4" presStyleIdx="1" presStyleCnt="8"/>
      <dgm:spPr/>
    </dgm:pt>
    <dgm:pt modelId="{680A119C-9D4C-4902-98D3-316D20F42070}" type="pres">
      <dgm:prSet presAssocID="{415F9E29-6A05-4A28-8165-1BC2263D33EA}" presName="Name21" presStyleCnt="0"/>
      <dgm:spPr/>
    </dgm:pt>
    <dgm:pt modelId="{295E1A6F-2C1A-4957-8042-0BD45FB324ED}" type="pres">
      <dgm:prSet presAssocID="{415F9E29-6A05-4A28-8165-1BC2263D33EA}" presName="level2Shape" presStyleLbl="node4" presStyleIdx="1" presStyleCnt="8"/>
      <dgm:spPr/>
    </dgm:pt>
    <dgm:pt modelId="{B5374695-6708-4864-B3B4-7E874A722F49}" type="pres">
      <dgm:prSet presAssocID="{415F9E29-6A05-4A28-8165-1BC2263D33EA}" presName="hierChild3" presStyleCnt="0"/>
      <dgm:spPr/>
    </dgm:pt>
    <dgm:pt modelId="{51672A43-56FE-44B1-9008-872DD153509B}" type="pres">
      <dgm:prSet presAssocID="{07B617EB-338E-4D46-80CB-2987BBB44E0C}" presName="Name19" presStyleLbl="parChTrans1D3" presStyleIdx="1" presStyleCnt="4"/>
      <dgm:spPr/>
    </dgm:pt>
    <dgm:pt modelId="{8FF7956F-327F-47BE-B101-4DA6ABFA7592}" type="pres">
      <dgm:prSet presAssocID="{E869AFF8-04FB-4C80-AC77-15CB07FE0E2D}" presName="Name21" presStyleCnt="0"/>
      <dgm:spPr/>
    </dgm:pt>
    <dgm:pt modelId="{2F9B71D7-D976-4DED-BAA6-2B76C88E4621}" type="pres">
      <dgm:prSet presAssocID="{E869AFF8-04FB-4C80-AC77-15CB07FE0E2D}" presName="level2Shape" presStyleLbl="node3" presStyleIdx="1" presStyleCnt="4"/>
      <dgm:spPr/>
    </dgm:pt>
    <dgm:pt modelId="{581AB8A3-F864-4896-A6B2-215956D4624B}" type="pres">
      <dgm:prSet presAssocID="{E869AFF8-04FB-4C80-AC77-15CB07FE0E2D}" presName="hierChild3" presStyleCnt="0"/>
      <dgm:spPr/>
    </dgm:pt>
    <dgm:pt modelId="{5EA90BD3-2784-4C71-8027-B4386AE72E76}" type="pres">
      <dgm:prSet presAssocID="{10DEC7DE-6B42-4E3C-8A11-427DF19980E2}" presName="Name19" presStyleLbl="parChTrans1D4" presStyleIdx="2" presStyleCnt="8"/>
      <dgm:spPr/>
    </dgm:pt>
    <dgm:pt modelId="{107ADEC5-8930-4F04-8E7A-7AB2F004E805}" type="pres">
      <dgm:prSet presAssocID="{8E750E73-AE82-4814-B688-F5EBEAC2F9F3}" presName="Name21" presStyleCnt="0"/>
      <dgm:spPr/>
    </dgm:pt>
    <dgm:pt modelId="{C87C0A4C-CF22-4D14-B866-F462B4BBCE61}" type="pres">
      <dgm:prSet presAssocID="{8E750E73-AE82-4814-B688-F5EBEAC2F9F3}" presName="level2Shape" presStyleLbl="node4" presStyleIdx="2" presStyleCnt="8"/>
      <dgm:spPr/>
    </dgm:pt>
    <dgm:pt modelId="{5B8386FB-B879-410E-BED4-D27FF1CFACBE}" type="pres">
      <dgm:prSet presAssocID="{8E750E73-AE82-4814-B688-F5EBEAC2F9F3}" presName="hierChild3" presStyleCnt="0"/>
      <dgm:spPr/>
    </dgm:pt>
    <dgm:pt modelId="{2D4E26DC-6CA9-4DA0-A920-7105A925774F}" type="pres">
      <dgm:prSet presAssocID="{B1FC863C-2AD8-4F39-A59B-BC112D9581AF}" presName="Name19" presStyleLbl="parChTrans1D4" presStyleIdx="3" presStyleCnt="8"/>
      <dgm:spPr/>
    </dgm:pt>
    <dgm:pt modelId="{9F8FF129-319E-4172-A6F6-9446E0F79EC8}" type="pres">
      <dgm:prSet presAssocID="{62EA5573-96C0-476E-9338-A6F8D352BB57}" presName="Name21" presStyleCnt="0"/>
      <dgm:spPr/>
    </dgm:pt>
    <dgm:pt modelId="{0E33D50C-ED4C-4E41-AEF4-6BE6348513C1}" type="pres">
      <dgm:prSet presAssocID="{62EA5573-96C0-476E-9338-A6F8D352BB57}" presName="level2Shape" presStyleLbl="node4" presStyleIdx="3" presStyleCnt="8"/>
      <dgm:spPr/>
    </dgm:pt>
    <dgm:pt modelId="{A326B282-4E2F-4445-BD8C-3BB029670E9B}" type="pres">
      <dgm:prSet presAssocID="{62EA5573-96C0-476E-9338-A6F8D352BB57}" presName="hierChild3" presStyleCnt="0"/>
      <dgm:spPr/>
    </dgm:pt>
    <dgm:pt modelId="{C0BEA279-8598-4392-8D2E-66169880EA70}" type="pres">
      <dgm:prSet presAssocID="{5C29748B-B008-46C9-AA1B-DE8FAB28B9F1}" presName="Name19" presStyleLbl="parChTrans1D2" presStyleIdx="1" presStyleCnt="2"/>
      <dgm:spPr/>
    </dgm:pt>
    <dgm:pt modelId="{CEF74C00-3779-49C7-8E83-2A4A89CD02E5}" type="pres">
      <dgm:prSet presAssocID="{536218AD-ED35-4C4D-9DA2-494DD5428438}" presName="Name21" presStyleCnt="0"/>
      <dgm:spPr/>
    </dgm:pt>
    <dgm:pt modelId="{028EE466-AF88-48F9-B71A-96F20A16FBB0}" type="pres">
      <dgm:prSet presAssocID="{536218AD-ED35-4C4D-9DA2-494DD5428438}" presName="level2Shape" presStyleLbl="node2" presStyleIdx="1" presStyleCnt="2" custScaleX="204347"/>
      <dgm:spPr/>
    </dgm:pt>
    <dgm:pt modelId="{3FBDB025-8C8B-467F-87EE-BD697C051FB9}" type="pres">
      <dgm:prSet presAssocID="{536218AD-ED35-4C4D-9DA2-494DD5428438}" presName="hierChild3" presStyleCnt="0"/>
      <dgm:spPr/>
    </dgm:pt>
    <dgm:pt modelId="{CA67BA23-FD2A-4F9D-9E0F-52F6C751E0F5}" type="pres">
      <dgm:prSet presAssocID="{D1049CAB-0D3A-4020-B0CE-A7CA7261D2C7}" presName="Name19" presStyleLbl="parChTrans1D3" presStyleIdx="2" presStyleCnt="4"/>
      <dgm:spPr/>
    </dgm:pt>
    <dgm:pt modelId="{8CAD63E7-2C68-420F-A728-188EC73DC606}" type="pres">
      <dgm:prSet presAssocID="{659D7313-65E6-489E-8745-C5223C70AB7A}" presName="Name21" presStyleCnt="0"/>
      <dgm:spPr/>
    </dgm:pt>
    <dgm:pt modelId="{CB89FE5A-73A6-430E-9209-E9A8BDE3121C}" type="pres">
      <dgm:prSet presAssocID="{659D7313-65E6-489E-8745-C5223C70AB7A}" presName="level2Shape" presStyleLbl="node3" presStyleIdx="2" presStyleCnt="4"/>
      <dgm:spPr/>
    </dgm:pt>
    <dgm:pt modelId="{30590022-BCC8-40B2-B40E-6F6561360EEA}" type="pres">
      <dgm:prSet presAssocID="{659D7313-65E6-489E-8745-C5223C70AB7A}" presName="hierChild3" presStyleCnt="0"/>
      <dgm:spPr/>
    </dgm:pt>
    <dgm:pt modelId="{5E5705F5-513A-4261-8B1B-5B5236A51836}" type="pres">
      <dgm:prSet presAssocID="{1F54A91D-2884-4C4E-8216-DE97E34B3A46}" presName="Name19" presStyleLbl="parChTrans1D4" presStyleIdx="4" presStyleCnt="8"/>
      <dgm:spPr/>
    </dgm:pt>
    <dgm:pt modelId="{8D949100-5C40-4890-B6EC-BBF81489500D}" type="pres">
      <dgm:prSet presAssocID="{DF5824D9-489E-4F1C-AE10-4337FAD4E753}" presName="Name21" presStyleCnt="0"/>
      <dgm:spPr/>
    </dgm:pt>
    <dgm:pt modelId="{9FD3B009-DECF-4F4F-AB41-95C057C819A9}" type="pres">
      <dgm:prSet presAssocID="{DF5824D9-489E-4F1C-AE10-4337FAD4E753}" presName="level2Shape" presStyleLbl="node4" presStyleIdx="4" presStyleCnt="8"/>
      <dgm:spPr/>
    </dgm:pt>
    <dgm:pt modelId="{F18BED03-D9DD-48CF-8E8F-6BDC81C7D717}" type="pres">
      <dgm:prSet presAssocID="{DF5824D9-489E-4F1C-AE10-4337FAD4E753}" presName="hierChild3" presStyleCnt="0"/>
      <dgm:spPr/>
    </dgm:pt>
    <dgm:pt modelId="{936D5502-AC3D-4546-87EB-B10919ECEF8A}" type="pres">
      <dgm:prSet presAssocID="{68B857DE-B172-40DB-B31B-263FEA9FC954}" presName="Name19" presStyleLbl="parChTrans1D4" presStyleIdx="5" presStyleCnt="8"/>
      <dgm:spPr/>
    </dgm:pt>
    <dgm:pt modelId="{5E25C567-9A0C-4E16-B72D-903C2DF6F1F0}" type="pres">
      <dgm:prSet presAssocID="{79D94FCD-C6A1-4513-BF38-1931A3A57E5F}" presName="Name21" presStyleCnt="0"/>
      <dgm:spPr/>
    </dgm:pt>
    <dgm:pt modelId="{F88FFD78-C046-4D93-8A8D-1F812EECAF57}" type="pres">
      <dgm:prSet presAssocID="{79D94FCD-C6A1-4513-BF38-1931A3A57E5F}" presName="level2Shape" presStyleLbl="node4" presStyleIdx="5" presStyleCnt="8"/>
      <dgm:spPr/>
    </dgm:pt>
    <dgm:pt modelId="{CC25AB1A-3D73-4502-845E-91E7DF9C70F4}" type="pres">
      <dgm:prSet presAssocID="{79D94FCD-C6A1-4513-BF38-1931A3A57E5F}" presName="hierChild3" presStyleCnt="0"/>
      <dgm:spPr/>
    </dgm:pt>
    <dgm:pt modelId="{FB29C5C8-D0F7-46DD-8A38-2419214228F6}" type="pres">
      <dgm:prSet presAssocID="{2D5A991F-4B56-4D9C-A3FF-0A19C472742E}" presName="Name19" presStyleLbl="parChTrans1D3" presStyleIdx="3" presStyleCnt="4"/>
      <dgm:spPr/>
    </dgm:pt>
    <dgm:pt modelId="{599F6DAA-A853-4A73-BE9D-3F95FC657D36}" type="pres">
      <dgm:prSet presAssocID="{3D20713B-08A3-4D6D-A898-F3B43B511FD9}" presName="Name21" presStyleCnt="0"/>
      <dgm:spPr/>
    </dgm:pt>
    <dgm:pt modelId="{0B9F5748-669D-4227-945B-EBE5F113920B}" type="pres">
      <dgm:prSet presAssocID="{3D20713B-08A3-4D6D-A898-F3B43B511FD9}" presName="level2Shape" presStyleLbl="node3" presStyleIdx="3" presStyleCnt="4"/>
      <dgm:spPr/>
    </dgm:pt>
    <dgm:pt modelId="{C9E8EB3D-74C0-411D-B857-09DF422E7F5E}" type="pres">
      <dgm:prSet presAssocID="{3D20713B-08A3-4D6D-A898-F3B43B511FD9}" presName="hierChild3" presStyleCnt="0"/>
      <dgm:spPr/>
    </dgm:pt>
    <dgm:pt modelId="{C9837894-BE7A-4F2E-A54D-9AF0EF0FFA8E}" type="pres">
      <dgm:prSet presAssocID="{E4DD2E78-FAAB-4386-B419-24941CB8D83A}" presName="Name19" presStyleLbl="parChTrans1D4" presStyleIdx="6" presStyleCnt="8"/>
      <dgm:spPr/>
    </dgm:pt>
    <dgm:pt modelId="{F8EC7F59-88FA-4D75-8700-0FDD6EE3B0C2}" type="pres">
      <dgm:prSet presAssocID="{DFD7084C-165A-4B07-9273-65623BF77ED2}" presName="Name21" presStyleCnt="0"/>
      <dgm:spPr/>
    </dgm:pt>
    <dgm:pt modelId="{631A2842-453A-4CCB-96A5-0C45764EB6EF}" type="pres">
      <dgm:prSet presAssocID="{DFD7084C-165A-4B07-9273-65623BF77ED2}" presName="level2Shape" presStyleLbl="node4" presStyleIdx="6" presStyleCnt="8"/>
      <dgm:spPr/>
    </dgm:pt>
    <dgm:pt modelId="{2BD8F9CF-182F-4E9C-B333-561337E9FF3D}" type="pres">
      <dgm:prSet presAssocID="{DFD7084C-165A-4B07-9273-65623BF77ED2}" presName="hierChild3" presStyleCnt="0"/>
      <dgm:spPr/>
    </dgm:pt>
    <dgm:pt modelId="{42FE77AD-2C4C-434E-A021-E78250F771F5}" type="pres">
      <dgm:prSet presAssocID="{97EF74CB-1F90-4848-8FCA-F457CE808A0C}" presName="Name19" presStyleLbl="parChTrans1D4" presStyleIdx="7" presStyleCnt="8"/>
      <dgm:spPr/>
    </dgm:pt>
    <dgm:pt modelId="{3FA391E7-9D28-4C28-B8FA-1DC9C06C1829}" type="pres">
      <dgm:prSet presAssocID="{9D5EB8D2-E4F6-448E-B1D9-324A334F87DF}" presName="Name21" presStyleCnt="0"/>
      <dgm:spPr/>
    </dgm:pt>
    <dgm:pt modelId="{6AE31218-07B2-44C8-9D86-521884C2D11A}" type="pres">
      <dgm:prSet presAssocID="{9D5EB8D2-E4F6-448E-B1D9-324A334F87DF}" presName="level2Shape" presStyleLbl="node4" presStyleIdx="7" presStyleCnt="8"/>
      <dgm:spPr/>
    </dgm:pt>
    <dgm:pt modelId="{4A08F11B-5A42-49D5-8172-15C517962671}" type="pres">
      <dgm:prSet presAssocID="{9D5EB8D2-E4F6-448E-B1D9-324A334F87DF}" presName="hierChild3" presStyleCnt="0"/>
      <dgm:spPr/>
    </dgm:pt>
    <dgm:pt modelId="{5E5DF760-1C73-4F7D-BA12-5D6CB84B0E0A}" type="pres">
      <dgm:prSet presAssocID="{9FB6D570-FA5B-46AB-852D-AFD4078D5C29}" presName="bgShapesFlow" presStyleCnt="0"/>
      <dgm:spPr/>
    </dgm:pt>
    <dgm:pt modelId="{418B2C69-486F-453E-8B76-1D77CB909996}" type="pres">
      <dgm:prSet presAssocID="{A5F59D2A-B2CE-47D3-AC63-BCBECCC242E0}" presName="rectComp" presStyleCnt="0"/>
      <dgm:spPr/>
    </dgm:pt>
    <dgm:pt modelId="{91826167-4BFC-4782-8367-EA6E53E314F5}" type="pres">
      <dgm:prSet presAssocID="{A5F59D2A-B2CE-47D3-AC63-BCBECCC242E0}" presName="bgRect" presStyleLbl="bgShp" presStyleIdx="0" presStyleCnt="5" custLinFactNeighborX="599" custLinFactNeighborY="-10802"/>
      <dgm:spPr/>
    </dgm:pt>
    <dgm:pt modelId="{A1F84AED-D348-4564-8210-B7048C3F9295}" type="pres">
      <dgm:prSet presAssocID="{A5F59D2A-B2CE-47D3-AC63-BCBECCC242E0}" presName="bgRectTx" presStyleLbl="bgShp" presStyleIdx="0" presStyleCnt="5">
        <dgm:presLayoutVars>
          <dgm:bulletEnabled val="1"/>
        </dgm:presLayoutVars>
      </dgm:prSet>
      <dgm:spPr/>
    </dgm:pt>
    <dgm:pt modelId="{BE2E6B5E-BCC7-4095-8FEA-58D9112F8F00}" type="pres">
      <dgm:prSet presAssocID="{A5F59D2A-B2CE-47D3-AC63-BCBECCC242E0}" presName="spComp" presStyleCnt="0"/>
      <dgm:spPr/>
    </dgm:pt>
    <dgm:pt modelId="{963C2409-CB69-468D-B880-7752E81D3724}" type="pres">
      <dgm:prSet presAssocID="{A5F59D2A-B2CE-47D3-AC63-BCBECCC242E0}" presName="vSp" presStyleCnt="0"/>
      <dgm:spPr/>
    </dgm:pt>
    <dgm:pt modelId="{493EA300-E357-42FD-A283-F64EEC7756D9}" type="pres">
      <dgm:prSet presAssocID="{9B6C65D3-C07E-4AA1-B553-83975C8CAC01}" presName="rectComp" presStyleCnt="0"/>
      <dgm:spPr/>
    </dgm:pt>
    <dgm:pt modelId="{EDBA8A83-000C-4522-9B1A-F248A3BF3BC9}" type="pres">
      <dgm:prSet presAssocID="{9B6C65D3-C07E-4AA1-B553-83975C8CAC01}" presName="bgRect" presStyleLbl="bgShp" presStyleIdx="1" presStyleCnt="5"/>
      <dgm:spPr/>
    </dgm:pt>
    <dgm:pt modelId="{E5277361-59A1-46DA-B22E-6E5029CDCF6F}" type="pres">
      <dgm:prSet presAssocID="{9B6C65D3-C07E-4AA1-B553-83975C8CAC01}" presName="bgRectTx" presStyleLbl="bgShp" presStyleIdx="1" presStyleCnt="5">
        <dgm:presLayoutVars>
          <dgm:bulletEnabled val="1"/>
        </dgm:presLayoutVars>
      </dgm:prSet>
      <dgm:spPr/>
    </dgm:pt>
    <dgm:pt modelId="{927B9756-58ED-41E0-AA3C-31FFCDA9BABA}" type="pres">
      <dgm:prSet presAssocID="{9B6C65D3-C07E-4AA1-B553-83975C8CAC01}" presName="spComp" presStyleCnt="0"/>
      <dgm:spPr/>
    </dgm:pt>
    <dgm:pt modelId="{44B6EDB3-1B70-41B6-A978-F08F2E3711FD}" type="pres">
      <dgm:prSet presAssocID="{9B6C65D3-C07E-4AA1-B553-83975C8CAC01}" presName="vSp" presStyleCnt="0"/>
      <dgm:spPr/>
    </dgm:pt>
    <dgm:pt modelId="{557A8EC3-0287-4E5B-A342-12997D638C43}" type="pres">
      <dgm:prSet presAssocID="{885E968F-A6F4-47AB-8A80-BFA4B0CA25B1}" presName="rectComp" presStyleCnt="0"/>
      <dgm:spPr/>
    </dgm:pt>
    <dgm:pt modelId="{1FCA4317-FA67-42E6-925D-1C0FFB6FA0D0}" type="pres">
      <dgm:prSet presAssocID="{885E968F-A6F4-47AB-8A80-BFA4B0CA25B1}" presName="bgRect" presStyleLbl="bgShp" presStyleIdx="2" presStyleCnt="5"/>
      <dgm:spPr/>
    </dgm:pt>
    <dgm:pt modelId="{4B08E52C-E2D9-4003-A061-1349FB13D4EE}" type="pres">
      <dgm:prSet presAssocID="{885E968F-A6F4-47AB-8A80-BFA4B0CA25B1}" presName="bgRectTx" presStyleLbl="bgShp" presStyleIdx="2" presStyleCnt="5">
        <dgm:presLayoutVars>
          <dgm:bulletEnabled val="1"/>
        </dgm:presLayoutVars>
      </dgm:prSet>
      <dgm:spPr/>
    </dgm:pt>
    <dgm:pt modelId="{AA9598F6-4429-4E26-BD0F-BCE3A97C8288}" type="pres">
      <dgm:prSet presAssocID="{885E968F-A6F4-47AB-8A80-BFA4B0CA25B1}" presName="spComp" presStyleCnt="0"/>
      <dgm:spPr/>
    </dgm:pt>
    <dgm:pt modelId="{59E527A1-2DBC-4766-93E9-E27AB965E68A}" type="pres">
      <dgm:prSet presAssocID="{885E968F-A6F4-47AB-8A80-BFA4B0CA25B1}" presName="vSp" presStyleCnt="0"/>
      <dgm:spPr/>
    </dgm:pt>
    <dgm:pt modelId="{FC14E48C-E4BD-41E2-BF63-EE9688C60058}" type="pres">
      <dgm:prSet presAssocID="{4C14F86B-4DDF-49A9-A44D-13366B9F69F9}" presName="rectComp" presStyleCnt="0"/>
      <dgm:spPr/>
    </dgm:pt>
    <dgm:pt modelId="{7BB62878-A0BD-4214-A3F7-D28CED3B95DA}" type="pres">
      <dgm:prSet presAssocID="{4C14F86B-4DDF-49A9-A44D-13366B9F69F9}" presName="bgRect" presStyleLbl="bgShp" presStyleIdx="3" presStyleCnt="5"/>
      <dgm:spPr/>
    </dgm:pt>
    <dgm:pt modelId="{910972E6-3D3F-4B41-A2C4-65E0A141F1F8}" type="pres">
      <dgm:prSet presAssocID="{4C14F86B-4DDF-49A9-A44D-13366B9F69F9}" presName="bgRectTx" presStyleLbl="bgShp" presStyleIdx="3" presStyleCnt="5">
        <dgm:presLayoutVars>
          <dgm:bulletEnabled val="1"/>
        </dgm:presLayoutVars>
      </dgm:prSet>
      <dgm:spPr/>
    </dgm:pt>
    <dgm:pt modelId="{3FDB64BE-BF4C-4CBE-9745-AA981755A33D}" type="pres">
      <dgm:prSet presAssocID="{4C14F86B-4DDF-49A9-A44D-13366B9F69F9}" presName="spComp" presStyleCnt="0"/>
      <dgm:spPr/>
    </dgm:pt>
    <dgm:pt modelId="{F6A7BFE2-79E5-4562-A745-56B8059D2BBA}" type="pres">
      <dgm:prSet presAssocID="{4C14F86B-4DDF-49A9-A44D-13366B9F69F9}" presName="vSp" presStyleCnt="0"/>
      <dgm:spPr/>
    </dgm:pt>
    <dgm:pt modelId="{38A1B304-9766-477E-ACE6-085B6967D7C5}" type="pres">
      <dgm:prSet presAssocID="{1263C2CD-5C12-40AA-B71B-FC20711F3568}" presName="rectComp" presStyleCnt="0"/>
      <dgm:spPr/>
    </dgm:pt>
    <dgm:pt modelId="{26F783D7-EB57-45CC-9DFA-B96E69496AF4}" type="pres">
      <dgm:prSet presAssocID="{1263C2CD-5C12-40AA-B71B-FC20711F3568}" presName="bgRect" presStyleLbl="bgShp" presStyleIdx="4" presStyleCnt="5"/>
      <dgm:spPr/>
    </dgm:pt>
    <dgm:pt modelId="{D598D7BA-8220-470E-9BF8-E8166CF5F512}" type="pres">
      <dgm:prSet presAssocID="{1263C2CD-5C12-40AA-B71B-FC20711F3568}" presName="bgRectTx" presStyleLbl="bgShp" presStyleIdx="4" presStyleCnt="5">
        <dgm:presLayoutVars>
          <dgm:bulletEnabled val="1"/>
        </dgm:presLayoutVars>
      </dgm:prSet>
      <dgm:spPr/>
    </dgm:pt>
  </dgm:ptLst>
  <dgm:cxnLst>
    <dgm:cxn modelId="{3B9AB30D-3456-4BD6-B575-B8859A34678E}" srcId="{9FB6D570-FA5B-46AB-852D-AFD4078D5C29}" destId="{B08E95E6-AED0-4F2D-82B6-8D31105867A8}" srcOrd="0" destOrd="0" parTransId="{1C7C90F8-4B12-46FB-B6E5-5275B13F741A}" sibTransId="{24278BD0-E47F-45B6-A014-B7DC07412B08}"/>
    <dgm:cxn modelId="{71C11810-EE0C-4716-AB31-C6D31FD90ADB}" type="presOf" srcId="{68B857DE-B172-40DB-B31B-263FEA9FC954}" destId="{936D5502-AC3D-4546-87EB-B10919ECEF8A}" srcOrd="0" destOrd="0" presId="urn:microsoft.com/office/officeart/2005/8/layout/hierarchy6"/>
    <dgm:cxn modelId="{0B0AE410-130D-49F4-8A89-E9D8F3B570FB}" srcId="{DFC75495-20F5-4856-86D1-3B6C6ACCF396}" destId="{1F46F4AF-2179-4862-AB76-4CCB00A4187E}" srcOrd="0" destOrd="0" parTransId="{1FDDDA0E-D140-44DF-9A37-ADD53C3F49E2}" sibTransId="{68E3B684-7801-4ED3-9143-FC60172ADEBB}"/>
    <dgm:cxn modelId="{23DE871A-2000-4CB2-ABA0-11FA0D07A72E}" srcId="{9FB6D570-FA5B-46AB-852D-AFD4078D5C29}" destId="{885E968F-A6F4-47AB-8A80-BFA4B0CA25B1}" srcOrd="3" destOrd="0" parTransId="{4D7D7B14-9F95-4BA3-AF0C-76B861781A41}" sibTransId="{21934AEE-A604-4787-9272-0FB44B831F2F}"/>
    <dgm:cxn modelId="{31C9991F-CE48-4B1B-A99D-6C24C2F0AE61}" srcId="{B08E95E6-AED0-4F2D-82B6-8D31105867A8}" destId="{DFC75495-20F5-4856-86D1-3B6C6ACCF396}" srcOrd="0" destOrd="0" parTransId="{70F2058E-299C-4AB3-99CC-D4512538ACDC}" sibTransId="{BFB8D3E9-C5B0-4F64-935C-AE5F815ADE70}"/>
    <dgm:cxn modelId="{E938CC20-B8BD-41AA-922A-E533C86A2050}" srcId="{1F46F4AF-2179-4862-AB76-4CCB00A4187E}" destId="{8A1B2A21-8251-4DB5-984A-1132FDBDE251}" srcOrd="0" destOrd="0" parTransId="{AAA67ABF-48EB-464F-9C0C-020F0FE5DECD}" sibTransId="{FACEFA1E-5E32-4796-A4F3-0016A7808AAA}"/>
    <dgm:cxn modelId="{A19CFA2C-8171-460E-8112-F58D184A50F9}" type="presOf" srcId="{885E968F-A6F4-47AB-8A80-BFA4B0CA25B1}" destId="{4B08E52C-E2D9-4003-A061-1349FB13D4EE}" srcOrd="1" destOrd="0" presId="urn:microsoft.com/office/officeart/2005/8/layout/hierarchy6"/>
    <dgm:cxn modelId="{F369A32D-4E98-450F-B23E-36C1D0E2BDF3}" type="presOf" srcId="{885E968F-A6F4-47AB-8A80-BFA4B0CA25B1}" destId="{1FCA4317-FA67-42E6-925D-1C0FFB6FA0D0}" srcOrd="0" destOrd="0" presId="urn:microsoft.com/office/officeart/2005/8/layout/hierarchy6"/>
    <dgm:cxn modelId="{977DAF30-F926-440F-861E-9D47CEFA49ED}" type="presOf" srcId="{9B6C65D3-C07E-4AA1-B553-83975C8CAC01}" destId="{E5277361-59A1-46DA-B22E-6E5029CDCF6F}" srcOrd="1" destOrd="0" presId="urn:microsoft.com/office/officeart/2005/8/layout/hierarchy6"/>
    <dgm:cxn modelId="{497BF03A-9A2C-4A38-BE4A-70CE8770588F}" srcId="{B08E95E6-AED0-4F2D-82B6-8D31105867A8}" destId="{536218AD-ED35-4C4D-9DA2-494DD5428438}" srcOrd="1" destOrd="0" parTransId="{5C29748B-B008-46C9-AA1B-DE8FAB28B9F1}" sibTransId="{B505EA02-89D9-4E17-B9F4-D93EC3ED13D8}"/>
    <dgm:cxn modelId="{1961213B-C116-4AF7-A271-A94837F4B6B0}" type="presOf" srcId="{DFC75495-20F5-4856-86D1-3B6C6ACCF396}" destId="{733016D6-405D-4173-8FBA-B0D21A550220}" srcOrd="0" destOrd="0" presId="urn:microsoft.com/office/officeart/2005/8/layout/hierarchy6"/>
    <dgm:cxn modelId="{05B3B83C-7321-4F07-8485-694B3F2010EE}" type="presOf" srcId="{10DEC7DE-6B42-4E3C-8A11-427DF19980E2}" destId="{5EA90BD3-2784-4C71-8027-B4386AE72E76}" srcOrd="0" destOrd="0" presId="urn:microsoft.com/office/officeart/2005/8/layout/hierarchy6"/>
    <dgm:cxn modelId="{E341603F-69B5-4E6A-A7A9-5908087C602A}" type="presOf" srcId="{536218AD-ED35-4C4D-9DA2-494DD5428438}" destId="{028EE466-AF88-48F9-B71A-96F20A16FBB0}" srcOrd="0" destOrd="0" presId="urn:microsoft.com/office/officeart/2005/8/layout/hierarchy6"/>
    <dgm:cxn modelId="{390F6B5D-1381-4DFF-995B-63F868EFD15B}" srcId="{536218AD-ED35-4C4D-9DA2-494DD5428438}" destId="{659D7313-65E6-489E-8745-C5223C70AB7A}" srcOrd="0" destOrd="0" parTransId="{D1049CAB-0D3A-4020-B0CE-A7CA7261D2C7}" sibTransId="{416DF840-4C51-409F-A3C4-C65EE56966BF}"/>
    <dgm:cxn modelId="{483E775E-A476-4E6B-8F91-A4AF476736EF}" srcId="{659D7313-65E6-489E-8745-C5223C70AB7A}" destId="{DF5824D9-489E-4F1C-AE10-4337FAD4E753}" srcOrd="0" destOrd="0" parTransId="{1F54A91D-2884-4C4E-8216-DE97E34B3A46}" sibTransId="{C2D9CDD0-9745-490A-B4A9-13447F80A6FD}"/>
    <dgm:cxn modelId="{5F4AED41-6BE8-4E4D-8C07-18E48EF9AC64}" type="presOf" srcId="{1263C2CD-5C12-40AA-B71B-FC20711F3568}" destId="{D598D7BA-8220-470E-9BF8-E8166CF5F512}" srcOrd="1" destOrd="0" presId="urn:microsoft.com/office/officeart/2005/8/layout/hierarchy6"/>
    <dgm:cxn modelId="{CC16DA62-6E06-4F33-BEBD-3ABD2E95151B}" srcId="{DFC75495-20F5-4856-86D1-3B6C6ACCF396}" destId="{E869AFF8-04FB-4C80-AC77-15CB07FE0E2D}" srcOrd="1" destOrd="0" parTransId="{07B617EB-338E-4D46-80CB-2987BBB44E0C}" sibTransId="{50066563-FA77-4EFE-BC8F-FA269246A592}"/>
    <dgm:cxn modelId="{FD6B2F64-1D5A-4DAE-B191-F47EF109B979}" type="presOf" srcId="{3D20713B-08A3-4D6D-A898-F3B43B511FD9}" destId="{0B9F5748-669D-4227-945B-EBE5F113920B}" srcOrd="0" destOrd="0" presId="urn:microsoft.com/office/officeart/2005/8/layout/hierarchy6"/>
    <dgm:cxn modelId="{05064E45-86A9-4CD6-B5BC-ADEC844F332F}" type="presOf" srcId="{1F54A91D-2884-4C4E-8216-DE97E34B3A46}" destId="{5E5705F5-513A-4261-8B1B-5B5236A51836}" srcOrd="0" destOrd="0" presId="urn:microsoft.com/office/officeart/2005/8/layout/hierarchy6"/>
    <dgm:cxn modelId="{9B7EBC46-87EE-42E9-94B7-A9112D8C64AB}" type="presOf" srcId="{B08E95E6-AED0-4F2D-82B6-8D31105867A8}" destId="{950269FE-7916-497B-AE9C-A13900E8A034}" srcOrd="0" destOrd="0" presId="urn:microsoft.com/office/officeart/2005/8/layout/hierarchy6"/>
    <dgm:cxn modelId="{C47E0147-DAEE-45BF-8188-DFF711F23E8F}" srcId="{8A1B2A21-8251-4DB5-984A-1132FDBDE251}" destId="{415F9E29-6A05-4A28-8165-1BC2263D33EA}" srcOrd="0" destOrd="0" parTransId="{EB7FCD1E-C73E-4FBF-A46B-2ACDB5F3409D}" sibTransId="{1E4CA56F-EA2F-407E-8C81-C447FE3FA54C}"/>
    <dgm:cxn modelId="{3C938149-7B3D-4EE4-948F-0F4EB6E41FA8}" srcId="{9FB6D570-FA5B-46AB-852D-AFD4078D5C29}" destId="{4C14F86B-4DDF-49A9-A44D-13366B9F69F9}" srcOrd="4" destOrd="0" parTransId="{579B7F0D-6A91-42AB-8E8A-5433BAB743A5}" sibTransId="{09F11739-08BC-4059-908D-6C5CC4FA20B0}"/>
    <dgm:cxn modelId="{2BBEAB4B-65BC-46C7-BE07-7D34040F9F6F}" type="presOf" srcId="{1FDDDA0E-D140-44DF-9A37-ADD53C3F49E2}" destId="{6EBD39AA-C05A-48AB-B428-DB8DD3CBFEB0}" srcOrd="0" destOrd="0" presId="urn:microsoft.com/office/officeart/2005/8/layout/hierarchy6"/>
    <dgm:cxn modelId="{2AC6116C-5858-4A8B-BFE0-5F18E92C8A73}" type="presOf" srcId="{D1049CAB-0D3A-4020-B0CE-A7CA7261D2C7}" destId="{CA67BA23-FD2A-4F9D-9E0F-52F6C751E0F5}" srcOrd="0" destOrd="0" presId="urn:microsoft.com/office/officeart/2005/8/layout/hierarchy6"/>
    <dgm:cxn modelId="{5122B84C-9283-4A5C-B8CB-12277F2BF6D1}" type="presOf" srcId="{1F46F4AF-2179-4862-AB76-4CCB00A4187E}" destId="{E00A237E-8585-4AAF-8494-85D28CD9E647}" srcOrd="0" destOrd="0" presId="urn:microsoft.com/office/officeart/2005/8/layout/hierarchy6"/>
    <dgm:cxn modelId="{50B6654D-B9B7-4A88-84AD-16A0B42EDA8D}" srcId="{9FB6D570-FA5B-46AB-852D-AFD4078D5C29}" destId="{A5F59D2A-B2CE-47D3-AC63-BCBECCC242E0}" srcOrd="1" destOrd="0" parTransId="{EDDC662E-8547-43FC-B463-C0E85F372D84}" sibTransId="{FC4E1C63-1CE7-459E-9557-3199D4A93350}"/>
    <dgm:cxn modelId="{D3EBBF6D-DAB6-4A70-94D6-1F681A5BAD71}" type="presOf" srcId="{70F2058E-299C-4AB3-99CC-D4512538ACDC}" destId="{8C0FFC08-13A0-465D-8886-C91559C3266D}" srcOrd="0" destOrd="0" presId="urn:microsoft.com/office/officeart/2005/8/layout/hierarchy6"/>
    <dgm:cxn modelId="{91F8C072-D6BA-4362-966B-395E1F4C2A70}" type="presOf" srcId="{E4DD2E78-FAAB-4386-B419-24941CB8D83A}" destId="{C9837894-BE7A-4F2E-A54D-9AF0EF0FFA8E}" srcOrd="0" destOrd="0" presId="urn:microsoft.com/office/officeart/2005/8/layout/hierarchy6"/>
    <dgm:cxn modelId="{7F1DB453-5839-4B06-9C65-D61B51C627D7}" srcId="{9FB6D570-FA5B-46AB-852D-AFD4078D5C29}" destId="{1263C2CD-5C12-40AA-B71B-FC20711F3568}" srcOrd="5" destOrd="0" parTransId="{B92055E8-F3FD-4BD4-A199-BD6903AE1411}" sibTransId="{D5E3AD6C-6640-45D1-8837-DB464624A13C}"/>
    <dgm:cxn modelId="{82E6E17F-00E6-4014-A478-82971E63D17A}" srcId="{8E750E73-AE82-4814-B688-F5EBEAC2F9F3}" destId="{62EA5573-96C0-476E-9338-A6F8D352BB57}" srcOrd="0" destOrd="0" parTransId="{B1FC863C-2AD8-4F39-A59B-BC112D9581AF}" sibTransId="{094A25D8-32FF-4415-B511-287B12C29295}"/>
    <dgm:cxn modelId="{D7788782-9DC5-4BE3-A161-4FA3DAFE4FE3}" type="presOf" srcId="{97EF74CB-1F90-4848-8FCA-F457CE808A0C}" destId="{42FE77AD-2C4C-434E-A021-E78250F771F5}" srcOrd="0" destOrd="0" presId="urn:microsoft.com/office/officeart/2005/8/layout/hierarchy6"/>
    <dgm:cxn modelId="{28454085-4D3D-49E3-A38F-520F6240DEE5}" srcId="{E869AFF8-04FB-4C80-AC77-15CB07FE0E2D}" destId="{8E750E73-AE82-4814-B688-F5EBEAC2F9F3}" srcOrd="0" destOrd="0" parTransId="{10DEC7DE-6B42-4E3C-8A11-427DF19980E2}" sibTransId="{13C8B1E6-D137-4FA1-AEA6-A25927965433}"/>
    <dgm:cxn modelId="{FA487788-D3F7-4659-9A27-9102160AAEFC}" srcId="{9FB6D570-FA5B-46AB-852D-AFD4078D5C29}" destId="{9B6C65D3-C07E-4AA1-B553-83975C8CAC01}" srcOrd="2" destOrd="0" parTransId="{1D08B718-B8F3-45EF-B9F2-64081985B6C4}" sibTransId="{262808F5-1912-427A-A82F-A3BD1C1FBB75}"/>
    <dgm:cxn modelId="{2BD8C28E-3B3E-43C8-91FD-9BEA328D9273}" type="presOf" srcId="{9FB6D570-FA5B-46AB-852D-AFD4078D5C29}" destId="{418CFA2E-A030-441D-A7A5-6ADB1C70789A}" srcOrd="0" destOrd="0" presId="urn:microsoft.com/office/officeart/2005/8/layout/hierarchy6"/>
    <dgm:cxn modelId="{FC458191-F9D9-4474-9FB2-C87108FA2C42}" type="presOf" srcId="{659D7313-65E6-489E-8745-C5223C70AB7A}" destId="{CB89FE5A-73A6-430E-9209-E9A8BDE3121C}" srcOrd="0" destOrd="0" presId="urn:microsoft.com/office/officeart/2005/8/layout/hierarchy6"/>
    <dgm:cxn modelId="{D598E391-8DC8-40FF-B2CE-F849A616FDF6}" type="presOf" srcId="{79D94FCD-C6A1-4513-BF38-1931A3A57E5F}" destId="{F88FFD78-C046-4D93-8A8D-1F812EECAF57}" srcOrd="0" destOrd="0" presId="urn:microsoft.com/office/officeart/2005/8/layout/hierarchy6"/>
    <dgm:cxn modelId="{B8239796-99D1-4CEE-B5D0-DE991396B1CC}" srcId="{3D20713B-08A3-4D6D-A898-F3B43B511FD9}" destId="{DFD7084C-165A-4B07-9273-65623BF77ED2}" srcOrd="0" destOrd="0" parTransId="{E4DD2E78-FAAB-4386-B419-24941CB8D83A}" sibTransId="{B4346DAE-57B5-4F22-93E0-DD46B701C067}"/>
    <dgm:cxn modelId="{094CDB97-7B14-437F-B768-7C6B45A08D90}" type="presOf" srcId="{4C14F86B-4DDF-49A9-A44D-13366B9F69F9}" destId="{7BB62878-A0BD-4214-A3F7-D28CED3B95DA}" srcOrd="0" destOrd="0" presId="urn:microsoft.com/office/officeart/2005/8/layout/hierarchy6"/>
    <dgm:cxn modelId="{DF7F8AA9-80BA-4B3F-85EB-F70532991834}" type="presOf" srcId="{62EA5573-96C0-476E-9338-A6F8D352BB57}" destId="{0E33D50C-ED4C-4E41-AEF4-6BE6348513C1}" srcOrd="0" destOrd="0" presId="urn:microsoft.com/office/officeart/2005/8/layout/hierarchy6"/>
    <dgm:cxn modelId="{A29A9FAE-1211-4D39-B394-F0068E863724}" type="presOf" srcId="{5C29748B-B008-46C9-AA1B-DE8FAB28B9F1}" destId="{C0BEA279-8598-4392-8D2E-66169880EA70}" srcOrd="0" destOrd="0" presId="urn:microsoft.com/office/officeart/2005/8/layout/hierarchy6"/>
    <dgm:cxn modelId="{9A9516B2-B226-43BD-BB97-F04AAB9CCC82}" type="presOf" srcId="{9D5EB8D2-E4F6-448E-B1D9-324A334F87DF}" destId="{6AE31218-07B2-44C8-9D86-521884C2D11A}" srcOrd="0" destOrd="0" presId="urn:microsoft.com/office/officeart/2005/8/layout/hierarchy6"/>
    <dgm:cxn modelId="{1D4F88B4-76F6-409C-99FF-94816B801397}" srcId="{DF5824D9-489E-4F1C-AE10-4337FAD4E753}" destId="{79D94FCD-C6A1-4513-BF38-1931A3A57E5F}" srcOrd="0" destOrd="0" parTransId="{68B857DE-B172-40DB-B31B-263FEA9FC954}" sibTransId="{D4C10DD3-06EB-4CBC-8463-7DB50B38B030}"/>
    <dgm:cxn modelId="{784B87BA-B4AE-446B-AC1B-D0C0219FE038}" type="presOf" srcId="{8A1B2A21-8251-4DB5-984A-1132FDBDE251}" destId="{22F9E597-6ABF-446D-B401-0D7274C52670}" srcOrd="0" destOrd="0" presId="urn:microsoft.com/office/officeart/2005/8/layout/hierarchy6"/>
    <dgm:cxn modelId="{3AA5D5BB-624E-483D-B31E-FAD29FCA70BF}" type="presOf" srcId="{A5F59D2A-B2CE-47D3-AC63-BCBECCC242E0}" destId="{A1F84AED-D348-4564-8210-B7048C3F9295}" srcOrd="1" destOrd="0" presId="urn:microsoft.com/office/officeart/2005/8/layout/hierarchy6"/>
    <dgm:cxn modelId="{9ACFD8BC-1B05-41AF-A8EB-D9C78DD56FCB}" srcId="{DFD7084C-165A-4B07-9273-65623BF77ED2}" destId="{9D5EB8D2-E4F6-448E-B1D9-324A334F87DF}" srcOrd="0" destOrd="0" parTransId="{97EF74CB-1F90-4848-8FCA-F457CE808A0C}" sibTransId="{200C5C45-B5FD-4A18-AB42-70F8A351ACA8}"/>
    <dgm:cxn modelId="{0058DEBE-AE37-46EF-AA38-4EF9738EB47F}" type="presOf" srcId="{4C14F86B-4DDF-49A9-A44D-13366B9F69F9}" destId="{910972E6-3D3F-4B41-A2C4-65E0A141F1F8}" srcOrd="1" destOrd="0" presId="urn:microsoft.com/office/officeart/2005/8/layout/hierarchy6"/>
    <dgm:cxn modelId="{38D2C9C4-FD09-425F-A624-86FA846F8917}" type="presOf" srcId="{07B617EB-338E-4D46-80CB-2987BBB44E0C}" destId="{51672A43-56FE-44B1-9008-872DD153509B}" srcOrd="0" destOrd="0" presId="urn:microsoft.com/office/officeart/2005/8/layout/hierarchy6"/>
    <dgm:cxn modelId="{256298C8-1ADC-422A-91FA-7E315D110F1D}" type="presOf" srcId="{AAA67ABF-48EB-464F-9C0C-020F0FE5DECD}" destId="{CA02FD2B-9518-4F93-A6E2-FA44701E1A0D}" srcOrd="0" destOrd="0" presId="urn:microsoft.com/office/officeart/2005/8/layout/hierarchy6"/>
    <dgm:cxn modelId="{70E351C9-3430-4AB6-B49D-65AF33D63231}" type="presOf" srcId="{8E750E73-AE82-4814-B688-F5EBEAC2F9F3}" destId="{C87C0A4C-CF22-4D14-B866-F462B4BBCE61}" srcOrd="0" destOrd="0" presId="urn:microsoft.com/office/officeart/2005/8/layout/hierarchy6"/>
    <dgm:cxn modelId="{AB1BE2CC-266F-4A54-BB66-E2F6A7994934}" type="presOf" srcId="{9B6C65D3-C07E-4AA1-B553-83975C8CAC01}" destId="{EDBA8A83-000C-4522-9B1A-F248A3BF3BC9}" srcOrd="0" destOrd="0" presId="urn:microsoft.com/office/officeart/2005/8/layout/hierarchy6"/>
    <dgm:cxn modelId="{7DADF6D5-847F-4D88-A34B-0A70F43981DE}" type="presOf" srcId="{A5F59D2A-B2CE-47D3-AC63-BCBECCC242E0}" destId="{91826167-4BFC-4782-8367-EA6E53E314F5}" srcOrd="0" destOrd="0" presId="urn:microsoft.com/office/officeart/2005/8/layout/hierarchy6"/>
    <dgm:cxn modelId="{30A8DCD9-E724-4F28-9169-9D4F50762B4D}" type="presOf" srcId="{EB7FCD1E-C73E-4FBF-A46B-2ACDB5F3409D}" destId="{E0EC688A-6E98-43CE-ACB0-737A59D61653}" srcOrd="0" destOrd="0" presId="urn:microsoft.com/office/officeart/2005/8/layout/hierarchy6"/>
    <dgm:cxn modelId="{EB920AE0-33FB-4FB3-8CAF-E49861FB87D5}" type="presOf" srcId="{DF5824D9-489E-4F1C-AE10-4337FAD4E753}" destId="{9FD3B009-DECF-4F4F-AB41-95C057C819A9}" srcOrd="0" destOrd="0" presId="urn:microsoft.com/office/officeart/2005/8/layout/hierarchy6"/>
    <dgm:cxn modelId="{BE66AAE0-F5B8-4EB4-ABCD-D8632987AB26}" type="presOf" srcId="{415F9E29-6A05-4A28-8165-1BC2263D33EA}" destId="{295E1A6F-2C1A-4957-8042-0BD45FB324ED}" srcOrd="0" destOrd="0" presId="urn:microsoft.com/office/officeart/2005/8/layout/hierarchy6"/>
    <dgm:cxn modelId="{222177E2-B0F3-441D-83EB-FBFBE13FF568}" type="presOf" srcId="{E869AFF8-04FB-4C80-AC77-15CB07FE0E2D}" destId="{2F9B71D7-D976-4DED-BAA6-2B76C88E4621}" srcOrd="0" destOrd="0" presId="urn:microsoft.com/office/officeart/2005/8/layout/hierarchy6"/>
    <dgm:cxn modelId="{77EECFE2-C3E7-4FB9-A707-FE3A9BC82965}" type="presOf" srcId="{2D5A991F-4B56-4D9C-A3FF-0A19C472742E}" destId="{FB29C5C8-D0F7-46DD-8A38-2419214228F6}" srcOrd="0" destOrd="0" presId="urn:microsoft.com/office/officeart/2005/8/layout/hierarchy6"/>
    <dgm:cxn modelId="{07BAF3E7-0B44-4D83-8DAB-39E82C7163E6}" type="presOf" srcId="{DFD7084C-165A-4B07-9273-65623BF77ED2}" destId="{631A2842-453A-4CCB-96A5-0C45764EB6EF}" srcOrd="0" destOrd="0" presId="urn:microsoft.com/office/officeart/2005/8/layout/hierarchy6"/>
    <dgm:cxn modelId="{AC1AFFE7-46F5-40D1-B9CE-82E1E51144E8}" srcId="{536218AD-ED35-4C4D-9DA2-494DD5428438}" destId="{3D20713B-08A3-4D6D-A898-F3B43B511FD9}" srcOrd="1" destOrd="0" parTransId="{2D5A991F-4B56-4D9C-A3FF-0A19C472742E}" sibTransId="{13EA7E12-2A78-4EC6-A968-577DEE98D56A}"/>
    <dgm:cxn modelId="{174738F8-FF82-420F-8E8E-8E19370C3610}" type="presOf" srcId="{1263C2CD-5C12-40AA-B71B-FC20711F3568}" destId="{26F783D7-EB57-45CC-9DFA-B96E69496AF4}" srcOrd="0" destOrd="0" presId="urn:microsoft.com/office/officeart/2005/8/layout/hierarchy6"/>
    <dgm:cxn modelId="{1381D5FB-ED6D-4985-A6B5-5F7D2D111447}" type="presOf" srcId="{B1FC863C-2AD8-4F39-A59B-BC112D9581AF}" destId="{2D4E26DC-6CA9-4DA0-A920-7105A925774F}" srcOrd="0" destOrd="0" presId="urn:microsoft.com/office/officeart/2005/8/layout/hierarchy6"/>
    <dgm:cxn modelId="{4123704A-A2C2-409D-8BB1-F23977C268B5}" type="presParOf" srcId="{418CFA2E-A030-441D-A7A5-6ADB1C70789A}" destId="{0C2BE5B6-4584-4EB4-B7DB-C10A3CB63673}" srcOrd="0" destOrd="0" presId="urn:microsoft.com/office/officeart/2005/8/layout/hierarchy6"/>
    <dgm:cxn modelId="{A8E1E466-7E07-4ED8-9786-EDD241A581B5}" type="presParOf" srcId="{0C2BE5B6-4584-4EB4-B7DB-C10A3CB63673}" destId="{7387402D-1AF5-4CE8-9236-6215976D9D03}" srcOrd="0" destOrd="0" presId="urn:microsoft.com/office/officeart/2005/8/layout/hierarchy6"/>
    <dgm:cxn modelId="{F506C329-4437-444E-806F-71E16B44A8F3}" type="presParOf" srcId="{0C2BE5B6-4584-4EB4-B7DB-C10A3CB63673}" destId="{BE193F03-91FB-43D1-A13D-D94AD296F8E4}" srcOrd="1" destOrd="0" presId="urn:microsoft.com/office/officeart/2005/8/layout/hierarchy6"/>
    <dgm:cxn modelId="{25F1F5FE-09B8-45FB-97BD-3D0D1341D029}" type="presParOf" srcId="{BE193F03-91FB-43D1-A13D-D94AD296F8E4}" destId="{4A30C7B4-15F9-4B72-994D-EFEB1641F377}" srcOrd="0" destOrd="0" presId="urn:microsoft.com/office/officeart/2005/8/layout/hierarchy6"/>
    <dgm:cxn modelId="{6343ACA4-7629-43FD-B600-68F2A5F8248B}" type="presParOf" srcId="{4A30C7B4-15F9-4B72-994D-EFEB1641F377}" destId="{950269FE-7916-497B-AE9C-A13900E8A034}" srcOrd="0" destOrd="0" presId="urn:microsoft.com/office/officeart/2005/8/layout/hierarchy6"/>
    <dgm:cxn modelId="{F1702F17-D881-4E92-8C8A-F1C11817F4DC}" type="presParOf" srcId="{4A30C7B4-15F9-4B72-994D-EFEB1641F377}" destId="{FBEC754D-376C-406D-855A-B5328C5B839D}" srcOrd="1" destOrd="0" presId="urn:microsoft.com/office/officeart/2005/8/layout/hierarchy6"/>
    <dgm:cxn modelId="{C1ECD077-1AC7-4585-9F07-0BFADCC15E0C}" type="presParOf" srcId="{FBEC754D-376C-406D-855A-B5328C5B839D}" destId="{8C0FFC08-13A0-465D-8886-C91559C3266D}" srcOrd="0" destOrd="0" presId="urn:microsoft.com/office/officeart/2005/8/layout/hierarchy6"/>
    <dgm:cxn modelId="{74C7A0FE-3881-4C46-9E81-E783617E45FD}" type="presParOf" srcId="{FBEC754D-376C-406D-855A-B5328C5B839D}" destId="{8372A250-7256-43F8-8C5E-23696DFA52A3}" srcOrd="1" destOrd="0" presId="urn:microsoft.com/office/officeart/2005/8/layout/hierarchy6"/>
    <dgm:cxn modelId="{68AB35B9-8562-49ED-A858-49683E7185D5}" type="presParOf" srcId="{8372A250-7256-43F8-8C5E-23696DFA52A3}" destId="{733016D6-405D-4173-8FBA-B0D21A550220}" srcOrd="0" destOrd="0" presId="urn:microsoft.com/office/officeart/2005/8/layout/hierarchy6"/>
    <dgm:cxn modelId="{4E3AC639-0B53-4DEB-A143-DAB6B6DE5598}" type="presParOf" srcId="{8372A250-7256-43F8-8C5E-23696DFA52A3}" destId="{3281E227-24B6-4C41-802B-D70D8F972249}" srcOrd="1" destOrd="0" presId="urn:microsoft.com/office/officeart/2005/8/layout/hierarchy6"/>
    <dgm:cxn modelId="{EEB46D05-FDDD-4D17-99EE-0EAAF9C730FC}" type="presParOf" srcId="{3281E227-24B6-4C41-802B-D70D8F972249}" destId="{6EBD39AA-C05A-48AB-B428-DB8DD3CBFEB0}" srcOrd="0" destOrd="0" presId="urn:microsoft.com/office/officeart/2005/8/layout/hierarchy6"/>
    <dgm:cxn modelId="{ECC3ED25-656F-4FC9-8F08-49F6FD905CFC}" type="presParOf" srcId="{3281E227-24B6-4C41-802B-D70D8F972249}" destId="{BB00071C-F11F-4439-B42C-505B18CCDC75}" srcOrd="1" destOrd="0" presId="urn:microsoft.com/office/officeart/2005/8/layout/hierarchy6"/>
    <dgm:cxn modelId="{742E4660-1268-487B-9677-C6DA9DA09FE7}" type="presParOf" srcId="{BB00071C-F11F-4439-B42C-505B18CCDC75}" destId="{E00A237E-8585-4AAF-8494-85D28CD9E647}" srcOrd="0" destOrd="0" presId="urn:microsoft.com/office/officeart/2005/8/layout/hierarchy6"/>
    <dgm:cxn modelId="{F3269207-E056-43FB-AB7A-224DA22F270D}" type="presParOf" srcId="{BB00071C-F11F-4439-B42C-505B18CCDC75}" destId="{19622B3F-37F2-4038-8FAC-10BD2FDD5109}" srcOrd="1" destOrd="0" presId="urn:microsoft.com/office/officeart/2005/8/layout/hierarchy6"/>
    <dgm:cxn modelId="{C7B78CF4-5557-4396-8408-ED747B4B591F}" type="presParOf" srcId="{19622B3F-37F2-4038-8FAC-10BD2FDD5109}" destId="{CA02FD2B-9518-4F93-A6E2-FA44701E1A0D}" srcOrd="0" destOrd="0" presId="urn:microsoft.com/office/officeart/2005/8/layout/hierarchy6"/>
    <dgm:cxn modelId="{F5C9CB3C-F15C-4BB5-9A9A-74CCB7C40342}" type="presParOf" srcId="{19622B3F-37F2-4038-8FAC-10BD2FDD5109}" destId="{CE527DDB-2045-4129-BADF-F8402E5307B5}" srcOrd="1" destOrd="0" presId="urn:microsoft.com/office/officeart/2005/8/layout/hierarchy6"/>
    <dgm:cxn modelId="{5A283E73-CBFE-4CFC-893A-62AB00245154}" type="presParOf" srcId="{CE527DDB-2045-4129-BADF-F8402E5307B5}" destId="{22F9E597-6ABF-446D-B401-0D7274C52670}" srcOrd="0" destOrd="0" presId="urn:microsoft.com/office/officeart/2005/8/layout/hierarchy6"/>
    <dgm:cxn modelId="{E35DAF23-719F-481D-A983-9AAE48875656}" type="presParOf" srcId="{CE527DDB-2045-4129-BADF-F8402E5307B5}" destId="{92FD22D0-3E9B-48AC-8680-3365B0743D44}" srcOrd="1" destOrd="0" presId="urn:microsoft.com/office/officeart/2005/8/layout/hierarchy6"/>
    <dgm:cxn modelId="{05F9BA04-9E41-4EF8-9A8E-B530257EAE48}" type="presParOf" srcId="{92FD22D0-3E9B-48AC-8680-3365B0743D44}" destId="{E0EC688A-6E98-43CE-ACB0-737A59D61653}" srcOrd="0" destOrd="0" presId="urn:microsoft.com/office/officeart/2005/8/layout/hierarchy6"/>
    <dgm:cxn modelId="{212ED707-06CF-4218-8B70-FC19346B63CB}" type="presParOf" srcId="{92FD22D0-3E9B-48AC-8680-3365B0743D44}" destId="{680A119C-9D4C-4902-98D3-316D20F42070}" srcOrd="1" destOrd="0" presId="urn:microsoft.com/office/officeart/2005/8/layout/hierarchy6"/>
    <dgm:cxn modelId="{4B988545-D1BE-4B28-8A6A-EE34C8F6C413}" type="presParOf" srcId="{680A119C-9D4C-4902-98D3-316D20F42070}" destId="{295E1A6F-2C1A-4957-8042-0BD45FB324ED}" srcOrd="0" destOrd="0" presId="urn:microsoft.com/office/officeart/2005/8/layout/hierarchy6"/>
    <dgm:cxn modelId="{375CB7F6-DCEA-4EF4-AFE1-547925D8AC89}" type="presParOf" srcId="{680A119C-9D4C-4902-98D3-316D20F42070}" destId="{B5374695-6708-4864-B3B4-7E874A722F49}" srcOrd="1" destOrd="0" presId="urn:microsoft.com/office/officeart/2005/8/layout/hierarchy6"/>
    <dgm:cxn modelId="{5067DA83-D67C-479F-9960-0AF854FC0385}" type="presParOf" srcId="{3281E227-24B6-4C41-802B-D70D8F972249}" destId="{51672A43-56FE-44B1-9008-872DD153509B}" srcOrd="2" destOrd="0" presId="urn:microsoft.com/office/officeart/2005/8/layout/hierarchy6"/>
    <dgm:cxn modelId="{632719C5-98D4-459E-99C8-6A0F8025C5B7}" type="presParOf" srcId="{3281E227-24B6-4C41-802B-D70D8F972249}" destId="{8FF7956F-327F-47BE-B101-4DA6ABFA7592}" srcOrd="3" destOrd="0" presId="urn:microsoft.com/office/officeart/2005/8/layout/hierarchy6"/>
    <dgm:cxn modelId="{A1139563-5889-4B17-BBBC-E40EC80B193F}" type="presParOf" srcId="{8FF7956F-327F-47BE-B101-4DA6ABFA7592}" destId="{2F9B71D7-D976-4DED-BAA6-2B76C88E4621}" srcOrd="0" destOrd="0" presId="urn:microsoft.com/office/officeart/2005/8/layout/hierarchy6"/>
    <dgm:cxn modelId="{4E3E5432-24A2-4306-8B69-3A49DC75C1B0}" type="presParOf" srcId="{8FF7956F-327F-47BE-B101-4DA6ABFA7592}" destId="{581AB8A3-F864-4896-A6B2-215956D4624B}" srcOrd="1" destOrd="0" presId="urn:microsoft.com/office/officeart/2005/8/layout/hierarchy6"/>
    <dgm:cxn modelId="{78640B38-1A69-4BB3-9DB1-EA905FE59921}" type="presParOf" srcId="{581AB8A3-F864-4896-A6B2-215956D4624B}" destId="{5EA90BD3-2784-4C71-8027-B4386AE72E76}" srcOrd="0" destOrd="0" presId="urn:microsoft.com/office/officeart/2005/8/layout/hierarchy6"/>
    <dgm:cxn modelId="{E58BBDFA-E95F-45D4-AAE2-9C080C1AD36E}" type="presParOf" srcId="{581AB8A3-F864-4896-A6B2-215956D4624B}" destId="{107ADEC5-8930-4F04-8E7A-7AB2F004E805}" srcOrd="1" destOrd="0" presId="urn:microsoft.com/office/officeart/2005/8/layout/hierarchy6"/>
    <dgm:cxn modelId="{6D9657B2-E838-4B58-9E8A-CA4E0A9C1BF7}" type="presParOf" srcId="{107ADEC5-8930-4F04-8E7A-7AB2F004E805}" destId="{C87C0A4C-CF22-4D14-B866-F462B4BBCE61}" srcOrd="0" destOrd="0" presId="urn:microsoft.com/office/officeart/2005/8/layout/hierarchy6"/>
    <dgm:cxn modelId="{DB8A3E84-5B55-4CD8-AD5B-DA5C7D9BD576}" type="presParOf" srcId="{107ADEC5-8930-4F04-8E7A-7AB2F004E805}" destId="{5B8386FB-B879-410E-BED4-D27FF1CFACBE}" srcOrd="1" destOrd="0" presId="urn:microsoft.com/office/officeart/2005/8/layout/hierarchy6"/>
    <dgm:cxn modelId="{877C2D52-AF85-4FD9-9403-4CF88D1E284E}" type="presParOf" srcId="{5B8386FB-B879-410E-BED4-D27FF1CFACBE}" destId="{2D4E26DC-6CA9-4DA0-A920-7105A925774F}" srcOrd="0" destOrd="0" presId="urn:microsoft.com/office/officeart/2005/8/layout/hierarchy6"/>
    <dgm:cxn modelId="{DC3017C1-9FCD-4C10-ACCF-19D5222F1940}" type="presParOf" srcId="{5B8386FB-B879-410E-BED4-D27FF1CFACBE}" destId="{9F8FF129-319E-4172-A6F6-9446E0F79EC8}" srcOrd="1" destOrd="0" presId="urn:microsoft.com/office/officeart/2005/8/layout/hierarchy6"/>
    <dgm:cxn modelId="{4A628FFD-0A7B-4176-B3C5-82E1BB26293A}" type="presParOf" srcId="{9F8FF129-319E-4172-A6F6-9446E0F79EC8}" destId="{0E33D50C-ED4C-4E41-AEF4-6BE6348513C1}" srcOrd="0" destOrd="0" presId="urn:microsoft.com/office/officeart/2005/8/layout/hierarchy6"/>
    <dgm:cxn modelId="{3C83BFF0-22B4-483C-94F7-50C3B7521195}" type="presParOf" srcId="{9F8FF129-319E-4172-A6F6-9446E0F79EC8}" destId="{A326B282-4E2F-4445-BD8C-3BB029670E9B}" srcOrd="1" destOrd="0" presId="urn:microsoft.com/office/officeart/2005/8/layout/hierarchy6"/>
    <dgm:cxn modelId="{D2223260-33D1-4419-957F-8E594442B9D7}" type="presParOf" srcId="{FBEC754D-376C-406D-855A-B5328C5B839D}" destId="{C0BEA279-8598-4392-8D2E-66169880EA70}" srcOrd="2" destOrd="0" presId="urn:microsoft.com/office/officeart/2005/8/layout/hierarchy6"/>
    <dgm:cxn modelId="{13A9A2DF-D03D-49F0-A483-0CA1D5D7EA02}" type="presParOf" srcId="{FBEC754D-376C-406D-855A-B5328C5B839D}" destId="{CEF74C00-3779-49C7-8E83-2A4A89CD02E5}" srcOrd="3" destOrd="0" presId="urn:microsoft.com/office/officeart/2005/8/layout/hierarchy6"/>
    <dgm:cxn modelId="{57789843-A0D5-49F1-A7A3-E8D49E48A71B}" type="presParOf" srcId="{CEF74C00-3779-49C7-8E83-2A4A89CD02E5}" destId="{028EE466-AF88-48F9-B71A-96F20A16FBB0}" srcOrd="0" destOrd="0" presId="urn:microsoft.com/office/officeart/2005/8/layout/hierarchy6"/>
    <dgm:cxn modelId="{78E312E1-7D93-4730-8E51-416CF11C10A8}" type="presParOf" srcId="{CEF74C00-3779-49C7-8E83-2A4A89CD02E5}" destId="{3FBDB025-8C8B-467F-87EE-BD697C051FB9}" srcOrd="1" destOrd="0" presId="urn:microsoft.com/office/officeart/2005/8/layout/hierarchy6"/>
    <dgm:cxn modelId="{FA847680-4BC0-4B50-B7AA-2132DD0A1DA5}" type="presParOf" srcId="{3FBDB025-8C8B-467F-87EE-BD697C051FB9}" destId="{CA67BA23-FD2A-4F9D-9E0F-52F6C751E0F5}" srcOrd="0" destOrd="0" presId="urn:microsoft.com/office/officeart/2005/8/layout/hierarchy6"/>
    <dgm:cxn modelId="{243D052C-F7A2-472E-9536-28256BA8481F}" type="presParOf" srcId="{3FBDB025-8C8B-467F-87EE-BD697C051FB9}" destId="{8CAD63E7-2C68-420F-A728-188EC73DC606}" srcOrd="1" destOrd="0" presId="urn:microsoft.com/office/officeart/2005/8/layout/hierarchy6"/>
    <dgm:cxn modelId="{16B846E9-1098-4D94-A7CD-74968495DEC2}" type="presParOf" srcId="{8CAD63E7-2C68-420F-A728-188EC73DC606}" destId="{CB89FE5A-73A6-430E-9209-E9A8BDE3121C}" srcOrd="0" destOrd="0" presId="urn:microsoft.com/office/officeart/2005/8/layout/hierarchy6"/>
    <dgm:cxn modelId="{E56C4213-D177-4BEF-BC92-2A255ECFCFEB}" type="presParOf" srcId="{8CAD63E7-2C68-420F-A728-188EC73DC606}" destId="{30590022-BCC8-40B2-B40E-6F6561360EEA}" srcOrd="1" destOrd="0" presId="urn:microsoft.com/office/officeart/2005/8/layout/hierarchy6"/>
    <dgm:cxn modelId="{30440814-FCC1-41B2-BB4B-0C04F53A195E}" type="presParOf" srcId="{30590022-BCC8-40B2-B40E-6F6561360EEA}" destId="{5E5705F5-513A-4261-8B1B-5B5236A51836}" srcOrd="0" destOrd="0" presId="urn:microsoft.com/office/officeart/2005/8/layout/hierarchy6"/>
    <dgm:cxn modelId="{A376790F-C410-4C7D-8276-E7A8D2B477C9}" type="presParOf" srcId="{30590022-BCC8-40B2-B40E-6F6561360EEA}" destId="{8D949100-5C40-4890-B6EC-BBF81489500D}" srcOrd="1" destOrd="0" presId="urn:microsoft.com/office/officeart/2005/8/layout/hierarchy6"/>
    <dgm:cxn modelId="{96784133-31E0-441D-A053-0C24A670467C}" type="presParOf" srcId="{8D949100-5C40-4890-B6EC-BBF81489500D}" destId="{9FD3B009-DECF-4F4F-AB41-95C057C819A9}" srcOrd="0" destOrd="0" presId="urn:microsoft.com/office/officeart/2005/8/layout/hierarchy6"/>
    <dgm:cxn modelId="{7987662E-9F5F-431F-B56E-CB3C545E5AAF}" type="presParOf" srcId="{8D949100-5C40-4890-B6EC-BBF81489500D}" destId="{F18BED03-D9DD-48CF-8E8F-6BDC81C7D717}" srcOrd="1" destOrd="0" presId="urn:microsoft.com/office/officeart/2005/8/layout/hierarchy6"/>
    <dgm:cxn modelId="{89356F5C-717B-42DC-BD44-354AF84D30EA}" type="presParOf" srcId="{F18BED03-D9DD-48CF-8E8F-6BDC81C7D717}" destId="{936D5502-AC3D-4546-87EB-B10919ECEF8A}" srcOrd="0" destOrd="0" presId="urn:microsoft.com/office/officeart/2005/8/layout/hierarchy6"/>
    <dgm:cxn modelId="{552FD39D-7389-48A0-9B6A-F33DEA74751F}" type="presParOf" srcId="{F18BED03-D9DD-48CF-8E8F-6BDC81C7D717}" destId="{5E25C567-9A0C-4E16-B72D-903C2DF6F1F0}" srcOrd="1" destOrd="0" presId="urn:microsoft.com/office/officeart/2005/8/layout/hierarchy6"/>
    <dgm:cxn modelId="{6DE1A89F-6CA7-41DF-8340-E3FCC59595F9}" type="presParOf" srcId="{5E25C567-9A0C-4E16-B72D-903C2DF6F1F0}" destId="{F88FFD78-C046-4D93-8A8D-1F812EECAF57}" srcOrd="0" destOrd="0" presId="urn:microsoft.com/office/officeart/2005/8/layout/hierarchy6"/>
    <dgm:cxn modelId="{73F18F95-0264-45FA-AF1A-791BFF183E42}" type="presParOf" srcId="{5E25C567-9A0C-4E16-B72D-903C2DF6F1F0}" destId="{CC25AB1A-3D73-4502-845E-91E7DF9C70F4}" srcOrd="1" destOrd="0" presId="urn:microsoft.com/office/officeart/2005/8/layout/hierarchy6"/>
    <dgm:cxn modelId="{5667EFAC-4891-426D-B3F8-002B243AC1A1}" type="presParOf" srcId="{3FBDB025-8C8B-467F-87EE-BD697C051FB9}" destId="{FB29C5C8-D0F7-46DD-8A38-2419214228F6}" srcOrd="2" destOrd="0" presId="urn:microsoft.com/office/officeart/2005/8/layout/hierarchy6"/>
    <dgm:cxn modelId="{3802D460-17D8-4B4E-8AA4-C666454B83FE}" type="presParOf" srcId="{3FBDB025-8C8B-467F-87EE-BD697C051FB9}" destId="{599F6DAA-A853-4A73-BE9D-3F95FC657D36}" srcOrd="3" destOrd="0" presId="urn:microsoft.com/office/officeart/2005/8/layout/hierarchy6"/>
    <dgm:cxn modelId="{996FC655-86C0-4F5F-AAED-63A89F74A328}" type="presParOf" srcId="{599F6DAA-A853-4A73-BE9D-3F95FC657D36}" destId="{0B9F5748-669D-4227-945B-EBE5F113920B}" srcOrd="0" destOrd="0" presId="urn:microsoft.com/office/officeart/2005/8/layout/hierarchy6"/>
    <dgm:cxn modelId="{557EB594-1B35-4674-AEE0-BDD6032B05BC}" type="presParOf" srcId="{599F6DAA-A853-4A73-BE9D-3F95FC657D36}" destId="{C9E8EB3D-74C0-411D-B857-09DF422E7F5E}" srcOrd="1" destOrd="0" presId="urn:microsoft.com/office/officeart/2005/8/layout/hierarchy6"/>
    <dgm:cxn modelId="{61E66CDE-1AEA-4C8A-8135-82DB5ACE4BDB}" type="presParOf" srcId="{C9E8EB3D-74C0-411D-B857-09DF422E7F5E}" destId="{C9837894-BE7A-4F2E-A54D-9AF0EF0FFA8E}" srcOrd="0" destOrd="0" presId="urn:microsoft.com/office/officeart/2005/8/layout/hierarchy6"/>
    <dgm:cxn modelId="{2ED062EB-9635-42A7-B48F-78ACDB74EEEB}" type="presParOf" srcId="{C9E8EB3D-74C0-411D-B857-09DF422E7F5E}" destId="{F8EC7F59-88FA-4D75-8700-0FDD6EE3B0C2}" srcOrd="1" destOrd="0" presId="urn:microsoft.com/office/officeart/2005/8/layout/hierarchy6"/>
    <dgm:cxn modelId="{F75E60B6-56AB-45F7-8CDA-5E8754DB71D0}" type="presParOf" srcId="{F8EC7F59-88FA-4D75-8700-0FDD6EE3B0C2}" destId="{631A2842-453A-4CCB-96A5-0C45764EB6EF}" srcOrd="0" destOrd="0" presId="urn:microsoft.com/office/officeart/2005/8/layout/hierarchy6"/>
    <dgm:cxn modelId="{99CF18D6-A78A-48B0-99ED-A58B4C77A91D}" type="presParOf" srcId="{F8EC7F59-88FA-4D75-8700-0FDD6EE3B0C2}" destId="{2BD8F9CF-182F-4E9C-B333-561337E9FF3D}" srcOrd="1" destOrd="0" presId="urn:microsoft.com/office/officeart/2005/8/layout/hierarchy6"/>
    <dgm:cxn modelId="{D05A76EF-19F7-4ECA-8F6A-7CE7A05BE9E0}" type="presParOf" srcId="{2BD8F9CF-182F-4E9C-B333-561337E9FF3D}" destId="{42FE77AD-2C4C-434E-A021-E78250F771F5}" srcOrd="0" destOrd="0" presId="urn:microsoft.com/office/officeart/2005/8/layout/hierarchy6"/>
    <dgm:cxn modelId="{33A9B7E4-5ACB-4F79-9EE4-DFAC09056169}" type="presParOf" srcId="{2BD8F9CF-182F-4E9C-B333-561337E9FF3D}" destId="{3FA391E7-9D28-4C28-B8FA-1DC9C06C1829}" srcOrd="1" destOrd="0" presId="urn:microsoft.com/office/officeart/2005/8/layout/hierarchy6"/>
    <dgm:cxn modelId="{D0341DE1-187C-4183-AB81-84B2BD718419}" type="presParOf" srcId="{3FA391E7-9D28-4C28-B8FA-1DC9C06C1829}" destId="{6AE31218-07B2-44C8-9D86-521884C2D11A}" srcOrd="0" destOrd="0" presId="urn:microsoft.com/office/officeart/2005/8/layout/hierarchy6"/>
    <dgm:cxn modelId="{23BB8B3B-C734-43B1-916E-ECC78F0BD512}" type="presParOf" srcId="{3FA391E7-9D28-4C28-B8FA-1DC9C06C1829}" destId="{4A08F11B-5A42-49D5-8172-15C517962671}" srcOrd="1" destOrd="0" presId="urn:microsoft.com/office/officeart/2005/8/layout/hierarchy6"/>
    <dgm:cxn modelId="{99CF35E5-A4A3-4EDB-9096-CF5960477205}" type="presParOf" srcId="{418CFA2E-A030-441D-A7A5-6ADB1C70789A}" destId="{5E5DF760-1C73-4F7D-BA12-5D6CB84B0E0A}" srcOrd="1" destOrd="0" presId="urn:microsoft.com/office/officeart/2005/8/layout/hierarchy6"/>
    <dgm:cxn modelId="{C1468921-F7F6-4F51-A733-28272C0B44AE}" type="presParOf" srcId="{5E5DF760-1C73-4F7D-BA12-5D6CB84B0E0A}" destId="{418B2C69-486F-453E-8B76-1D77CB909996}" srcOrd="0" destOrd="0" presId="urn:microsoft.com/office/officeart/2005/8/layout/hierarchy6"/>
    <dgm:cxn modelId="{0B24D46C-F056-4837-B960-77536D02B8F0}" type="presParOf" srcId="{418B2C69-486F-453E-8B76-1D77CB909996}" destId="{91826167-4BFC-4782-8367-EA6E53E314F5}" srcOrd="0" destOrd="0" presId="urn:microsoft.com/office/officeart/2005/8/layout/hierarchy6"/>
    <dgm:cxn modelId="{1D760F7F-BC2C-4BB5-9E45-C8B3C25F259E}" type="presParOf" srcId="{418B2C69-486F-453E-8B76-1D77CB909996}" destId="{A1F84AED-D348-4564-8210-B7048C3F9295}" srcOrd="1" destOrd="0" presId="urn:microsoft.com/office/officeart/2005/8/layout/hierarchy6"/>
    <dgm:cxn modelId="{8C35C8AD-5A72-488D-A5F8-54B5F6AA923B}" type="presParOf" srcId="{5E5DF760-1C73-4F7D-BA12-5D6CB84B0E0A}" destId="{BE2E6B5E-BCC7-4095-8FEA-58D9112F8F00}" srcOrd="1" destOrd="0" presId="urn:microsoft.com/office/officeart/2005/8/layout/hierarchy6"/>
    <dgm:cxn modelId="{98BBB1BE-660D-41C3-B48C-41E55FA59A7A}" type="presParOf" srcId="{BE2E6B5E-BCC7-4095-8FEA-58D9112F8F00}" destId="{963C2409-CB69-468D-B880-7752E81D3724}" srcOrd="0" destOrd="0" presId="urn:microsoft.com/office/officeart/2005/8/layout/hierarchy6"/>
    <dgm:cxn modelId="{4AD55551-031C-489F-9A15-3D4B55390AEF}" type="presParOf" srcId="{5E5DF760-1C73-4F7D-BA12-5D6CB84B0E0A}" destId="{493EA300-E357-42FD-A283-F64EEC7756D9}" srcOrd="2" destOrd="0" presId="urn:microsoft.com/office/officeart/2005/8/layout/hierarchy6"/>
    <dgm:cxn modelId="{06091336-2FFC-4C35-9FB9-D78E5BB13BFB}" type="presParOf" srcId="{493EA300-E357-42FD-A283-F64EEC7756D9}" destId="{EDBA8A83-000C-4522-9B1A-F248A3BF3BC9}" srcOrd="0" destOrd="0" presId="urn:microsoft.com/office/officeart/2005/8/layout/hierarchy6"/>
    <dgm:cxn modelId="{25FFD0F2-46CC-470B-B894-7AF8F39908FB}" type="presParOf" srcId="{493EA300-E357-42FD-A283-F64EEC7756D9}" destId="{E5277361-59A1-46DA-B22E-6E5029CDCF6F}" srcOrd="1" destOrd="0" presId="urn:microsoft.com/office/officeart/2005/8/layout/hierarchy6"/>
    <dgm:cxn modelId="{022F087A-CB48-4EFB-8716-85216826286B}" type="presParOf" srcId="{5E5DF760-1C73-4F7D-BA12-5D6CB84B0E0A}" destId="{927B9756-58ED-41E0-AA3C-31FFCDA9BABA}" srcOrd="3" destOrd="0" presId="urn:microsoft.com/office/officeart/2005/8/layout/hierarchy6"/>
    <dgm:cxn modelId="{17464EC0-95AB-4126-AC56-ACDC6DAD4DE3}" type="presParOf" srcId="{927B9756-58ED-41E0-AA3C-31FFCDA9BABA}" destId="{44B6EDB3-1B70-41B6-A978-F08F2E3711FD}" srcOrd="0" destOrd="0" presId="urn:microsoft.com/office/officeart/2005/8/layout/hierarchy6"/>
    <dgm:cxn modelId="{365E69B8-3B1E-4027-A63A-00C6B30AC2BF}" type="presParOf" srcId="{5E5DF760-1C73-4F7D-BA12-5D6CB84B0E0A}" destId="{557A8EC3-0287-4E5B-A342-12997D638C43}" srcOrd="4" destOrd="0" presId="urn:microsoft.com/office/officeart/2005/8/layout/hierarchy6"/>
    <dgm:cxn modelId="{38CE4E48-1841-4245-BD4A-FDB91853C3A7}" type="presParOf" srcId="{557A8EC3-0287-4E5B-A342-12997D638C43}" destId="{1FCA4317-FA67-42E6-925D-1C0FFB6FA0D0}" srcOrd="0" destOrd="0" presId="urn:microsoft.com/office/officeart/2005/8/layout/hierarchy6"/>
    <dgm:cxn modelId="{F28F855F-B80A-4042-8FDD-7FFFF7ECB847}" type="presParOf" srcId="{557A8EC3-0287-4E5B-A342-12997D638C43}" destId="{4B08E52C-E2D9-4003-A061-1349FB13D4EE}" srcOrd="1" destOrd="0" presId="urn:microsoft.com/office/officeart/2005/8/layout/hierarchy6"/>
    <dgm:cxn modelId="{E40E7BA3-58A7-46EC-AFA1-11175E0E265D}" type="presParOf" srcId="{5E5DF760-1C73-4F7D-BA12-5D6CB84B0E0A}" destId="{AA9598F6-4429-4E26-BD0F-BCE3A97C8288}" srcOrd="5" destOrd="0" presId="urn:microsoft.com/office/officeart/2005/8/layout/hierarchy6"/>
    <dgm:cxn modelId="{7C09CB34-EC09-4AE4-9760-1C9C10ED0E0C}" type="presParOf" srcId="{AA9598F6-4429-4E26-BD0F-BCE3A97C8288}" destId="{59E527A1-2DBC-4766-93E9-E27AB965E68A}" srcOrd="0" destOrd="0" presId="urn:microsoft.com/office/officeart/2005/8/layout/hierarchy6"/>
    <dgm:cxn modelId="{F84CA6A6-BBEC-497D-8635-67A8ACBE1D51}" type="presParOf" srcId="{5E5DF760-1C73-4F7D-BA12-5D6CB84B0E0A}" destId="{FC14E48C-E4BD-41E2-BF63-EE9688C60058}" srcOrd="6" destOrd="0" presId="urn:microsoft.com/office/officeart/2005/8/layout/hierarchy6"/>
    <dgm:cxn modelId="{8FC19681-C479-42C6-8DC5-BE95469B9573}" type="presParOf" srcId="{FC14E48C-E4BD-41E2-BF63-EE9688C60058}" destId="{7BB62878-A0BD-4214-A3F7-D28CED3B95DA}" srcOrd="0" destOrd="0" presId="urn:microsoft.com/office/officeart/2005/8/layout/hierarchy6"/>
    <dgm:cxn modelId="{7D5AB119-8DC5-4E62-BC54-86D922B5A174}" type="presParOf" srcId="{FC14E48C-E4BD-41E2-BF63-EE9688C60058}" destId="{910972E6-3D3F-4B41-A2C4-65E0A141F1F8}" srcOrd="1" destOrd="0" presId="urn:microsoft.com/office/officeart/2005/8/layout/hierarchy6"/>
    <dgm:cxn modelId="{E1B057FA-7F32-4A07-83B9-D57E9A993E2E}" type="presParOf" srcId="{5E5DF760-1C73-4F7D-BA12-5D6CB84B0E0A}" destId="{3FDB64BE-BF4C-4CBE-9745-AA981755A33D}" srcOrd="7" destOrd="0" presId="urn:microsoft.com/office/officeart/2005/8/layout/hierarchy6"/>
    <dgm:cxn modelId="{7BAB25BB-16BE-4E98-AE62-1A6673E3BE1A}" type="presParOf" srcId="{3FDB64BE-BF4C-4CBE-9745-AA981755A33D}" destId="{F6A7BFE2-79E5-4562-A745-56B8059D2BBA}" srcOrd="0" destOrd="0" presId="urn:microsoft.com/office/officeart/2005/8/layout/hierarchy6"/>
    <dgm:cxn modelId="{F5B2FD5F-7DF4-423B-B7C3-9AEE463AA3EE}" type="presParOf" srcId="{5E5DF760-1C73-4F7D-BA12-5D6CB84B0E0A}" destId="{38A1B304-9766-477E-ACE6-085B6967D7C5}" srcOrd="8" destOrd="0" presId="urn:microsoft.com/office/officeart/2005/8/layout/hierarchy6"/>
    <dgm:cxn modelId="{F21C9D11-C026-4A6A-8BC0-35F91BA87C26}" type="presParOf" srcId="{38A1B304-9766-477E-ACE6-085B6967D7C5}" destId="{26F783D7-EB57-45CC-9DFA-B96E69496AF4}" srcOrd="0" destOrd="0" presId="urn:microsoft.com/office/officeart/2005/8/layout/hierarchy6"/>
    <dgm:cxn modelId="{417CBEF4-D8C6-463A-8D75-FC1EB2A9E736}" type="presParOf" srcId="{38A1B304-9766-477E-ACE6-085B6967D7C5}" destId="{D598D7BA-8220-470E-9BF8-E8166CF5F512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A3F10BB-A88C-485A-A5DB-1460BCDC50EE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F8C23DF8-D788-4A8F-B7D6-BC1AD4B46C92}">
      <dgm:prSet phldrT="[텍스트]"/>
      <dgm:spPr/>
      <dgm:t>
        <a:bodyPr/>
        <a:lstStyle/>
        <a:p>
          <a:pPr latinLnBrk="1"/>
          <a:r>
            <a:rPr lang="en-US" altLang="ko-KR" b="1" dirty="0"/>
            <a:t>Linear</a:t>
          </a:r>
          <a:endParaRPr lang="ko-KR" altLang="en-US" b="1" dirty="0"/>
        </a:p>
      </dgm:t>
    </dgm:pt>
    <dgm:pt modelId="{4D69832A-4982-497F-A11F-D58FC0CB3009}" type="parTrans" cxnId="{9987C58D-7E5D-46E3-952B-B538C616086B}">
      <dgm:prSet/>
      <dgm:spPr/>
      <dgm:t>
        <a:bodyPr/>
        <a:lstStyle/>
        <a:p>
          <a:pPr latinLnBrk="1"/>
          <a:endParaRPr lang="ko-KR" altLang="en-US" b="1"/>
        </a:p>
      </dgm:t>
    </dgm:pt>
    <dgm:pt modelId="{39793002-B734-4292-B235-F1EE40BC130A}" type="sibTrans" cxnId="{9987C58D-7E5D-46E3-952B-B538C616086B}">
      <dgm:prSet/>
      <dgm:spPr/>
      <dgm:t>
        <a:bodyPr/>
        <a:lstStyle/>
        <a:p>
          <a:pPr latinLnBrk="1"/>
          <a:endParaRPr lang="ko-KR" altLang="en-US" b="1"/>
        </a:p>
      </dgm:t>
    </dgm:pt>
    <dgm:pt modelId="{C0115A70-BB9A-41CA-A035-60A2EA57054E}">
      <dgm:prSet phldrT="[텍스트]"/>
      <dgm:spPr/>
      <dgm:t>
        <a:bodyPr/>
        <a:lstStyle/>
        <a:p>
          <a:pPr latinLnBrk="1"/>
          <a:r>
            <a:rPr lang="en-US" altLang="ko-KR" b="1" dirty="0"/>
            <a:t>Gradient Boost (Ensemble-boosting)</a:t>
          </a:r>
          <a:endParaRPr lang="ko-KR" altLang="en-US" b="1" dirty="0"/>
        </a:p>
      </dgm:t>
    </dgm:pt>
    <dgm:pt modelId="{7D50095D-72DB-4365-8352-99877BD475C0}" type="parTrans" cxnId="{2EB95BDE-E7AA-4D74-B8F1-A4ADFF32C70A}">
      <dgm:prSet/>
      <dgm:spPr/>
      <dgm:t>
        <a:bodyPr/>
        <a:lstStyle/>
        <a:p>
          <a:pPr latinLnBrk="1"/>
          <a:endParaRPr lang="ko-KR" altLang="en-US" b="1"/>
        </a:p>
      </dgm:t>
    </dgm:pt>
    <dgm:pt modelId="{8EB86177-DD37-41D4-8B7C-5E07E07FE850}" type="sibTrans" cxnId="{2EB95BDE-E7AA-4D74-B8F1-A4ADFF32C70A}">
      <dgm:prSet/>
      <dgm:spPr/>
      <dgm:t>
        <a:bodyPr/>
        <a:lstStyle/>
        <a:p>
          <a:pPr latinLnBrk="1"/>
          <a:endParaRPr lang="ko-KR" altLang="en-US" b="1"/>
        </a:p>
      </dgm:t>
    </dgm:pt>
    <dgm:pt modelId="{D8410624-EB41-43F5-9ECC-E7DAEA0649D7}">
      <dgm:prSet phldrT="[텍스트]"/>
      <dgm:spPr/>
      <dgm:t>
        <a:bodyPr/>
        <a:lstStyle/>
        <a:p>
          <a:pPr latinLnBrk="1"/>
          <a:r>
            <a:rPr lang="en-US" altLang="ko-KR" b="1" dirty="0"/>
            <a:t>Ridge (Linear + </a:t>
          </a:r>
          <a:r>
            <a:rPr lang="en-US" altLang="ko-KR" b="1"/>
            <a:t>alpha 0.01 )</a:t>
          </a:r>
          <a:endParaRPr lang="ko-KR" altLang="en-US" b="1" dirty="0"/>
        </a:p>
      </dgm:t>
    </dgm:pt>
    <dgm:pt modelId="{EA39E715-B16B-4FDF-A626-3CE4569A58E3}" type="parTrans" cxnId="{C8A4D53B-B5C7-45F7-A149-694BE337CDAA}">
      <dgm:prSet/>
      <dgm:spPr/>
      <dgm:t>
        <a:bodyPr/>
        <a:lstStyle/>
        <a:p>
          <a:pPr latinLnBrk="1"/>
          <a:endParaRPr lang="ko-KR" altLang="en-US" b="1"/>
        </a:p>
      </dgm:t>
    </dgm:pt>
    <dgm:pt modelId="{8D8A62EA-72AC-4390-8EFE-E72C5864D296}" type="sibTrans" cxnId="{C8A4D53B-B5C7-45F7-A149-694BE337CDAA}">
      <dgm:prSet/>
      <dgm:spPr/>
      <dgm:t>
        <a:bodyPr/>
        <a:lstStyle/>
        <a:p>
          <a:pPr latinLnBrk="1"/>
          <a:endParaRPr lang="ko-KR" altLang="en-US" b="1"/>
        </a:p>
      </dgm:t>
    </dgm:pt>
    <dgm:pt modelId="{E7B565F1-CA58-4D18-BAD5-17BB59F43D2A}">
      <dgm:prSet phldrT="[텍스트]"/>
      <dgm:spPr/>
      <dgm:t>
        <a:bodyPr/>
        <a:lstStyle/>
        <a:p>
          <a:pPr latinLnBrk="1"/>
          <a:r>
            <a:rPr lang="en-US" altLang="ko-KR" b="1" dirty="0"/>
            <a:t>Lasso(Linear + L1 </a:t>
          </a:r>
          <a:r>
            <a:rPr lang="ko-KR" altLang="en-US" b="1" dirty="0"/>
            <a:t>규제 </a:t>
          </a:r>
          <a:r>
            <a:rPr lang="en-US" altLang="ko-KR" b="1" dirty="0"/>
            <a:t>0.0025)</a:t>
          </a:r>
          <a:endParaRPr lang="ko-KR" altLang="en-US" b="1" dirty="0"/>
        </a:p>
      </dgm:t>
    </dgm:pt>
    <dgm:pt modelId="{10B09568-1236-4D72-ADA9-F804FA23F498}" type="parTrans" cxnId="{7B536D4C-1BF7-4342-8F81-292534D55888}">
      <dgm:prSet/>
      <dgm:spPr/>
      <dgm:t>
        <a:bodyPr/>
        <a:lstStyle/>
        <a:p>
          <a:pPr latinLnBrk="1"/>
          <a:endParaRPr lang="ko-KR" altLang="en-US" b="1"/>
        </a:p>
      </dgm:t>
    </dgm:pt>
    <dgm:pt modelId="{74AAB6EF-6468-4218-A410-7CAC2E41EEB4}" type="sibTrans" cxnId="{7B536D4C-1BF7-4342-8F81-292534D55888}">
      <dgm:prSet/>
      <dgm:spPr/>
      <dgm:t>
        <a:bodyPr/>
        <a:lstStyle/>
        <a:p>
          <a:pPr latinLnBrk="1"/>
          <a:endParaRPr lang="ko-KR" altLang="en-US" b="1"/>
        </a:p>
      </dgm:t>
    </dgm:pt>
    <dgm:pt modelId="{33239043-309A-4F31-AB2F-C6A8E543A5E9}">
      <dgm:prSet phldrT="[텍스트]"/>
      <dgm:spPr/>
      <dgm:t>
        <a:bodyPr/>
        <a:lstStyle/>
        <a:p>
          <a:pPr latinLnBrk="1"/>
          <a:r>
            <a:rPr lang="en-US" altLang="ko-KR" b="1" dirty="0"/>
            <a:t>Random Forest (Ensemble-bagging)</a:t>
          </a:r>
          <a:endParaRPr lang="ko-KR" altLang="en-US" b="1" dirty="0"/>
        </a:p>
      </dgm:t>
    </dgm:pt>
    <dgm:pt modelId="{8298D735-8099-4BC2-99F5-3581B8AFD312}" type="parTrans" cxnId="{BBD93F75-D9A3-426A-9EE2-EDA03F3AB083}">
      <dgm:prSet/>
      <dgm:spPr/>
      <dgm:t>
        <a:bodyPr/>
        <a:lstStyle/>
        <a:p>
          <a:pPr latinLnBrk="1"/>
          <a:endParaRPr lang="ko-KR" altLang="en-US" b="1"/>
        </a:p>
      </dgm:t>
    </dgm:pt>
    <dgm:pt modelId="{FEE2E1B7-9074-4487-8F0C-FB2FF118EC40}" type="sibTrans" cxnId="{BBD93F75-D9A3-426A-9EE2-EDA03F3AB083}">
      <dgm:prSet/>
      <dgm:spPr/>
      <dgm:t>
        <a:bodyPr/>
        <a:lstStyle/>
        <a:p>
          <a:pPr latinLnBrk="1"/>
          <a:endParaRPr lang="ko-KR" altLang="en-US" b="1"/>
        </a:p>
      </dgm:t>
    </dgm:pt>
    <dgm:pt modelId="{D094E248-31F3-4CD9-9F31-F8D6381AD199}" type="pres">
      <dgm:prSet presAssocID="{4A3F10BB-A88C-485A-A5DB-1460BCDC50EE}" presName="Name0" presStyleCnt="0">
        <dgm:presLayoutVars>
          <dgm:chMax val="7"/>
          <dgm:chPref val="7"/>
          <dgm:dir/>
        </dgm:presLayoutVars>
      </dgm:prSet>
      <dgm:spPr/>
    </dgm:pt>
    <dgm:pt modelId="{948BBE11-C61F-4F62-BD17-C4C2C1D04765}" type="pres">
      <dgm:prSet presAssocID="{4A3F10BB-A88C-485A-A5DB-1460BCDC50EE}" presName="Name1" presStyleCnt="0"/>
      <dgm:spPr/>
    </dgm:pt>
    <dgm:pt modelId="{188AF1EA-1649-410F-9344-E73370C4669B}" type="pres">
      <dgm:prSet presAssocID="{4A3F10BB-A88C-485A-A5DB-1460BCDC50EE}" presName="cycle" presStyleCnt="0"/>
      <dgm:spPr/>
    </dgm:pt>
    <dgm:pt modelId="{0CAB5372-ED57-4180-B711-05D01315FF1B}" type="pres">
      <dgm:prSet presAssocID="{4A3F10BB-A88C-485A-A5DB-1460BCDC50EE}" presName="srcNode" presStyleLbl="node1" presStyleIdx="0" presStyleCnt="5"/>
      <dgm:spPr/>
    </dgm:pt>
    <dgm:pt modelId="{94229051-2523-44FD-B079-1931975635EB}" type="pres">
      <dgm:prSet presAssocID="{4A3F10BB-A88C-485A-A5DB-1460BCDC50EE}" presName="conn" presStyleLbl="parChTrans1D2" presStyleIdx="0" presStyleCnt="1"/>
      <dgm:spPr/>
    </dgm:pt>
    <dgm:pt modelId="{9C0F3E4A-5A3C-407D-8F32-C4EDB845C7DB}" type="pres">
      <dgm:prSet presAssocID="{4A3F10BB-A88C-485A-A5DB-1460BCDC50EE}" presName="extraNode" presStyleLbl="node1" presStyleIdx="0" presStyleCnt="5"/>
      <dgm:spPr/>
    </dgm:pt>
    <dgm:pt modelId="{3E52AC70-5F5F-4650-BABA-5272D50A7618}" type="pres">
      <dgm:prSet presAssocID="{4A3F10BB-A88C-485A-A5DB-1460BCDC50EE}" presName="dstNode" presStyleLbl="node1" presStyleIdx="0" presStyleCnt="5"/>
      <dgm:spPr/>
    </dgm:pt>
    <dgm:pt modelId="{1F67172B-2C8B-4A5D-8CF3-910C2A18D1D8}" type="pres">
      <dgm:prSet presAssocID="{F8C23DF8-D788-4A8F-B7D6-BC1AD4B46C92}" presName="text_1" presStyleLbl="node1" presStyleIdx="0" presStyleCnt="5">
        <dgm:presLayoutVars>
          <dgm:bulletEnabled val="1"/>
        </dgm:presLayoutVars>
      </dgm:prSet>
      <dgm:spPr/>
    </dgm:pt>
    <dgm:pt modelId="{4A7C676F-D736-4254-BC49-AC7C6EF124A3}" type="pres">
      <dgm:prSet presAssocID="{F8C23DF8-D788-4A8F-B7D6-BC1AD4B46C92}" presName="accent_1" presStyleCnt="0"/>
      <dgm:spPr/>
    </dgm:pt>
    <dgm:pt modelId="{E3B9BE86-7441-4D3E-B823-A3ADE8F0B465}" type="pres">
      <dgm:prSet presAssocID="{F8C23DF8-D788-4A8F-B7D6-BC1AD4B46C92}" presName="accentRepeatNode" presStyleLbl="solidFgAcc1" presStyleIdx="0" presStyleCnt="5"/>
      <dgm:spPr>
        <a:solidFill>
          <a:schemeClr val="bg1"/>
        </a:solidFill>
      </dgm:spPr>
    </dgm:pt>
    <dgm:pt modelId="{6683F5A3-651C-4D89-8646-C7918318B686}" type="pres">
      <dgm:prSet presAssocID="{D8410624-EB41-43F5-9ECC-E7DAEA0649D7}" presName="text_2" presStyleLbl="node1" presStyleIdx="1" presStyleCnt="5">
        <dgm:presLayoutVars>
          <dgm:bulletEnabled val="1"/>
        </dgm:presLayoutVars>
      </dgm:prSet>
      <dgm:spPr/>
    </dgm:pt>
    <dgm:pt modelId="{86B24EC0-3DE1-4326-BF04-6257F885B734}" type="pres">
      <dgm:prSet presAssocID="{D8410624-EB41-43F5-9ECC-E7DAEA0649D7}" presName="accent_2" presStyleCnt="0"/>
      <dgm:spPr/>
    </dgm:pt>
    <dgm:pt modelId="{ACF030A9-77F2-4569-B33D-BAF89EF9538F}" type="pres">
      <dgm:prSet presAssocID="{D8410624-EB41-43F5-9ECC-E7DAEA0649D7}" presName="accentRepeatNode" presStyleLbl="solidFgAcc1" presStyleIdx="1" presStyleCnt="5"/>
      <dgm:spPr>
        <a:solidFill>
          <a:schemeClr val="bg1"/>
        </a:solidFill>
      </dgm:spPr>
    </dgm:pt>
    <dgm:pt modelId="{35E3C1A0-B25D-4634-9698-187F2EE2352C}" type="pres">
      <dgm:prSet presAssocID="{E7B565F1-CA58-4D18-BAD5-17BB59F43D2A}" presName="text_3" presStyleLbl="node1" presStyleIdx="2" presStyleCnt="5">
        <dgm:presLayoutVars>
          <dgm:bulletEnabled val="1"/>
        </dgm:presLayoutVars>
      </dgm:prSet>
      <dgm:spPr/>
    </dgm:pt>
    <dgm:pt modelId="{9231107A-92B2-4076-851E-D1B186035659}" type="pres">
      <dgm:prSet presAssocID="{E7B565F1-CA58-4D18-BAD5-17BB59F43D2A}" presName="accent_3" presStyleCnt="0"/>
      <dgm:spPr/>
    </dgm:pt>
    <dgm:pt modelId="{06D083EC-4C36-4254-94F2-ED4F1E53A145}" type="pres">
      <dgm:prSet presAssocID="{E7B565F1-CA58-4D18-BAD5-17BB59F43D2A}" presName="accentRepeatNode" presStyleLbl="solidFgAcc1" presStyleIdx="2" presStyleCnt="5"/>
      <dgm:spPr>
        <a:solidFill>
          <a:schemeClr val="bg1"/>
        </a:solidFill>
      </dgm:spPr>
    </dgm:pt>
    <dgm:pt modelId="{25E2C5DC-B287-4288-A2A9-E19757E709D5}" type="pres">
      <dgm:prSet presAssocID="{33239043-309A-4F31-AB2F-C6A8E543A5E9}" presName="text_4" presStyleLbl="node1" presStyleIdx="3" presStyleCnt="5">
        <dgm:presLayoutVars>
          <dgm:bulletEnabled val="1"/>
        </dgm:presLayoutVars>
      </dgm:prSet>
      <dgm:spPr/>
    </dgm:pt>
    <dgm:pt modelId="{7F58875A-5F30-49EA-94E2-E7498A02528D}" type="pres">
      <dgm:prSet presAssocID="{33239043-309A-4F31-AB2F-C6A8E543A5E9}" presName="accent_4" presStyleCnt="0"/>
      <dgm:spPr/>
    </dgm:pt>
    <dgm:pt modelId="{89E2BE3A-968F-4E0A-A450-31F28131FC1E}" type="pres">
      <dgm:prSet presAssocID="{33239043-309A-4F31-AB2F-C6A8E543A5E9}" presName="accentRepeatNode" presStyleLbl="solidFgAcc1" presStyleIdx="3" presStyleCnt="5"/>
      <dgm:spPr>
        <a:solidFill>
          <a:schemeClr val="bg1"/>
        </a:solidFill>
      </dgm:spPr>
    </dgm:pt>
    <dgm:pt modelId="{810AF222-91A3-4FA2-AD61-FE7FCC675370}" type="pres">
      <dgm:prSet presAssocID="{C0115A70-BB9A-41CA-A035-60A2EA57054E}" presName="text_5" presStyleLbl="node1" presStyleIdx="4" presStyleCnt="5">
        <dgm:presLayoutVars>
          <dgm:bulletEnabled val="1"/>
        </dgm:presLayoutVars>
      </dgm:prSet>
      <dgm:spPr/>
    </dgm:pt>
    <dgm:pt modelId="{66DB424A-F273-47D1-9216-544775288A58}" type="pres">
      <dgm:prSet presAssocID="{C0115A70-BB9A-41CA-A035-60A2EA57054E}" presName="accent_5" presStyleCnt="0"/>
      <dgm:spPr/>
    </dgm:pt>
    <dgm:pt modelId="{4742F621-FD72-4A58-89EA-B5277C9F9DD0}" type="pres">
      <dgm:prSet presAssocID="{C0115A70-BB9A-41CA-A035-60A2EA57054E}" presName="accentRepeatNode" presStyleLbl="solidFgAcc1" presStyleIdx="4" presStyleCnt="5"/>
      <dgm:spPr>
        <a:solidFill>
          <a:schemeClr val="bg1"/>
        </a:solidFill>
      </dgm:spPr>
    </dgm:pt>
  </dgm:ptLst>
  <dgm:cxnLst>
    <dgm:cxn modelId="{1416EC2C-A198-44C7-B7D1-51DEC0379452}" type="presOf" srcId="{F8C23DF8-D788-4A8F-B7D6-BC1AD4B46C92}" destId="{1F67172B-2C8B-4A5D-8CF3-910C2A18D1D8}" srcOrd="0" destOrd="0" presId="urn:microsoft.com/office/officeart/2008/layout/VerticalCurvedList"/>
    <dgm:cxn modelId="{C8A4D53B-B5C7-45F7-A149-694BE337CDAA}" srcId="{4A3F10BB-A88C-485A-A5DB-1460BCDC50EE}" destId="{D8410624-EB41-43F5-9ECC-E7DAEA0649D7}" srcOrd="1" destOrd="0" parTransId="{EA39E715-B16B-4FDF-A626-3CE4569A58E3}" sibTransId="{8D8A62EA-72AC-4390-8EFE-E72C5864D296}"/>
    <dgm:cxn modelId="{80271466-FCF5-43CB-B384-B65E58848F5D}" type="presOf" srcId="{C0115A70-BB9A-41CA-A035-60A2EA57054E}" destId="{810AF222-91A3-4FA2-AD61-FE7FCC675370}" srcOrd="0" destOrd="0" presId="urn:microsoft.com/office/officeart/2008/layout/VerticalCurvedList"/>
    <dgm:cxn modelId="{7B536D4C-1BF7-4342-8F81-292534D55888}" srcId="{4A3F10BB-A88C-485A-A5DB-1460BCDC50EE}" destId="{E7B565F1-CA58-4D18-BAD5-17BB59F43D2A}" srcOrd="2" destOrd="0" parTransId="{10B09568-1236-4D72-ADA9-F804FA23F498}" sibTransId="{74AAB6EF-6468-4218-A410-7CAC2E41EEB4}"/>
    <dgm:cxn modelId="{BBD93F75-D9A3-426A-9EE2-EDA03F3AB083}" srcId="{4A3F10BB-A88C-485A-A5DB-1460BCDC50EE}" destId="{33239043-309A-4F31-AB2F-C6A8E543A5E9}" srcOrd="3" destOrd="0" parTransId="{8298D735-8099-4BC2-99F5-3581B8AFD312}" sibTransId="{FEE2E1B7-9074-4487-8F0C-FB2FF118EC40}"/>
    <dgm:cxn modelId="{9987C58D-7E5D-46E3-952B-B538C616086B}" srcId="{4A3F10BB-A88C-485A-A5DB-1460BCDC50EE}" destId="{F8C23DF8-D788-4A8F-B7D6-BC1AD4B46C92}" srcOrd="0" destOrd="0" parTransId="{4D69832A-4982-497F-A11F-D58FC0CB3009}" sibTransId="{39793002-B734-4292-B235-F1EE40BC130A}"/>
    <dgm:cxn modelId="{2D7D1793-49F4-4BD6-A90F-AA03B37E9B07}" type="presOf" srcId="{33239043-309A-4F31-AB2F-C6A8E543A5E9}" destId="{25E2C5DC-B287-4288-A2A9-E19757E709D5}" srcOrd="0" destOrd="0" presId="urn:microsoft.com/office/officeart/2008/layout/VerticalCurvedList"/>
    <dgm:cxn modelId="{1273199F-3F9A-404E-B9DC-7CB2F0DD02A6}" type="presOf" srcId="{D8410624-EB41-43F5-9ECC-E7DAEA0649D7}" destId="{6683F5A3-651C-4D89-8646-C7918318B686}" srcOrd="0" destOrd="0" presId="urn:microsoft.com/office/officeart/2008/layout/VerticalCurvedList"/>
    <dgm:cxn modelId="{2C429DAC-E305-4A89-A195-382DE37B2DA6}" type="presOf" srcId="{4A3F10BB-A88C-485A-A5DB-1460BCDC50EE}" destId="{D094E248-31F3-4CD9-9F31-F8D6381AD199}" srcOrd="0" destOrd="0" presId="urn:microsoft.com/office/officeart/2008/layout/VerticalCurvedList"/>
    <dgm:cxn modelId="{D06865B5-5319-40F1-AA10-D8E88F63DFE2}" type="presOf" srcId="{39793002-B734-4292-B235-F1EE40BC130A}" destId="{94229051-2523-44FD-B079-1931975635EB}" srcOrd="0" destOrd="0" presId="urn:microsoft.com/office/officeart/2008/layout/VerticalCurvedList"/>
    <dgm:cxn modelId="{2EB95BDE-E7AA-4D74-B8F1-A4ADFF32C70A}" srcId="{4A3F10BB-A88C-485A-A5DB-1460BCDC50EE}" destId="{C0115A70-BB9A-41CA-A035-60A2EA57054E}" srcOrd="4" destOrd="0" parTransId="{7D50095D-72DB-4365-8352-99877BD475C0}" sibTransId="{8EB86177-DD37-41D4-8B7C-5E07E07FE850}"/>
    <dgm:cxn modelId="{037B54E3-FED9-46D2-ABF7-737050F91750}" type="presOf" srcId="{E7B565F1-CA58-4D18-BAD5-17BB59F43D2A}" destId="{35E3C1A0-B25D-4634-9698-187F2EE2352C}" srcOrd="0" destOrd="0" presId="urn:microsoft.com/office/officeart/2008/layout/VerticalCurvedList"/>
    <dgm:cxn modelId="{8FDA9BB9-7311-4B0C-8E93-3823089A9F7C}" type="presParOf" srcId="{D094E248-31F3-4CD9-9F31-F8D6381AD199}" destId="{948BBE11-C61F-4F62-BD17-C4C2C1D04765}" srcOrd="0" destOrd="0" presId="urn:microsoft.com/office/officeart/2008/layout/VerticalCurvedList"/>
    <dgm:cxn modelId="{097B0D85-DD34-4675-BD47-9DF073FCCC47}" type="presParOf" srcId="{948BBE11-C61F-4F62-BD17-C4C2C1D04765}" destId="{188AF1EA-1649-410F-9344-E73370C4669B}" srcOrd="0" destOrd="0" presId="urn:microsoft.com/office/officeart/2008/layout/VerticalCurvedList"/>
    <dgm:cxn modelId="{9E48B71D-E21C-414B-9BC0-803972D1089A}" type="presParOf" srcId="{188AF1EA-1649-410F-9344-E73370C4669B}" destId="{0CAB5372-ED57-4180-B711-05D01315FF1B}" srcOrd="0" destOrd="0" presId="urn:microsoft.com/office/officeart/2008/layout/VerticalCurvedList"/>
    <dgm:cxn modelId="{AFA8AA68-DA11-43BB-B20A-BB9CEAAACF21}" type="presParOf" srcId="{188AF1EA-1649-410F-9344-E73370C4669B}" destId="{94229051-2523-44FD-B079-1931975635EB}" srcOrd="1" destOrd="0" presId="urn:microsoft.com/office/officeart/2008/layout/VerticalCurvedList"/>
    <dgm:cxn modelId="{DACF1A0B-34B9-4F57-BA8D-709DEEC1ADD1}" type="presParOf" srcId="{188AF1EA-1649-410F-9344-E73370C4669B}" destId="{9C0F3E4A-5A3C-407D-8F32-C4EDB845C7DB}" srcOrd="2" destOrd="0" presId="urn:microsoft.com/office/officeart/2008/layout/VerticalCurvedList"/>
    <dgm:cxn modelId="{A1C82B48-3CE6-4871-B655-01EF7739C80E}" type="presParOf" srcId="{188AF1EA-1649-410F-9344-E73370C4669B}" destId="{3E52AC70-5F5F-4650-BABA-5272D50A7618}" srcOrd="3" destOrd="0" presId="urn:microsoft.com/office/officeart/2008/layout/VerticalCurvedList"/>
    <dgm:cxn modelId="{B9664DAC-DB79-4AF6-AA82-23F477D755E2}" type="presParOf" srcId="{948BBE11-C61F-4F62-BD17-C4C2C1D04765}" destId="{1F67172B-2C8B-4A5D-8CF3-910C2A18D1D8}" srcOrd="1" destOrd="0" presId="urn:microsoft.com/office/officeart/2008/layout/VerticalCurvedList"/>
    <dgm:cxn modelId="{AEC0B7D2-6B19-4AC7-8114-8E37176C923E}" type="presParOf" srcId="{948BBE11-C61F-4F62-BD17-C4C2C1D04765}" destId="{4A7C676F-D736-4254-BC49-AC7C6EF124A3}" srcOrd="2" destOrd="0" presId="urn:microsoft.com/office/officeart/2008/layout/VerticalCurvedList"/>
    <dgm:cxn modelId="{3811B89E-B7DA-4ABA-A572-1C30F507DB0C}" type="presParOf" srcId="{4A7C676F-D736-4254-BC49-AC7C6EF124A3}" destId="{E3B9BE86-7441-4D3E-B823-A3ADE8F0B465}" srcOrd="0" destOrd="0" presId="urn:microsoft.com/office/officeart/2008/layout/VerticalCurvedList"/>
    <dgm:cxn modelId="{EBAC5E01-E155-4D9E-9617-666306BB8793}" type="presParOf" srcId="{948BBE11-C61F-4F62-BD17-C4C2C1D04765}" destId="{6683F5A3-651C-4D89-8646-C7918318B686}" srcOrd="3" destOrd="0" presId="urn:microsoft.com/office/officeart/2008/layout/VerticalCurvedList"/>
    <dgm:cxn modelId="{03EE35C1-9941-4E56-A3CF-83E5A1B6C435}" type="presParOf" srcId="{948BBE11-C61F-4F62-BD17-C4C2C1D04765}" destId="{86B24EC0-3DE1-4326-BF04-6257F885B734}" srcOrd="4" destOrd="0" presId="urn:microsoft.com/office/officeart/2008/layout/VerticalCurvedList"/>
    <dgm:cxn modelId="{585D9D7A-1D78-4D8F-92A1-23BE5D489BDF}" type="presParOf" srcId="{86B24EC0-3DE1-4326-BF04-6257F885B734}" destId="{ACF030A9-77F2-4569-B33D-BAF89EF9538F}" srcOrd="0" destOrd="0" presId="urn:microsoft.com/office/officeart/2008/layout/VerticalCurvedList"/>
    <dgm:cxn modelId="{BFBF3FDA-50DB-41EB-80CE-1E76327A5F39}" type="presParOf" srcId="{948BBE11-C61F-4F62-BD17-C4C2C1D04765}" destId="{35E3C1A0-B25D-4634-9698-187F2EE2352C}" srcOrd="5" destOrd="0" presId="urn:microsoft.com/office/officeart/2008/layout/VerticalCurvedList"/>
    <dgm:cxn modelId="{48696BCC-556F-46AE-B0C8-1CE3BD4F360B}" type="presParOf" srcId="{948BBE11-C61F-4F62-BD17-C4C2C1D04765}" destId="{9231107A-92B2-4076-851E-D1B186035659}" srcOrd="6" destOrd="0" presId="urn:microsoft.com/office/officeart/2008/layout/VerticalCurvedList"/>
    <dgm:cxn modelId="{B76DE6CD-F33A-44BE-AF24-4F8344A559DF}" type="presParOf" srcId="{9231107A-92B2-4076-851E-D1B186035659}" destId="{06D083EC-4C36-4254-94F2-ED4F1E53A145}" srcOrd="0" destOrd="0" presId="urn:microsoft.com/office/officeart/2008/layout/VerticalCurvedList"/>
    <dgm:cxn modelId="{A9B1FE5A-E1FC-4614-AE05-9B3DD844144E}" type="presParOf" srcId="{948BBE11-C61F-4F62-BD17-C4C2C1D04765}" destId="{25E2C5DC-B287-4288-A2A9-E19757E709D5}" srcOrd="7" destOrd="0" presId="urn:microsoft.com/office/officeart/2008/layout/VerticalCurvedList"/>
    <dgm:cxn modelId="{7F9D5568-E0AA-4FEA-BD5A-CD81448DA960}" type="presParOf" srcId="{948BBE11-C61F-4F62-BD17-C4C2C1D04765}" destId="{7F58875A-5F30-49EA-94E2-E7498A02528D}" srcOrd="8" destOrd="0" presId="urn:microsoft.com/office/officeart/2008/layout/VerticalCurvedList"/>
    <dgm:cxn modelId="{7C78CED1-4857-49C5-A60C-1A25C4B1D624}" type="presParOf" srcId="{7F58875A-5F30-49EA-94E2-E7498A02528D}" destId="{89E2BE3A-968F-4E0A-A450-31F28131FC1E}" srcOrd="0" destOrd="0" presId="urn:microsoft.com/office/officeart/2008/layout/VerticalCurvedList"/>
    <dgm:cxn modelId="{8FA7ED65-498E-4F80-86A6-C0C9ED4C0F03}" type="presParOf" srcId="{948BBE11-C61F-4F62-BD17-C4C2C1D04765}" destId="{810AF222-91A3-4FA2-AD61-FE7FCC675370}" srcOrd="9" destOrd="0" presId="urn:microsoft.com/office/officeart/2008/layout/VerticalCurvedList"/>
    <dgm:cxn modelId="{6579F9D5-6595-4CDF-B224-F3357449771E}" type="presParOf" srcId="{948BBE11-C61F-4F62-BD17-C4C2C1D04765}" destId="{66DB424A-F273-47D1-9216-544775288A58}" srcOrd="10" destOrd="0" presId="urn:microsoft.com/office/officeart/2008/layout/VerticalCurvedList"/>
    <dgm:cxn modelId="{CBEC7288-AF4A-4157-937C-A5B3D860147F}" type="presParOf" srcId="{66DB424A-F273-47D1-9216-544775288A58}" destId="{4742F621-FD72-4A58-89EA-B5277C9F9DD0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45B34C-A303-4ED7-86BD-036A0B484EC0}">
      <dsp:nvSpPr>
        <dsp:cNvPr id="0" name=""/>
        <dsp:cNvSpPr/>
      </dsp:nvSpPr>
      <dsp:spPr>
        <a:xfrm>
          <a:off x="0" y="491660"/>
          <a:ext cx="5194755" cy="12928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Over Estimation ( </a:t>
          </a:r>
          <a:r>
            <a:rPr lang="ko-KR" sz="2500" b="1" kern="1200" dirty="0"/>
            <a:t>과대평가</a:t>
          </a:r>
          <a:r>
            <a:rPr lang="en-US" sz="2500" b="1" kern="1200" dirty="0"/>
            <a:t>)              </a:t>
          </a:r>
          <a:r>
            <a:rPr lang="ko-KR" sz="2300" kern="1200" dirty="0"/>
            <a:t>예측</a:t>
          </a:r>
          <a:r>
            <a:rPr lang="en-US" altLang="ko-KR" sz="2300" kern="1200" dirty="0"/>
            <a:t> </a:t>
          </a:r>
          <a:r>
            <a:rPr lang="ko-KR" sz="2300" kern="1200" dirty="0"/>
            <a:t>값 </a:t>
          </a:r>
          <a:r>
            <a:rPr lang="en-US" sz="2300" kern="1200" dirty="0"/>
            <a:t>&gt; </a:t>
          </a:r>
          <a:r>
            <a:rPr lang="ko-KR" sz="2300" kern="1200" dirty="0"/>
            <a:t>실제</a:t>
          </a:r>
          <a:r>
            <a:rPr lang="en-US" altLang="ko-KR" sz="2300" kern="1200" dirty="0"/>
            <a:t> </a:t>
          </a:r>
          <a:r>
            <a:rPr lang="ko-KR" sz="2300" kern="1200" dirty="0"/>
            <a:t>값  </a:t>
          </a:r>
          <a:r>
            <a:rPr lang="en-US" sz="2300" kern="1200" dirty="0"/>
            <a:t> </a:t>
          </a:r>
          <a:r>
            <a:rPr lang="ko-KR" sz="2300" kern="1200" dirty="0"/>
            <a:t> </a:t>
          </a:r>
          <a:r>
            <a:rPr lang="en-US" sz="2300" kern="1200" dirty="0"/>
            <a:t>+</a:t>
          </a:r>
          <a:endParaRPr lang="ko-KR" sz="2300" kern="1200" dirty="0"/>
        </a:p>
      </dsp:txBody>
      <dsp:txXfrm>
        <a:off x="63112" y="554772"/>
        <a:ext cx="5068531" cy="1166626"/>
      </dsp:txXfrm>
    </dsp:sp>
    <dsp:sp modelId="{C96EB4FF-9DAC-4BD8-978E-1D88641CECB8}">
      <dsp:nvSpPr>
        <dsp:cNvPr id="0" name=""/>
        <dsp:cNvSpPr/>
      </dsp:nvSpPr>
      <dsp:spPr>
        <a:xfrm>
          <a:off x="0" y="2352931"/>
          <a:ext cx="5194755" cy="12928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500" b="1" kern="1200" dirty="0"/>
            <a:t>Under Estimation (</a:t>
          </a:r>
          <a:r>
            <a:rPr lang="ko-KR" altLang="en-US" sz="2500" b="1" kern="1200" dirty="0"/>
            <a:t>과소평가</a:t>
          </a:r>
          <a:r>
            <a:rPr lang="en-US" altLang="ko-KR" sz="2500" b="1" kern="1200" dirty="0"/>
            <a:t>)                                    </a:t>
          </a:r>
          <a:r>
            <a:rPr lang="ko-KR" sz="2300" kern="1200" dirty="0"/>
            <a:t>예측</a:t>
          </a:r>
          <a:r>
            <a:rPr lang="en-US" altLang="ko-KR" sz="2300" kern="1200" dirty="0"/>
            <a:t> </a:t>
          </a:r>
          <a:r>
            <a:rPr lang="ko-KR" sz="2300" kern="1200" dirty="0"/>
            <a:t>값 </a:t>
          </a:r>
          <a:r>
            <a:rPr lang="en-US" sz="2300" kern="1200" dirty="0"/>
            <a:t>&lt; </a:t>
          </a:r>
          <a:r>
            <a:rPr lang="ko-KR" sz="2300" kern="1200" dirty="0"/>
            <a:t>실제</a:t>
          </a:r>
          <a:r>
            <a:rPr lang="en-US" altLang="ko-KR" sz="2300" kern="1200" dirty="0"/>
            <a:t> </a:t>
          </a:r>
          <a:r>
            <a:rPr lang="ko-KR" sz="2300" kern="1200" dirty="0"/>
            <a:t>값 </a:t>
          </a:r>
          <a:r>
            <a:rPr lang="en-US" sz="2300" kern="1200" dirty="0"/>
            <a:t>     -</a:t>
          </a:r>
          <a:endParaRPr lang="ko-KR" sz="2300" kern="1200" dirty="0"/>
        </a:p>
      </dsp:txBody>
      <dsp:txXfrm>
        <a:off x="63112" y="2416043"/>
        <a:ext cx="5068531" cy="116662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F783D7-EB57-45CC-9DFA-B96E69496AF4}">
      <dsp:nvSpPr>
        <dsp:cNvPr id="0" name=""/>
        <dsp:cNvSpPr/>
      </dsp:nvSpPr>
      <dsp:spPr>
        <a:xfrm>
          <a:off x="0" y="4006678"/>
          <a:ext cx="7807739" cy="85549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400" b="1" kern="1200" dirty="0"/>
            <a:t>Kaggle</a:t>
          </a:r>
          <a:endParaRPr lang="ko-KR" altLang="en-US" sz="2400" b="1" kern="1200" dirty="0"/>
        </a:p>
      </dsp:txBody>
      <dsp:txXfrm>
        <a:off x="0" y="4006678"/>
        <a:ext cx="2342321" cy="855496"/>
      </dsp:txXfrm>
    </dsp:sp>
    <dsp:sp modelId="{7BB62878-A0BD-4214-A3F7-D28CED3B95DA}">
      <dsp:nvSpPr>
        <dsp:cNvPr id="0" name=""/>
        <dsp:cNvSpPr/>
      </dsp:nvSpPr>
      <dsp:spPr>
        <a:xfrm>
          <a:off x="0" y="3008599"/>
          <a:ext cx="7807739" cy="85549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400" b="1" kern="1200" dirty="0" err="1"/>
            <a:t>Rmsle</a:t>
          </a:r>
          <a:endParaRPr lang="ko-KR" altLang="en-US" sz="2400" b="1" kern="1200" dirty="0"/>
        </a:p>
      </dsp:txBody>
      <dsp:txXfrm>
        <a:off x="0" y="3008599"/>
        <a:ext cx="2342321" cy="855496"/>
      </dsp:txXfrm>
    </dsp:sp>
    <dsp:sp modelId="{1FCA4317-FA67-42E6-925D-1C0FFB6FA0D0}">
      <dsp:nvSpPr>
        <dsp:cNvPr id="0" name=""/>
        <dsp:cNvSpPr/>
      </dsp:nvSpPr>
      <dsp:spPr>
        <a:xfrm>
          <a:off x="0" y="2010520"/>
          <a:ext cx="7807739" cy="85549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400" b="1" kern="1200" dirty="0"/>
            <a:t>Feature</a:t>
          </a:r>
          <a:endParaRPr lang="ko-KR" altLang="en-US" sz="2400" b="1" kern="1200" dirty="0"/>
        </a:p>
      </dsp:txBody>
      <dsp:txXfrm>
        <a:off x="0" y="2010520"/>
        <a:ext cx="2342321" cy="855496"/>
      </dsp:txXfrm>
    </dsp:sp>
    <dsp:sp modelId="{EDBA8A83-000C-4522-9B1A-F248A3BF3BC9}">
      <dsp:nvSpPr>
        <dsp:cNvPr id="0" name=""/>
        <dsp:cNvSpPr/>
      </dsp:nvSpPr>
      <dsp:spPr>
        <a:xfrm>
          <a:off x="0" y="1012441"/>
          <a:ext cx="7807739" cy="85549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400" b="1" kern="1200" dirty="0"/>
            <a:t>Preprocess</a:t>
          </a:r>
          <a:endParaRPr lang="ko-KR" altLang="en-US" sz="2400" b="1" kern="1200" dirty="0"/>
        </a:p>
      </dsp:txBody>
      <dsp:txXfrm>
        <a:off x="0" y="1012441"/>
        <a:ext cx="2342321" cy="855496"/>
      </dsp:txXfrm>
    </dsp:sp>
    <dsp:sp modelId="{91826167-4BFC-4782-8367-EA6E53E314F5}">
      <dsp:nvSpPr>
        <dsp:cNvPr id="0" name=""/>
        <dsp:cNvSpPr/>
      </dsp:nvSpPr>
      <dsp:spPr>
        <a:xfrm>
          <a:off x="0" y="0"/>
          <a:ext cx="7807739" cy="85549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400" b="1" kern="1200" dirty="0"/>
            <a:t>Model</a:t>
          </a:r>
          <a:endParaRPr lang="ko-KR" altLang="en-US" sz="2400" b="1" kern="1200" dirty="0"/>
        </a:p>
      </dsp:txBody>
      <dsp:txXfrm>
        <a:off x="0" y="0"/>
        <a:ext cx="2342321" cy="855496"/>
      </dsp:txXfrm>
    </dsp:sp>
    <dsp:sp modelId="{950269FE-7916-497B-AE9C-A13900E8A034}">
      <dsp:nvSpPr>
        <dsp:cNvPr id="0" name=""/>
        <dsp:cNvSpPr/>
      </dsp:nvSpPr>
      <dsp:spPr>
        <a:xfrm>
          <a:off x="3969250" y="85653"/>
          <a:ext cx="2130945" cy="7129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b="1" kern="1200" dirty="0"/>
            <a:t>Random Forest Regressor</a:t>
          </a:r>
          <a:endParaRPr lang="ko-KR" altLang="en-US" sz="1400" b="1" kern="1200" dirty="0"/>
        </a:p>
      </dsp:txBody>
      <dsp:txXfrm>
        <a:off x="3990131" y="106534"/>
        <a:ext cx="2089183" cy="671151"/>
      </dsp:txXfrm>
    </dsp:sp>
    <dsp:sp modelId="{8C0FFC08-13A0-465D-8886-C91559C3266D}">
      <dsp:nvSpPr>
        <dsp:cNvPr id="0" name=""/>
        <dsp:cNvSpPr/>
      </dsp:nvSpPr>
      <dsp:spPr>
        <a:xfrm>
          <a:off x="3606771" y="798567"/>
          <a:ext cx="1427951" cy="285165"/>
        </a:xfrm>
        <a:custGeom>
          <a:avLst/>
          <a:gdLst/>
          <a:ahLst/>
          <a:cxnLst/>
          <a:rect l="0" t="0" r="0" b="0"/>
          <a:pathLst>
            <a:path>
              <a:moveTo>
                <a:pt x="1427951" y="0"/>
              </a:moveTo>
              <a:lnTo>
                <a:pt x="1427951" y="142582"/>
              </a:lnTo>
              <a:lnTo>
                <a:pt x="0" y="142582"/>
              </a:lnTo>
              <a:lnTo>
                <a:pt x="0" y="28516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3016D6-405D-4173-8FBA-B0D21A550220}">
      <dsp:nvSpPr>
        <dsp:cNvPr id="0" name=""/>
        <dsp:cNvSpPr/>
      </dsp:nvSpPr>
      <dsp:spPr>
        <a:xfrm>
          <a:off x="2589698" y="1083732"/>
          <a:ext cx="2034145" cy="7129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500" b="1" kern="1200" dirty="0"/>
            <a:t>Windspeed    </a:t>
          </a:r>
          <a:r>
            <a:rPr lang="ko-KR" altLang="en-US" sz="1500" b="1" kern="1200" dirty="0" err="1"/>
            <a:t>전처리</a:t>
          </a:r>
          <a:r>
            <a:rPr lang="ko-KR" altLang="en-US" sz="1500" b="1" kern="1200" dirty="0"/>
            <a:t> </a:t>
          </a:r>
          <a:r>
            <a:rPr lang="en-US" altLang="ko-KR" sz="1500" b="1" kern="1200" dirty="0"/>
            <a:t>X</a:t>
          </a:r>
          <a:endParaRPr lang="ko-KR" altLang="en-US" sz="1500" b="1" kern="1200" dirty="0"/>
        </a:p>
      </dsp:txBody>
      <dsp:txXfrm>
        <a:off x="2610579" y="1104613"/>
        <a:ext cx="1992383" cy="671151"/>
      </dsp:txXfrm>
    </dsp:sp>
    <dsp:sp modelId="{6EBD39AA-C05A-48AB-B428-DB8DD3CBFEB0}">
      <dsp:nvSpPr>
        <dsp:cNvPr id="0" name=""/>
        <dsp:cNvSpPr/>
      </dsp:nvSpPr>
      <dsp:spPr>
        <a:xfrm>
          <a:off x="2911680" y="1796646"/>
          <a:ext cx="695090" cy="285165"/>
        </a:xfrm>
        <a:custGeom>
          <a:avLst/>
          <a:gdLst/>
          <a:ahLst/>
          <a:cxnLst/>
          <a:rect l="0" t="0" r="0" b="0"/>
          <a:pathLst>
            <a:path>
              <a:moveTo>
                <a:pt x="695090" y="0"/>
              </a:moveTo>
              <a:lnTo>
                <a:pt x="695090" y="142582"/>
              </a:lnTo>
              <a:lnTo>
                <a:pt x="0" y="142582"/>
              </a:lnTo>
              <a:lnTo>
                <a:pt x="0" y="28516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0A237E-8585-4AAF-8494-85D28CD9E647}">
      <dsp:nvSpPr>
        <dsp:cNvPr id="0" name=""/>
        <dsp:cNvSpPr/>
      </dsp:nvSpPr>
      <dsp:spPr>
        <a:xfrm>
          <a:off x="2376995" y="2081811"/>
          <a:ext cx="1069370" cy="7129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500" b="1" kern="1200" dirty="0"/>
            <a:t>A</a:t>
          </a:r>
          <a:endParaRPr lang="ko-KR" altLang="en-US" sz="1500" b="1" kern="1200" dirty="0"/>
        </a:p>
      </dsp:txBody>
      <dsp:txXfrm>
        <a:off x="2397876" y="2102692"/>
        <a:ext cx="1027608" cy="671151"/>
      </dsp:txXfrm>
    </dsp:sp>
    <dsp:sp modelId="{CA02FD2B-9518-4F93-A6E2-FA44701E1A0D}">
      <dsp:nvSpPr>
        <dsp:cNvPr id="0" name=""/>
        <dsp:cNvSpPr/>
      </dsp:nvSpPr>
      <dsp:spPr>
        <a:xfrm>
          <a:off x="2865960" y="2794725"/>
          <a:ext cx="91440" cy="28516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516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F9E597-6ABF-446D-B401-0D7274C52670}">
      <dsp:nvSpPr>
        <dsp:cNvPr id="0" name=""/>
        <dsp:cNvSpPr/>
      </dsp:nvSpPr>
      <dsp:spPr>
        <a:xfrm>
          <a:off x="2376995" y="3079890"/>
          <a:ext cx="1069370" cy="7129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500" b="1" kern="1200" dirty="0"/>
            <a:t>0.3309</a:t>
          </a:r>
          <a:endParaRPr lang="ko-KR" altLang="en-US" sz="1500" b="1" kern="1200" dirty="0"/>
        </a:p>
      </dsp:txBody>
      <dsp:txXfrm>
        <a:off x="2397876" y="3100771"/>
        <a:ext cx="1027608" cy="671151"/>
      </dsp:txXfrm>
    </dsp:sp>
    <dsp:sp modelId="{E0EC688A-6E98-43CE-ACB0-737A59D61653}">
      <dsp:nvSpPr>
        <dsp:cNvPr id="0" name=""/>
        <dsp:cNvSpPr/>
      </dsp:nvSpPr>
      <dsp:spPr>
        <a:xfrm>
          <a:off x="2865960" y="3792804"/>
          <a:ext cx="91440" cy="28516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516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5E1A6F-2C1A-4957-8042-0BD45FB324ED}">
      <dsp:nvSpPr>
        <dsp:cNvPr id="0" name=""/>
        <dsp:cNvSpPr/>
      </dsp:nvSpPr>
      <dsp:spPr>
        <a:xfrm>
          <a:off x="2376995" y="4077969"/>
          <a:ext cx="1069370" cy="7129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500" b="1" kern="1200" dirty="0"/>
            <a:t>0.4183</a:t>
          </a:r>
          <a:endParaRPr lang="ko-KR" altLang="en-US" sz="1500" b="1" kern="1200" dirty="0"/>
        </a:p>
      </dsp:txBody>
      <dsp:txXfrm>
        <a:off x="2397876" y="4098850"/>
        <a:ext cx="1027608" cy="671151"/>
      </dsp:txXfrm>
    </dsp:sp>
    <dsp:sp modelId="{51672A43-56FE-44B1-9008-872DD153509B}">
      <dsp:nvSpPr>
        <dsp:cNvPr id="0" name=""/>
        <dsp:cNvSpPr/>
      </dsp:nvSpPr>
      <dsp:spPr>
        <a:xfrm>
          <a:off x="3606771" y="1796646"/>
          <a:ext cx="695090" cy="2851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2582"/>
              </a:lnTo>
              <a:lnTo>
                <a:pt x="695090" y="142582"/>
              </a:lnTo>
              <a:lnTo>
                <a:pt x="695090" y="28516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9B71D7-D976-4DED-BAA6-2B76C88E4621}">
      <dsp:nvSpPr>
        <dsp:cNvPr id="0" name=""/>
        <dsp:cNvSpPr/>
      </dsp:nvSpPr>
      <dsp:spPr>
        <a:xfrm>
          <a:off x="3767176" y="2081811"/>
          <a:ext cx="1069370" cy="7129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500" b="1" kern="1200" dirty="0"/>
            <a:t>B</a:t>
          </a:r>
          <a:endParaRPr lang="ko-KR" altLang="en-US" sz="1500" b="1" kern="1200" dirty="0"/>
        </a:p>
      </dsp:txBody>
      <dsp:txXfrm>
        <a:off x="3788057" y="2102692"/>
        <a:ext cx="1027608" cy="671151"/>
      </dsp:txXfrm>
    </dsp:sp>
    <dsp:sp modelId="{5EA90BD3-2784-4C71-8027-B4386AE72E76}">
      <dsp:nvSpPr>
        <dsp:cNvPr id="0" name=""/>
        <dsp:cNvSpPr/>
      </dsp:nvSpPr>
      <dsp:spPr>
        <a:xfrm>
          <a:off x="4256142" y="2794725"/>
          <a:ext cx="91440" cy="28516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516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7C0A4C-CF22-4D14-B866-F462B4BBCE61}">
      <dsp:nvSpPr>
        <dsp:cNvPr id="0" name=""/>
        <dsp:cNvSpPr/>
      </dsp:nvSpPr>
      <dsp:spPr>
        <a:xfrm>
          <a:off x="3767176" y="3079890"/>
          <a:ext cx="1069370" cy="7129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500" b="1" kern="1200" dirty="0"/>
            <a:t>0.3334</a:t>
          </a:r>
          <a:endParaRPr lang="ko-KR" altLang="en-US" sz="1500" b="1" kern="1200" dirty="0"/>
        </a:p>
      </dsp:txBody>
      <dsp:txXfrm>
        <a:off x="3788057" y="3100771"/>
        <a:ext cx="1027608" cy="671151"/>
      </dsp:txXfrm>
    </dsp:sp>
    <dsp:sp modelId="{2D4E26DC-6CA9-4DA0-A920-7105A925774F}">
      <dsp:nvSpPr>
        <dsp:cNvPr id="0" name=""/>
        <dsp:cNvSpPr/>
      </dsp:nvSpPr>
      <dsp:spPr>
        <a:xfrm>
          <a:off x="4256142" y="3792804"/>
          <a:ext cx="91440" cy="28516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516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33D50C-ED4C-4E41-AEF4-6BE6348513C1}">
      <dsp:nvSpPr>
        <dsp:cNvPr id="0" name=""/>
        <dsp:cNvSpPr/>
      </dsp:nvSpPr>
      <dsp:spPr>
        <a:xfrm>
          <a:off x="3767176" y="4077969"/>
          <a:ext cx="1069370" cy="7129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500" b="1" kern="1200" dirty="0"/>
            <a:t>0.4260</a:t>
          </a:r>
          <a:endParaRPr lang="ko-KR" altLang="en-US" sz="1500" b="1" kern="1200" dirty="0"/>
        </a:p>
      </dsp:txBody>
      <dsp:txXfrm>
        <a:off x="3788057" y="4098850"/>
        <a:ext cx="1027608" cy="671151"/>
      </dsp:txXfrm>
    </dsp:sp>
    <dsp:sp modelId="{C0BEA279-8598-4392-8D2E-66169880EA70}">
      <dsp:nvSpPr>
        <dsp:cNvPr id="0" name=""/>
        <dsp:cNvSpPr/>
      </dsp:nvSpPr>
      <dsp:spPr>
        <a:xfrm>
          <a:off x="5034723" y="798567"/>
          <a:ext cx="1352411" cy="2851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2582"/>
              </a:lnTo>
              <a:lnTo>
                <a:pt x="1352411" y="142582"/>
              </a:lnTo>
              <a:lnTo>
                <a:pt x="1352411" y="28516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8EE466-AF88-48F9-B71A-96F20A16FBB0}">
      <dsp:nvSpPr>
        <dsp:cNvPr id="0" name=""/>
        <dsp:cNvSpPr/>
      </dsp:nvSpPr>
      <dsp:spPr>
        <a:xfrm>
          <a:off x="5294521" y="1083732"/>
          <a:ext cx="2185226" cy="7129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500" b="1" kern="1200" dirty="0"/>
            <a:t>Windspeed     </a:t>
          </a:r>
          <a:r>
            <a:rPr lang="ko-KR" altLang="en-US" sz="1500" b="1" kern="1200" dirty="0" err="1"/>
            <a:t>전처리</a:t>
          </a:r>
          <a:r>
            <a:rPr lang="ko-KR" altLang="en-US" sz="1500" b="1" kern="1200" dirty="0"/>
            <a:t> </a:t>
          </a:r>
          <a:r>
            <a:rPr lang="en-US" altLang="ko-KR" sz="1500" b="1" kern="1200" dirty="0"/>
            <a:t>O</a:t>
          </a:r>
          <a:endParaRPr lang="ko-KR" altLang="en-US" sz="1500" b="1" kern="1200" dirty="0"/>
        </a:p>
      </dsp:txBody>
      <dsp:txXfrm>
        <a:off x="5315402" y="1104613"/>
        <a:ext cx="2143464" cy="671151"/>
      </dsp:txXfrm>
    </dsp:sp>
    <dsp:sp modelId="{CA67BA23-FD2A-4F9D-9E0F-52F6C751E0F5}">
      <dsp:nvSpPr>
        <dsp:cNvPr id="0" name=""/>
        <dsp:cNvSpPr/>
      </dsp:nvSpPr>
      <dsp:spPr>
        <a:xfrm>
          <a:off x="5692043" y="1796646"/>
          <a:ext cx="695090" cy="285165"/>
        </a:xfrm>
        <a:custGeom>
          <a:avLst/>
          <a:gdLst/>
          <a:ahLst/>
          <a:cxnLst/>
          <a:rect l="0" t="0" r="0" b="0"/>
          <a:pathLst>
            <a:path>
              <a:moveTo>
                <a:pt x="695090" y="0"/>
              </a:moveTo>
              <a:lnTo>
                <a:pt x="695090" y="142582"/>
              </a:lnTo>
              <a:lnTo>
                <a:pt x="0" y="142582"/>
              </a:lnTo>
              <a:lnTo>
                <a:pt x="0" y="28516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89FE5A-73A6-430E-9209-E9A8BDE3121C}">
      <dsp:nvSpPr>
        <dsp:cNvPr id="0" name=""/>
        <dsp:cNvSpPr/>
      </dsp:nvSpPr>
      <dsp:spPr>
        <a:xfrm>
          <a:off x="5157358" y="2081811"/>
          <a:ext cx="1069370" cy="7129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500" b="1" kern="1200" dirty="0"/>
            <a:t>A</a:t>
          </a:r>
          <a:endParaRPr lang="ko-KR" altLang="en-US" sz="1500" b="1" kern="1200" dirty="0"/>
        </a:p>
      </dsp:txBody>
      <dsp:txXfrm>
        <a:off x="5178239" y="2102692"/>
        <a:ext cx="1027608" cy="671151"/>
      </dsp:txXfrm>
    </dsp:sp>
    <dsp:sp modelId="{5E5705F5-513A-4261-8B1B-5B5236A51836}">
      <dsp:nvSpPr>
        <dsp:cNvPr id="0" name=""/>
        <dsp:cNvSpPr/>
      </dsp:nvSpPr>
      <dsp:spPr>
        <a:xfrm>
          <a:off x="5646323" y="2794725"/>
          <a:ext cx="91440" cy="28516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516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D3B009-DECF-4F4F-AB41-95C057C819A9}">
      <dsp:nvSpPr>
        <dsp:cNvPr id="0" name=""/>
        <dsp:cNvSpPr/>
      </dsp:nvSpPr>
      <dsp:spPr>
        <a:xfrm>
          <a:off x="5157358" y="3079890"/>
          <a:ext cx="1069370" cy="7129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500" b="1" kern="1200" dirty="0"/>
            <a:t>0.3308</a:t>
          </a:r>
          <a:endParaRPr lang="ko-KR" altLang="en-US" sz="1500" b="1" kern="1200" dirty="0"/>
        </a:p>
      </dsp:txBody>
      <dsp:txXfrm>
        <a:off x="5178239" y="3100771"/>
        <a:ext cx="1027608" cy="671151"/>
      </dsp:txXfrm>
    </dsp:sp>
    <dsp:sp modelId="{936D5502-AC3D-4546-87EB-B10919ECEF8A}">
      <dsp:nvSpPr>
        <dsp:cNvPr id="0" name=""/>
        <dsp:cNvSpPr/>
      </dsp:nvSpPr>
      <dsp:spPr>
        <a:xfrm>
          <a:off x="5646323" y="3792804"/>
          <a:ext cx="91440" cy="28516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516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8FFD78-C046-4D93-8A8D-1F812EECAF57}">
      <dsp:nvSpPr>
        <dsp:cNvPr id="0" name=""/>
        <dsp:cNvSpPr/>
      </dsp:nvSpPr>
      <dsp:spPr>
        <a:xfrm>
          <a:off x="5157358" y="4077969"/>
          <a:ext cx="1069370" cy="7129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500" b="1" kern="1200" dirty="0"/>
            <a:t>1.9011</a:t>
          </a:r>
          <a:endParaRPr lang="ko-KR" altLang="en-US" sz="1500" b="1" kern="1200" dirty="0"/>
        </a:p>
      </dsp:txBody>
      <dsp:txXfrm>
        <a:off x="5178239" y="4098850"/>
        <a:ext cx="1027608" cy="671151"/>
      </dsp:txXfrm>
    </dsp:sp>
    <dsp:sp modelId="{FB29C5C8-D0F7-46DD-8A38-2419214228F6}">
      <dsp:nvSpPr>
        <dsp:cNvPr id="0" name=""/>
        <dsp:cNvSpPr/>
      </dsp:nvSpPr>
      <dsp:spPr>
        <a:xfrm>
          <a:off x="6387134" y="1796646"/>
          <a:ext cx="695090" cy="2851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2582"/>
              </a:lnTo>
              <a:lnTo>
                <a:pt x="695090" y="142582"/>
              </a:lnTo>
              <a:lnTo>
                <a:pt x="695090" y="28516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9F5748-669D-4227-945B-EBE5F113920B}">
      <dsp:nvSpPr>
        <dsp:cNvPr id="0" name=""/>
        <dsp:cNvSpPr/>
      </dsp:nvSpPr>
      <dsp:spPr>
        <a:xfrm>
          <a:off x="6547540" y="2081811"/>
          <a:ext cx="1069370" cy="7129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500" b="1" kern="1200" dirty="0"/>
            <a:t>C</a:t>
          </a:r>
          <a:endParaRPr lang="ko-KR" altLang="en-US" sz="1500" b="1" kern="1200" dirty="0"/>
        </a:p>
      </dsp:txBody>
      <dsp:txXfrm>
        <a:off x="6568421" y="2102692"/>
        <a:ext cx="1027608" cy="671151"/>
      </dsp:txXfrm>
    </dsp:sp>
    <dsp:sp modelId="{C9837894-BE7A-4F2E-A54D-9AF0EF0FFA8E}">
      <dsp:nvSpPr>
        <dsp:cNvPr id="0" name=""/>
        <dsp:cNvSpPr/>
      </dsp:nvSpPr>
      <dsp:spPr>
        <a:xfrm>
          <a:off x="7036505" y="2794725"/>
          <a:ext cx="91440" cy="28516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516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1A2842-453A-4CCB-96A5-0C45764EB6EF}">
      <dsp:nvSpPr>
        <dsp:cNvPr id="0" name=""/>
        <dsp:cNvSpPr/>
      </dsp:nvSpPr>
      <dsp:spPr>
        <a:xfrm>
          <a:off x="6547540" y="3079890"/>
          <a:ext cx="1069370" cy="7129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500" b="1" kern="1200" dirty="0"/>
            <a:t>0.3346</a:t>
          </a:r>
          <a:endParaRPr lang="ko-KR" altLang="en-US" sz="1500" b="1" kern="1200" dirty="0"/>
        </a:p>
      </dsp:txBody>
      <dsp:txXfrm>
        <a:off x="6568421" y="3100771"/>
        <a:ext cx="1027608" cy="671151"/>
      </dsp:txXfrm>
    </dsp:sp>
    <dsp:sp modelId="{42FE77AD-2C4C-434E-A021-E78250F771F5}">
      <dsp:nvSpPr>
        <dsp:cNvPr id="0" name=""/>
        <dsp:cNvSpPr/>
      </dsp:nvSpPr>
      <dsp:spPr>
        <a:xfrm>
          <a:off x="7036505" y="3792804"/>
          <a:ext cx="91440" cy="28516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516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E31218-07B2-44C8-9D86-521884C2D11A}">
      <dsp:nvSpPr>
        <dsp:cNvPr id="0" name=""/>
        <dsp:cNvSpPr/>
      </dsp:nvSpPr>
      <dsp:spPr>
        <a:xfrm>
          <a:off x="6547540" y="4077969"/>
          <a:ext cx="1069370" cy="7129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500" b="1" kern="1200" dirty="0"/>
            <a:t>1.8973</a:t>
          </a:r>
          <a:endParaRPr lang="ko-KR" altLang="en-US" sz="1500" b="1" kern="1200" dirty="0"/>
        </a:p>
      </dsp:txBody>
      <dsp:txXfrm>
        <a:off x="6568421" y="4098850"/>
        <a:ext cx="1027608" cy="67115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229051-2523-44FD-B079-1931975635EB}">
      <dsp:nvSpPr>
        <dsp:cNvPr id="0" name=""/>
        <dsp:cNvSpPr/>
      </dsp:nvSpPr>
      <dsp:spPr>
        <a:xfrm>
          <a:off x="-4285413" y="-657443"/>
          <a:ext cx="5105838" cy="5105838"/>
        </a:xfrm>
        <a:prstGeom prst="blockArc">
          <a:avLst>
            <a:gd name="adj1" fmla="val 18900000"/>
            <a:gd name="adj2" fmla="val 2700000"/>
            <a:gd name="adj3" fmla="val 423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67172B-2C8B-4A5D-8CF3-910C2A18D1D8}">
      <dsp:nvSpPr>
        <dsp:cNvPr id="0" name=""/>
        <dsp:cNvSpPr/>
      </dsp:nvSpPr>
      <dsp:spPr>
        <a:xfrm>
          <a:off x="359306" y="236858"/>
          <a:ext cx="4386197" cy="4740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6254" tIns="40640" rIns="40640" bIns="40640" numCol="1" spcCol="1270" anchor="ctr" anchorCtr="0">
          <a:noAutofit/>
        </a:bodyPr>
        <a:lstStyle/>
        <a:p>
          <a:pPr marL="0" lvl="0" indent="0" algn="l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600" b="1" kern="1200" dirty="0"/>
            <a:t>Linear</a:t>
          </a:r>
          <a:endParaRPr lang="ko-KR" altLang="en-US" sz="1600" b="1" kern="1200" dirty="0"/>
        </a:p>
      </dsp:txBody>
      <dsp:txXfrm>
        <a:off x="359306" y="236858"/>
        <a:ext cx="4386197" cy="474020"/>
      </dsp:txXfrm>
    </dsp:sp>
    <dsp:sp modelId="{E3B9BE86-7441-4D3E-B823-A3ADE8F0B465}">
      <dsp:nvSpPr>
        <dsp:cNvPr id="0" name=""/>
        <dsp:cNvSpPr/>
      </dsp:nvSpPr>
      <dsp:spPr>
        <a:xfrm>
          <a:off x="63044" y="177606"/>
          <a:ext cx="592525" cy="592525"/>
        </a:xfrm>
        <a:prstGeom prst="ellipse">
          <a:avLst/>
        </a:prstGeom>
        <a:solidFill>
          <a:schemeClr val="bg1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83F5A3-651C-4D89-8646-C7918318B686}">
      <dsp:nvSpPr>
        <dsp:cNvPr id="0" name=""/>
        <dsp:cNvSpPr/>
      </dsp:nvSpPr>
      <dsp:spPr>
        <a:xfrm>
          <a:off x="698976" y="947661"/>
          <a:ext cx="4046527" cy="4740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6254" tIns="40640" rIns="40640" bIns="40640" numCol="1" spcCol="1270" anchor="ctr" anchorCtr="0">
          <a:noAutofit/>
        </a:bodyPr>
        <a:lstStyle/>
        <a:p>
          <a:pPr marL="0" lvl="0" indent="0" algn="l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600" b="1" kern="1200" dirty="0"/>
            <a:t>Ridge (Linear + </a:t>
          </a:r>
          <a:r>
            <a:rPr lang="en-US" altLang="ko-KR" sz="1600" b="1" kern="1200"/>
            <a:t>alpha 0.01 )</a:t>
          </a:r>
          <a:endParaRPr lang="ko-KR" altLang="en-US" sz="1600" b="1" kern="1200" dirty="0"/>
        </a:p>
      </dsp:txBody>
      <dsp:txXfrm>
        <a:off x="698976" y="947661"/>
        <a:ext cx="4046527" cy="474020"/>
      </dsp:txXfrm>
    </dsp:sp>
    <dsp:sp modelId="{ACF030A9-77F2-4569-B33D-BAF89EF9538F}">
      <dsp:nvSpPr>
        <dsp:cNvPr id="0" name=""/>
        <dsp:cNvSpPr/>
      </dsp:nvSpPr>
      <dsp:spPr>
        <a:xfrm>
          <a:off x="402713" y="888409"/>
          <a:ext cx="592525" cy="592525"/>
        </a:xfrm>
        <a:prstGeom prst="ellipse">
          <a:avLst/>
        </a:prstGeom>
        <a:solidFill>
          <a:schemeClr val="bg1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E3C1A0-B25D-4634-9698-187F2EE2352C}">
      <dsp:nvSpPr>
        <dsp:cNvPr id="0" name=""/>
        <dsp:cNvSpPr/>
      </dsp:nvSpPr>
      <dsp:spPr>
        <a:xfrm>
          <a:off x="803227" y="1658465"/>
          <a:ext cx="3942276" cy="4740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6254" tIns="40640" rIns="40640" bIns="40640" numCol="1" spcCol="1270" anchor="ctr" anchorCtr="0">
          <a:noAutofit/>
        </a:bodyPr>
        <a:lstStyle/>
        <a:p>
          <a:pPr marL="0" lvl="0" indent="0" algn="l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600" b="1" kern="1200" dirty="0"/>
            <a:t>Lasso(Linear + L1 </a:t>
          </a:r>
          <a:r>
            <a:rPr lang="ko-KR" altLang="en-US" sz="1600" b="1" kern="1200" dirty="0"/>
            <a:t>규제 </a:t>
          </a:r>
          <a:r>
            <a:rPr lang="en-US" altLang="ko-KR" sz="1600" b="1" kern="1200" dirty="0"/>
            <a:t>0.0025)</a:t>
          </a:r>
          <a:endParaRPr lang="ko-KR" altLang="en-US" sz="1600" b="1" kern="1200" dirty="0"/>
        </a:p>
      </dsp:txBody>
      <dsp:txXfrm>
        <a:off x="803227" y="1658465"/>
        <a:ext cx="3942276" cy="474020"/>
      </dsp:txXfrm>
    </dsp:sp>
    <dsp:sp modelId="{06D083EC-4C36-4254-94F2-ED4F1E53A145}">
      <dsp:nvSpPr>
        <dsp:cNvPr id="0" name=""/>
        <dsp:cNvSpPr/>
      </dsp:nvSpPr>
      <dsp:spPr>
        <a:xfrm>
          <a:off x="506964" y="1599212"/>
          <a:ext cx="592525" cy="592525"/>
        </a:xfrm>
        <a:prstGeom prst="ellipse">
          <a:avLst/>
        </a:prstGeom>
        <a:solidFill>
          <a:schemeClr val="bg1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E2C5DC-B287-4288-A2A9-E19757E709D5}">
      <dsp:nvSpPr>
        <dsp:cNvPr id="0" name=""/>
        <dsp:cNvSpPr/>
      </dsp:nvSpPr>
      <dsp:spPr>
        <a:xfrm>
          <a:off x="698976" y="2369268"/>
          <a:ext cx="4046527" cy="4740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6254" tIns="40640" rIns="40640" bIns="40640" numCol="1" spcCol="1270" anchor="ctr" anchorCtr="0">
          <a:noAutofit/>
        </a:bodyPr>
        <a:lstStyle/>
        <a:p>
          <a:pPr marL="0" lvl="0" indent="0" algn="l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600" b="1" kern="1200" dirty="0"/>
            <a:t>Random Forest (Ensemble-bagging)</a:t>
          </a:r>
          <a:endParaRPr lang="ko-KR" altLang="en-US" sz="1600" b="1" kern="1200" dirty="0"/>
        </a:p>
      </dsp:txBody>
      <dsp:txXfrm>
        <a:off x="698976" y="2369268"/>
        <a:ext cx="4046527" cy="474020"/>
      </dsp:txXfrm>
    </dsp:sp>
    <dsp:sp modelId="{89E2BE3A-968F-4E0A-A450-31F28131FC1E}">
      <dsp:nvSpPr>
        <dsp:cNvPr id="0" name=""/>
        <dsp:cNvSpPr/>
      </dsp:nvSpPr>
      <dsp:spPr>
        <a:xfrm>
          <a:off x="402713" y="2310015"/>
          <a:ext cx="592525" cy="592525"/>
        </a:xfrm>
        <a:prstGeom prst="ellipse">
          <a:avLst/>
        </a:prstGeom>
        <a:solidFill>
          <a:schemeClr val="bg1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0AF222-91A3-4FA2-AD61-FE7FCC675370}">
      <dsp:nvSpPr>
        <dsp:cNvPr id="0" name=""/>
        <dsp:cNvSpPr/>
      </dsp:nvSpPr>
      <dsp:spPr>
        <a:xfrm>
          <a:off x="359306" y="3080071"/>
          <a:ext cx="4386197" cy="4740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6254" tIns="40640" rIns="40640" bIns="40640" numCol="1" spcCol="1270" anchor="ctr" anchorCtr="0">
          <a:noAutofit/>
        </a:bodyPr>
        <a:lstStyle/>
        <a:p>
          <a:pPr marL="0" lvl="0" indent="0" algn="l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600" b="1" kern="1200" dirty="0"/>
            <a:t>Gradient Boost (Ensemble-boosting)</a:t>
          </a:r>
          <a:endParaRPr lang="ko-KR" altLang="en-US" sz="1600" b="1" kern="1200" dirty="0"/>
        </a:p>
      </dsp:txBody>
      <dsp:txXfrm>
        <a:off x="359306" y="3080071"/>
        <a:ext cx="4386197" cy="474020"/>
      </dsp:txXfrm>
    </dsp:sp>
    <dsp:sp modelId="{4742F621-FD72-4A58-89EA-B5277C9F9DD0}">
      <dsp:nvSpPr>
        <dsp:cNvPr id="0" name=""/>
        <dsp:cNvSpPr/>
      </dsp:nvSpPr>
      <dsp:spPr>
        <a:xfrm>
          <a:off x="63044" y="3020819"/>
          <a:ext cx="592525" cy="592525"/>
        </a:xfrm>
        <a:prstGeom prst="ellipse">
          <a:avLst/>
        </a:prstGeom>
        <a:solidFill>
          <a:schemeClr val="bg1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FEA353-87EA-4258-8AEE-F4E1A1A91A91}" type="datetimeFigureOut">
              <a:rPr lang="ko-KR" altLang="en-US" smtClean="0"/>
              <a:t>2020-03-25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0BDA90-39B6-4729-8B45-856029D532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98793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회귀평가지표   오차에 제곱 </a:t>
            </a:r>
            <a:r>
              <a:rPr lang="en-US" altLang="ko-KR" dirty="0"/>
              <a:t>/</a:t>
            </a:r>
            <a:r>
              <a:rPr lang="ko-KR" altLang="en-US" dirty="0"/>
              <a:t>평균</a:t>
            </a:r>
            <a:r>
              <a:rPr lang="en-US" altLang="ko-KR" dirty="0"/>
              <a:t>/ </a:t>
            </a:r>
            <a:r>
              <a:rPr lang="ko-KR" altLang="en-US" dirty="0"/>
              <a:t>로그 </a:t>
            </a:r>
            <a:r>
              <a:rPr lang="en-US" altLang="ko-KR" dirty="0"/>
              <a:t>/ </a:t>
            </a:r>
            <a:r>
              <a:rPr lang="ko-KR" altLang="en-US" dirty="0"/>
              <a:t>루트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0BDA90-39B6-4729-8B45-856029D53260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87320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상위 </a:t>
            </a:r>
            <a:r>
              <a:rPr lang="en-US" altLang="ko-KR" dirty="0"/>
              <a:t>5</a:t>
            </a:r>
            <a:r>
              <a:rPr lang="ko-KR" altLang="en-US" dirty="0"/>
              <a:t>개 </a:t>
            </a:r>
            <a:r>
              <a:rPr lang="ko-KR" altLang="en-US" dirty="0" err="1"/>
              <a:t>결과중</a:t>
            </a:r>
            <a:r>
              <a:rPr lang="ko-KR" altLang="en-US" dirty="0"/>
              <a:t> </a:t>
            </a:r>
            <a:r>
              <a:rPr lang="en-US" altLang="ko-KR" dirty="0"/>
              <a:t>4</a:t>
            </a:r>
            <a:r>
              <a:rPr lang="ko-KR" altLang="en-US" dirty="0"/>
              <a:t>개가 </a:t>
            </a:r>
            <a:r>
              <a:rPr lang="ko-KR" altLang="en-US" dirty="0" err="1"/>
              <a:t>큰차이로</a:t>
            </a:r>
            <a:r>
              <a:rPr lang="ko-KR" altLang="en-US" dirty="0"/>
              <a:t> 앙상블모델을 사용한 결과값이다 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0BDA90-39B6-4729-8B45-856029D53260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05737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상위 </a:t>
            </a:r>
            <a:r>
              <a:rPr lang="en-US" altLang="ko-KR" dirty="0"/>
              <a:t>5</a:t>
            </a:r>
            <a:r>
              <a:rPr lang="ko-KR" altLang="en-US" dirty="0"/>
              <a:t>개 </a:t>
            </a:r>
            <a:r>
              <a:rPr lang="ko-KR" altLang="en-US" dirty="0" err="1"/>
              <a:t>결과중</a:t>
            </a:r>
            <a:r>
              <a:rPr lang="ko-KR" altLang="en-US" dirty="0"/>
              <a:t> </a:t>
            </a:r>
            <a:r>
              <a:rPr lang="en-US" altLang="ko-KR" dirty="0"/>
              <a:t>4</a:t>
            </a:r>
            <a:r>
              <a:rPr lang="ko-KR" altLang="en-US" dirty="0"/>
              <a:t>개가 </a:t>
            </a:r>
            <a:r>
              <a:rPr lang="ko-KR" altLang="en-US" dirty="0" err="1"/>
              <a:t>큰차이로</a:t>
            </a:r>
            <a:r>
              <a:rPr lang="ko-KR" altLang="en-US" dirty="0"/>
              <a:t> 앙상블모델을 사용한 결과값이다 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0BDA90-39B6-4729-8B45-856029D53260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37687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사람의 의지가 포함된 정성적 데이터를  수요를 예측하기위한 정량적 데이터로 분석하기위해서는</a:t>
            </a:r>
            <a:endParaRPr lang="en-US" altLang="ko-KR" dirty="0"/>
          </a:p>
          <a:p>
            <a:r>
              <a:rPr lang="en-US" altLang="ko-KR" dirty="0"/>
              <a:t>Bike sharing</a:t>
            </a:r>
            <a:r>
              <a:rPr lang="ko-KR" altLang="en-US" dirty="0"/>
              <a:t>이 가지고있는 변수와 </a:t>
            </a:r>
            <a:r>
              <a:rPr lang="en-US" altLang="ko-KR" dirty="0"/>
              <a:t>sample</a:t>
            </a:r>
            <a:r>
              <a:rPr lang="ko-KR" altLang="en-US" dirty="0"/>
              <a:t>의 수보다 훨씬 많은 데이터가 필요하다</a:t>
            </a:r>
            <a:endParaRPr lang="en-US" altLang="ko-KR" dirty="0"/>
          </a:p>
          <a:p>
            <a:r>
              <a:rPr lang="ko-KR" altLang="en-US" dirty="0"/>
              <a:t>제안하는 변수로는 위도 경도 가 있다</a:t>
            </a:r>
            <a:endParaRPr lang="en-US" altLang="ko-KR" dirty="0"/>
          </a:p>
          <a:p>
            <a:r>
              <a:rPr lang="ko-KR" altLang="en-US" dirty="0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0BDA90-39B6-4729-8B45-856029D53260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18462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Hour, Working </a:t>
            </a:r>
            <a:r>
              <a:rPr lang="ko-KR" altLang="en-US" dirty="0"/>
              <a:t>기반으로 </a:t>
            </a:r>
            <a:r>
              <a:rPr lang="en-US" altLang="ko-KR" dirty="0"/>
              <a:t>DAY OF WEEK </a:t>
            </a:r>
            <a:r>
              <a:rPr lang="ko-KR" altLang="en-US" dirty="0"/>
              <a:t>생성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0BDA90-39B6-4729-8B45-856029D53260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70364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Hour, Working </a:t>
            </a:r>
            <a:r>
              <a:rPr lang="ko-KR" altLang="en-US" dirty="0"/>
              <a:t>기반으로 </a:t>
            </a:r>
            <a:r>
              <a:rPr lang="en-US" altLang="ko-KR" dirty="0"/>
              <a:t>DAY OF WEEK </a:t>
            </a:r>
            <a:r>
              <a:rPr lang="ko-KR" altLang="en-US" dirty="0"/>
              <a:t>생성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0BDA90-39B6-4729-8B45-856029D53260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12685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Hour, Working </a:t>
            </a:r>
            <a:r>
              <a:rPr lang="ko-KR" altLang="en-US" dirty="0"/>
              <a:t>기반으로 </a:t>
            </a:r>
            <a:r>
              <a:rPr lang="en-US" altLang="ko-KR" dirty="0"/>
              <a:t>DAY OF WEEK </a:t>
            </a:r>
            <a:r>
              <a:rPr lang="ko-KR" altLang="en-US" dirty="0"/>
              <a:t>생성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0BDA90-39B6-4729-8B45-856029D53260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81869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Hour, Working </a:t>
            </a:r>
            <a:r>
              <a:rPr lang="ko-KR" altLang="en-US" dirty="0"/>
              <a:t>기반으로 </a:t>
            </a:r>
            <a:r>
              <a:rPr lang="en-US" altLang="ko-KR" dirty="0"/>
              <a:t>DAY OF WEEK </a:t>
            </a:r>
            <a:r>
              <a:rPr lang="ko-KR" altLang="en-US" dirty="0"/>
              <a:t>생성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0BDA90-39B6-4729-8B45-856029D53260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33685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풍속 </a:t>
            </a:r>
            <a:r>
              <a:rPr lang="en-US" altLang="ko-KR" dirty="0"/>
              <a:t>0</a:t>
            </a:r>
            <a:r>
              <a:rPr lang="ko-KR" altLang="en-US" dirty="0"/>
              <a:t>이 아닌 값들의</a:t>
            </a:r>
            <a:r>
              <a:rPr lang="en-US" altLang="ko-KR" dirty="0"/>
              <a:t> </a:t>
            </a:r>
            <a:r>
              <a:rPr lang="ko-KR" altLang="en-US" dirty="0"/>
              <a:t>변수를 </a:t>
            </a:r>
            <a:r>
              <a:rPr lang="en-US" altLang="ko-KR" dirty="0"/>
              <a:t>X/ </a:t>
            </a:r>
            <a:r>
              <a:rPr lang="ko-KR" altLang="en-US" dirty="0"/>
              <a:t> </a:t>
            </a:r>
            <a:r>
              <a:rPr lang="en-US" altLang="ko-KR" dirty="0"/>
              <a:t>0</a:t>
            </a:r>
            <a:r>
              <a:rPr lang="ko-KR" altLang="en-US" dirty="0" err="1"/>
              <a:t>인것들이</a:t>
            </a:r>
            <a:r>
              <a:rPr lang="ko-KR" altLang="en-US" dirty="0"/>
              <a:t> </a:t>
            </a:r>
            <a:r>
              <a:rPr lang="en-US" altLang="ko-KR" dirty="0"/>
              <a:t>Y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0BDA90-39B6-4729-8B45-856029D53260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18573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A</a:t>
            </a:r>
            <a:r>
              <a:rPr lang="ko-KR" altLang="en-US" dirty="0"/>
              <a:t>의 경우  일</a:t>
            </a:r>
            <a:r>
              <a:rPr lang="en-US" altLang="ko-KR" dirty="0"/>
              <a:t>, </a:t>
            </a:r>
            <a:r>
              <a:rPr lang="ko-KR" altLang="en-US" dirty="0"/>
              <a:t>분 </a:t>
            </a:r>
            <a:r>
              <a:rPr lang="en-US" altLang="ko-KR" dirty="0"/>
              <a:t>, </a:t>
            </a:r>
            <a:r>
              <a:rPr lang="ko-KR" altLang="en-US" dirty="0"/>
              <a:t>초 를 제외하고 모든 변수 사용 </a:t>
            </a:r>
            <a:r>
              <a:rPr lang="en-US" altLang="ko-KR" dirty="0"/>
              <a:t>/ </a:t>
            </a:r>
            <a:r>
              <a:rPr lang="ko-KR" altLang="en-US" dirty="0"/>
              <a:t>일은 트레인과 테스트 셋이 달라서 삭제</a:t>
            </a:r>
            <a:endParaRPr lang="en-US" altLang="ko-KR" dirty="0"/>
          </a:p>
          <a:p>
            <a:r>
              <a:rPr lang="ko-KR" altLang="en-US" dirty="0"/>
              <a:t>분은 </a:t>
            </a:r>
            <a:r>
              <a:rPr lang="en-US" altLang="ko-KR" dirty="0"/>
              <a:t>0 </a:t>
            </a:r>
            <a:r>
              <a:rPr lang="ko-KR" altLang="en-US" dirty="0"/>
              <a:t>초도 </a:t>
            </a:r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0BDA90-39B6-4729-8B45-856029D53260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11030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A</a:t>
            </a:r>
            <a:r>
              <a:rPr lang="ko-KR" altLang="en-US" dirty="0"/>
              <a:t>의 경우  일</a:t>
            </a:r>
            <a:r>
              <a:rPr lang="en-US" altLang="ko-KR" dirty="0"/>
              <a:t>, </a:t>
            </a:r>
            <a:r>
              <a:rPr lang="ko-KR" altLang="en-US" dirty="0"/>
              <a:t>분 </a:t>
            </a:r>
            <a:r>
              <a:rPr lang="en-US" altLang="ko-KR" dirty="0"/>
              <a:t>, </a:t>
            </a:r>
            <a:r>
              <a:rPr lang="ko-KR" altLang="en-US" dirty="0"/>
              <a:t>초 를 제외하고 모든 변수 사용 </a:t>
            </a:r>
            <a:r>
              <a:rPr lang="en-US" altLang="ko-KR" dirty="0"/>
              <a:t>/ </a:t>
            </a:r>
            <a:r>
              <a:rPr lang="ko-KR" altLang="en-US" dirty="0"/>
              <a:t>일은 트레인과 테스트 셋이 달라서 삭제</a:t>
            </a:r>
            <a:endParaRPr lang="en-US" altLang="ko-KR" dirty="0"/>
          </a:p>
          <a:p>
            <a:r>
              <a:rPr lang="ko-KR" altLang="en-US" dirty="0"/>
              <a:t>분은 </a:t>
            </a:r>
            <a:r>
              <a:rPr lang="en-US" altLang="ko-KR" dirty="0"/>
              <a:t>0 </a:t>
            </a:r>
            <a:r>
              <a:rPr lang="ko-KR" altLang="en-US" dirty="0"/>
              <a:t>초도 </a:t>
            </a:r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0BDA90-39B6-4729-8B45-856029D53260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36360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A</a:t>
            </a:r>
            <a:r>
              <a:rPr lang="ko-KR" altLang="en-US" dirty="0"/>
              <a:t>의 경우  일</a:t>
            </a:r>
            <a:r>
              <a:rPr lang="en-US" altLang="ko-KR" dirty="0"/>
              <a:t>, </a:t>
            </a:r>
            <a:r>
              <a:rPr lang="ko-KR" altLang="en-US" dirty="0"/>
              <a:t>분 </a:t>
            </a:r>
            <a:r>
              <a:rPr lang="en-US" altLang="ko-KR" dirty="0"/>
              <a:t>, </a:t>
            </a:r>
            <a:r>
              <a:rPr lang="ko-KR" altLang="en-US" dirty="0"/>
              <a:t>초 를 제외하고 모든 변수 사용 </a:t>
            </a:r>
            <a:r>
              <a:rPr lang="en-US" altLang="ko-KR" dirty="0"/>
              <a:t>/ </a:t>
            </a:r>
            <a:r>
              <a:rPr lang="ko-KR" altLang="en-US" dirty="0"/>
              <a:t>일은 트레인과 테스트 셋이 달라서 삭제</a:t>
            </a:r>
            <a:endParaRPr lang="en-US" altLang="ko-KR" dirty="0"/>
          </a:p>
          <a:p>
            <a:r>
              <a:rPr lang="ko-KR" altLang="en-US" dirty="0"/>
              <a:t>분은 </a:t>
            </a:r>
            <a:r>
              <a:rPr lang="en-US" altLang="ko-KR" dirty="0"/>
              <a:t>0 </a:t>
            </a:r>
            <a:r>
              <a:rPr lang="ko-KR" altLang="en-US" dirty="0"/>
              <a:t>초도 </a:t>
            </a:r>
            <a:r>
              <a:rPr lang="en-US" altLang="ko-KR" dirty="0"/>
              <a:t>0</a:t>
            </a:r>
          </a:p>
          <a:p>
            <a:r>
              <a:rPr lang="ko-KR" altLang="en-US" dirty="0"/>
              <a:t>연속형 수치데이터 예측에 사용할 수 있는 모델들이고 앙상블이 가장 </a:t>
            </a:r>
            <a:r>
              <a:rPr lang="ko-KR" altLang="en-US" dirty="0" err="1"/>
              <a:t>크게나옴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0BDA90-39B6-4729-8B45-856029D53260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57243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7692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5079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655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685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8462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489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5712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8880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126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8581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7228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7137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16.pn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오른쪽 대괄호 5"/>
          <p:cNvSpPr/>
          <p:nvPr/>
        </p:nvSpPr>
        <p:spPr>
          <a:xfrm rot="16200000">
            <a:off x="3699820" y="-296626"/>
            <a:ext cx="1162456" cy="6593597"/>
          </a:xfrm>
          <a:prstGeom prst="rightBracket">
            <a:avLst>
              <a:gd name="adj" fmla="val 0"/>
            </a:avLst>
          </a:prstGeom>
          <a:ln>
            <a:solidFill>
              <a:srgbClr val="70A9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cxnSp>
        <p:nvCxnSpPr>
          <p:cNvPr id="8" name="직선 연결선 7"/>
          <p:cNvCxnSpPr>
            <a:cxnSpLocks/>
          </p:cNvCxnSpPr>
          <p:nvPr/>
        </p:nvCxnSpPr>
        <p:spPr>
          <a:xfrm>
            <a:off x="7576247" y="3583040"/>
            <a:ext cx="460800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1233048" y="2516555"/>
            <a:ext cx="6096000" cy="85061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800" b="1" kern="0" dirty="0">
                <a:solidFill>
                  <a:srgbClr val="70A9F0"/>
                </a:solidFill>
                <a:latin typeface="Bahnschrift SemiCondensed" panose="020B0502040204020203" pitchFamily="34" charset="0"/>
                <a:ea typeface="나눔고딕" panose="020D0604000000000000" pitchFamily="50" charset="-127"/>
              </a:rPr>
              <a:t> </a:t>
            </a:r>
            <a:r>
              <a:rPr lang="en-US" altLang="ko-KR" sz="3800" b="1" kern="0" dirty="0">
                <a:solidFill>
                  <a:srgbClr val="70A9F0"/>
                </a:solidFill>
                <a:latin typeface="Bahnschrift SemiCondensed" panose="020B0502040204020203" pitchFamily="34" charset="0"/>
                <a:ea typeface="나눔고딕" panose="020D0604000000000000" pitchFamily="50" charset="-127"/>
              </a:rPr>
              <a:t>Bike Sharing Demand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8829799" y="3583042"/>
            <a:ext cx="4070104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3400" dirty="0">
                <a:solidFill>
                  <a:srgbClr val="70A9F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최서윤</a:t>
            </a:r>
          </a:p>
        </p:txBody>
      </p:sp>
      <p:sp>
        <p:nvSpPr>
          <p:cNvPr id="30" name="타원 29"/>
          <p:cNvSpPr/>
          <p:nvPr/>
        </p:nvSpPr>
        <p:spPr>
          <a:xfrm>
            <a:off x="7450247" y="2305644"/>
            <a:ext cx="252000" cy="252000"/>
          </a:xfrm>
          <a:prstGeom prst="ellipse">
            <a:avLst/>
          </a:prstGeom>
          <a:pattFill prst="wdUpDiag">
            <a:fgClr>
              <a:srgbClr val="E8EDF5"/>
            </a:fgClr>
            <a:bgClr>
              <a:schemeClr val="bg1"/>
            </a:bgClr>
          </a:pattFill>
          <a:ln>
            <a:solidFill>
              <a:srgbClr val="70A9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4217426-7082-44C6-ABA4-27D61073491A}"/>
              </a:ext>
            </a:extLst>
          </p:cNvPr>
          <p:cNvSpPr/>
          <p:nvPr/>
        </p:nvSpPr>
        <p:spPr>
          <a:xfrm>
            <a:off x="3879337" y="3265568"/>
            <a:ext cx="801822" cy="4515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kern="0" dirty="0">
                <a:solidFill>
                  <a:srgbClr val="70A9F0"/>
                </a:solidFill>
                <a:latin typeface="Bahnschrift SemiCondensed" panose="020B0502040204020203" pitchFamily="34" charset="0"/>
                <a:ea typeface="나눔고딕" panose="020D0604000000000000" pitchFamily="50" charset="-127"/>
              </a:rPr>
              <a:t>Kaggle</a:t>
            </a:r>
          </a:p>
        </p:txBody>
      </p:sp>
    </p:spTree>
    <p:extLst>
      <p:ext uri="{BB962C8B-B14F-4D97-AF65-F5344CB8AC3E}">
        <p14:creationId xmlns:p14="http://schemas.microsoft.com/office/powerpoint/2010/main" val="15088854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FCBD4B16-45ED-4BE6-B45B-AE43E7001A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165" y="1458290"/>
            <a:ext cx="6647042" cy="5539202"/>
          </a:xfrm>
          <a:prstGeom prst="rect">
            <a:avLst/>
          </a:prstGeom>
        </p:spPr>
      </p:pic>
      <p:sp>
        <p:nvSpPr>
          <p:cNvPr id="10" name="오른쪽 대괄호 9">
            <a:extLst>
              <a:ext uri="{FF2B5EF4-FFF2-40B4-BE49-F238E27FC236}">
                <a16:creationId xmlns:a16="http://schemas.microsoft.com/office/drawing/2014/main" id="{BD615585-4CAE-4AF4-94BB-023CC89A57A8}"/>
              </a:ext>
            </a:extLst>
          </p:cNvPr>
          <p:cNvSpPr/>
          <p:nvPr/>
        </p:nvSpPr>
        <p:spPr>
          <a:xfrm rot="16200000">
            <a:off x="2056811" y="-653847"/>
            <a:ext cx="911461" cy="3336751"/>
          </a:xfrm>
          <a:prstGeom prst="rightBracket">
            <a:avLst>
              <a:gd name="adj" fmla="val 0"/>
            </a:avLst>
          </a:prstGeom>
          <a:ln>
            <a:solidFill>
              <a:srgbClr val="70A9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rgbClr val="70A9F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5785BE46-1C7D-4711-8316-4D3AB38FA341}"/>
              </a:ext>
            </a:extLst>
          </p:cNvPr>
          <p:cNvCxnSpPr>
            <a:cxnSpLocks/>
          </p:cNvCxnSpPr>
          <p:nvPr/>
        </p:nvCxnSpPr>
        <p:spPr>
          <a:xfrm>
            <a:off x="4180917" y="1470264"/>
            <a:ext cx="69399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51A23D69-8A58-46CB-B28B-F805DE1E6B0B}"/>
              </a:ext>
            </a:extLst>
          </p:cNvPr>
          <p:cNvGrpSpPr/>
          <p:nvPr/>
        </p:nvGrpSpPr>
        <p:grpSpPr>
          <a:xfrm>
            <a:off x="766550" y="207951"/>
            <a:ext cx="3362982" cy="1271041"/>
            <a:chOff x="706906" y="242646"/>
            <a:chExt cx="3352159" cy="1406825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3931648-D54D-4C49-A4C7-5EE217E3F399}"/>
                </a:ext>
              </a:extLst>
            </p:cNvPr>
            <p:cNvSpPr txBox="1"/>
            <p:nvPr/>
          </p:nvSpPr>
          <p:spPr>
            <a:xfrm>
              <a:off x="1676358" y="1240684"/>
              <a:ext cx="2338259" cy="4087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데이터 구성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EA2D7636-F9CE-4BEC-A0FA-0D13411A1A4E}"/>
                </a:ext>
              </a:extLst>
            </p:cNvPr>
            <p:cNvSpPr/>
            <p:nvPr/>
          </p:nvSpPr>
          <p:spPr>
            <a:xfrm>
              <a:off x="1601260" y="686326"/>
              <a:ext cx="2457805" cy="57911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2800" b="1" dirty="0">
                  <a:solidFill>
                    <a:srgbClr val="70A9F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데이터 전처리</a:t>
              </a: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F2646F9A-694C-40B4-8F23-3CF4A3D82A1E}"/>
                </a:ext>
              </a:extLst>
            </p:cNvPr>
            <p:cNvSpPr/>
            <p:nvPr/>
          </p:nvSpPr>
          <p:spPr>
            <a:xfrm>
              <a:off x="706906" y="242646"/>
              <a:ext cx="1823791" cy="132855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6000" b="1" dirty="0">
                  <a:solidFill>
                    <a:srgbClr val="70A9F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02</a:t>
              </a:r>
              <a:r>
                <a:rPr lang="en-US" altLang="ko-KR" sz="7200" b="1" dirty="0">
                  <a:solidFill>
                    <a:srgbClr val="70A9F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 </a:t>
              </a:r>
              <a:endParaRPr lang="ko-KR" altLang="en-US" sz="7200" b="1" dirty="0">
                <a:solidFill>
                  <a:srgbClr val="70A9F0"/>
                </a:solidFill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87ED5DEE-7E47-48A3-B1D7-F6501CB5ECCF}"/>
              </a:ext>
            </a:extLst>
          </p:cNvPr>
          <p:cNvSpPr txBox="1"/>
          <p:nvPr/>
        </p:nvSpPr>
        <p:spPr>
          <a:xfrm>
            <a:off x="7811588" y="2796730"/>
            <a:ext cx="399344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rgbClr val="70A9F0"/>
                </a:solidFill>
              </a:rPr>
              <a:t>Total Count : </a:t>
            </a:r>
            <a:r>
              <a:rPr lang="ko-KR" altLang="en-US" b="1" dirty="0">
                <a:solidFill>
                  <a:srgbClr val="70A9F0"/>
                </a:solidFill>
              </a:rPr>
              <a:t>이상치 ↑</a:t>
            </a:r>
            <a:endParaRPr lang="en-US" altLang="ko-KR" b="1" dirty="0">
              <a:solidFill>
                <a:srgbClr val="70A9F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rgbClr val="70A9F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rgbClr val="70A9F0"/>
                </a:solidFill>
              </a:rPr>
              <a:t>Season Count : 3 &gt; 2 &gt; 4 &gt;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rgbClr val="70A9F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rgbClr val="70A9F0"/>
                </a:solidFill>
              </a:rPr>
              <a:t>Hour Count : </a:t>
            </a:r>
            <a:r>
              <a:rPr lang="ko-KR" altLang="en-US" b="1" dirty="0">
                <a:solidFill>
                  <a:srgbClr val="70A9F0"/>
                </a:solidFill>
              </a:rPr>
              <a:t>출퇴근 시간 ↑</a:t>
            </a:r>
            <a:endParaRPr lang="en-US" altLang="ko-KR" b="1" dirty="0">
              <a:solidFill>
                <a:srgbClr val="70A9F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rgbClr val="70A9F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rgbClr val="70A9F0"/>
                </a:solidFill>
              </a:rPr>
              <a:t>Working</a:t>
            </a:r>
            <a:r>
              <a:rPr lang="ko-KR" altLang="en-US" b="1" dirty="0">
                <a:solidFill>
                  <a:srgbClr val="70A9F0"/>
                </a:solidFill>
              </a:rPr>
              <a:t> </a:t>
            </a:r>
            <a:r>
              <a:rPr lang="en-US" altLang="ko-KR" b="1" dirty="0">
                <a:solidFill>
                  <a:srgbClr val="70A9F0"/>
                </a:solidFill>
              </a:rPr>
              <a:t>Day : </a:t>
            </a:r>
            <a:r>
              <a:rPr lang="ko-KR" altLang="en-US" b="1" dirty="0">
                <a:solidFill>
                  <a:srgbClr val="70A9F0"/>
                </a:solidFill>
              </a:rPr>
              <a:t>휴일 ↑</a:t>
            </a:r>
            <a:endParaRPr lang="en-US" altLang="ko-KR" b="1" dirty="0">
              <a:solidFill>
                <a:srgbClr val="70A9F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rgbClr val="70A9F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rgbClr val="70A9F0"/>
              </a:solidFill>
            </a:endParaRPr>
          </a:p>
          <a:p>
            <a:r>
              <a:rPr lang="ko-KR" altLang="en-US" b="1" dirty="0">
                <a:solidFill>
                  <a:srgbClr val="70A9F0"/>
                </a:solidFill>
              </a:rPr>
              <a:t>▶ </a:t>
            </a:r>
            <a:r>
              <a:rPr lang="en-US" altLang="ko-KR" b="1" dirty="0">
                <a:solidFill>
                  <a:srgbClr val="70A9F0"/>
                </a:solidFill>
              </a:rPr>
              <a:t> Day</a:t>
            </a:r>
            <a:r>
              <a:rPr lang="ko-KR" altLang="en-US" b="1" dirty="0">
                <a:solidFill>
                  <a:srgbClr val="70A9F0"/>
                </a:solidFill>
              </a:rPr>
              <a:t> </a:t>
            </a:r>
            <a:r>
              <a:rPr lang="en-US" altLang="ko-KR" b="1" dirty="0">
                <a:solidFill>
                  <a:srgbClr val="70A9F0"/>
                </a:solidFill>
              </a:rPr>
              <a:t>of</a:t>
            </a:r>
            <a:r>
              <a:rPr lang="ko-KR" altLang="en-US" b="1" dirty="0">
                <a:solidFill>
                  <a:srgbClr val="70A9F0"/>
                </a:solidFill>
              </a:rPr>
              <a:t> </a:t>
            </a:r>
            <a:r>
              <a:rPr lang="en-US" altLang="ko-KR" b="1" dirty="0">
                <a:solidFill>
                  <a:srgbClr val="70A9F0"/>
                </a:solidFill>
              </a:rPr>
              <a:t>week ‘</a:t>
            </a:r>
            <a:r>
              <a:rPr lang="ko-KR" altLang="en-US" b="1" dirty="0">
                <a:solidFill>
                  <a:srgbClr val="70A9F0"/>
                </a:solidFill>
              </a:rPr>
              <a:t>요일</a:t>
            </a:r>
            <a:r>
              <a:rPr lang="en-US" altLang="ko-KR" b="1" dirty="0">
                <a:solidFill>
                  <a:srgbClr val="70A9F0"/>
                </a:solidFill>
              </a:rPr>
              <a:t>’</a:t>
            </a:r>
            <a:r>
              <a:rPr lang="ko-KR" altLang="en-US" b="1" dirty="0">
                <a:solidFill>
                  <a:srgbClr val="70A9F0"/>
                </a:solidFill>
              </a:rPr>
              <a:t> 추가</a:t>
            </a:r>
          </a:p>
        </p:txBody>
      </p:sp>
    </p:spTree>
    <p:extLst>
      <p:ext uri="{BB962C8B-B14F-4D97-AF65-F5344CB8AC3E}">
        <p14:creationId xmlns:p14="http://schemas.microsoft.com/office/powerpoint/2010/main" val="17348449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오른쪽 대괄호 9">
            <a:extLst>
              <a:ext uri="{FF2B5EF4-FFF2-40B4-BE49-F238E27FC236}">
                <a16:creationId xmlns:a16="http://schemas.microsoft.com/office/drawing/2014/main" id="{BD615585-4CAE-4AF4-94BB-023CC89A57A8}"/>
              </a:ext>
            </a:extLst>
          </p:cNvPr>
          <p:cNvSpPr/>
          <p:nvPr/>
        </p:nvSpPr>
        <p:spPr>
          <a:xfrm rot="16200000">
            <a:off x="2056811" y="-653847"/>
            <a:ext cx="911461" cy="3336751"/>
          </a:xfrm>
          <a:prstGeom prst="rightBracket">
            <a:avLst>
              <a:gd name="adj" fmla="val 0"/>
            </a:avLst>
          </a:prstGeom>
          <a:ln>
            <a:solidFill>
              <a:srgbClr val="70A9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rgbClr val="70A9F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5785BE46-1C7D-4711-8316-4D3AB38FA341}"/>
              </a:ext>
            </a:extLst>
          </p:cNvPr>
          <p:cNvCxnSpPr>
            <a:cxnSpLocks/>
          </p:cNvCxnSpPr>
          <p:nvPr/>
        </p:nvCxnSpPr>
        <p:spPr>
          <a:xfrm>
            <a:off x="4180917" y="1470264"/>
            <a:ext cx="69399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51A23D69-8A58-46CB-B28B-F805DE1E6B0B}"/>
              </a:ext>
            </a:extLst>
          </p:cNvPr>
          <p:cNvGrpSpPr/>
          <p:nvPr/>
        </p:nvGrpSpPr>
        <p:grpSpPr>
          <a:xfrm>
            <a:off x="766550" y="207951"/>
            <a:ext cx="3362982" cy="1271041"/>
            <a:chOff x="706906" y="242646"/>
            <a:chExt cx="3352159" cy="1406825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3931648-D54D-4C49-A4C7-5EE217E3F399}"/>
                </a:ext>
              </a:extLst>
            </p:cNvPr>
            <p:cNvSpPr txBox="1"/>
            <p:nvPr/>
          </p:nvSpPr>
          <p:spPr>
            <a:xfrm>
              <a:off x="1676358" y="1240684"/>
              <a:ext cx="2338259" cy="4087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데이터 구성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EA2D7636-F9CE-4BEC-A0FA-0D13411A1A4E}"/>
                </a:ext>
              </a:extLst>
            </p:cNvPr>
            <p:cNvSpPr/>
            <p:nvPr/>
          </p:nvSpPr>
          <p:spPr>
            <a:xfrm>
              <a:off x="1601260" y="686326"/>
              <a:ext cx="2457805" cy="57911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2800" b="1" dirty="0">
                  <a:solidFill>
                    <a:srgbClr val="70A9F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데이터 전처리</a:t>
              </a: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F2646F9A-694C-40B4-8F23-3CF4A3D82A1E}"/>
                </a:ext>
              </a:extLst>
            </p:cNvPr>
            <p:cNvSpPr/>
            <p:nvPr/>
          </p:nvSpPr>
          <p:spPr>
            <a:xfrm>
              <a:off x="706906" y="242646"/>
              <a:ext cx="1823791" cy="132855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6000" b="1" dirty="0">
                  <a:solidFill>
                    <a:srgbClr val="70A9F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02</a:t>
              </a:r>
              <a:r>
                <a:rPr lang="en-US" altLang="ko-KR" sz="7200" b="1" dirty="0">
                  <a:solidFill>
                    <a:srgbClr val="70A9F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 </a:t>
              </a:r>
              <a:endParaRPr lang="ko-KR" altLang="en-US" sz="7200" b="1" dirty="0">
                <a:solidFill>
                  <a:srgbClr val="70A9F0"/>
                </a:solidFill>
              </a:endParaRP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74135D6E-0201-4B19-A454-3AD892C3043E}"/>
              </a:ext>
            </a:extLst>
          </p:cNvPr>
          <p:cNvSpPr txBox="1"/>
          <p:nvPr/>
        </p:nvSpPr>
        <p:spPr>
          <a:xfrm flipH="1">
            <a:off x="9745671" y="2396465"/>
            <a:ext cx="986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EE220BC2-F6D3-418B-8D99-567076E54825}"/>
              </a:ext>
            </a:extLst>
          </p:cNvPr>
          <p:cNvGrpSpPr/>
          <p:nvPr/>
        </p:nvGrpSpPr>
        <p:grpSpPr>
          <a:xfrm>
            <a:off x="605161" y="1946618"/>
            <a:ext cx="10981678" cy="4036951"/>
            <a:chOff x="605161" y="1795003"/>
            <a:chExt cx="10981678" cy="4036951"/>
          </a:xfrm>
        </p:grpSpPr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26B99525-F870-4C15-B3DE-BA72CF0C74E4}"/>
                </a:ext>
              </a:extLst>
            </p:cNvPr>
            <p:cNvGrpSpPr/>
            <p:nvPr/>
          </p:nvGrpSpPr>
          <p:grpSpPr>
            <a:xfrm>
              <a:off x="605161" y="1795003"/>
              <a:ext cx="10981678" cy="4036951"/>
              <a:chOff x="471142" y="1636207"/>
              <a:chExt cx="10981678" cy="4036951"/>
            </a:xfrm>
          </p:grpSpPr>
          <p:grpSp>
            <p:nvGrpSpPr>
              <p:cNvPr id="23" name="그룹 22">
                <a:extLst>
                  <a:ext uri="{FF2B5EF4-FFF2-40B4-BE49-F238E27FC236}">
                    <a16:creationId xmlns:a16="http://schemas.microsoft.com/office/drawing/2014/main" id="{8BC01414-5484-4E40-B75F-BEB32F03BD2F}"/>
                  </a:ext>
                </a:extLst>
              </p:cNvPr>
              <p:cNvGrpSpPr/>
              <p:nvPr/>
            </p:nvGrpSpPr>
            <p:grpSpPr>
              <a:xfrm>
                <a:off x="471142" y="1636207"/>
                <a:ext cx="10981678" cy="4036951"/>
                <a:chOff x="471142" y="1636207"/>
                <a:chExt cx="10981678" cy="4036951"/>
              </a:xfrm>
            </p:grpSpPr>
            <p:pic>
              <p:nvPicPr>
                <p:cNvPr id="21" name="그림 20">
                  <a:extLst>
                    <a:ext uri="{FF2B5EF4-FFF2-40B4-BE49-F238E27FC236}">
                      <a16:creationId xmlns:a16="http://schemas.microsoft.com/office/drawing/2014/main" id="{2DD5829B-5610-4A2B-8B1E-565F1B7FEE7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388" t="9670" r="1831" b="41163"/>
                <a:stretch/>
              </p:blipFill>
              <p:spPr>
                <a:xfrm>
                  <a:off x="471142" y="1636207"/>
                  <a:ext cx="5544021" cy="4036951"/>
                </a:xfrm>
                <a:prstGeom prst="rect">
                  <a:avLst/>
                </a:prstGeom>
              </p:spPr>
            </p:pic>
            <p:pic>
              <p:nvPicPr>
                <p:cNvPr id="35" name="그림 34">
                  <a:extLst>
                    <a:ext uri="{FF2B5EF4-FFF2-40B4-BE49-F238E27FC236}">
                      <a16:creationId xmlns:a16="http://schemas.microsoft.com/office/drawing/2014/main" id="{92E89D9C-FF3A-4F9B-BC17-981F38BBC32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762" t="57451" r="5457" b="9338"/>
                <a:stretch/>
              </p:blipFill>
              <p:spPr>
                <a:xfrm>
                  <a:off x="5908799" y="2291262"/>
                  <a:ext cx="5544021" cy="2726839"/>
                </a:xfrm>
                <a:prstGeom prst="rect">
                  <a:avLst/>
                </a:prstGeom>
              </p:spPr>
            </p:pic>
          </p:grp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B55D001-5DDC-4AE3-83BB-38DF966B5766}"/>
                  </a:ext>
                </a:extLst>
              </p:cNvPr>
              <p:cNvSpPr txBox="1"/>
              <p:nvPr/>
            </p:nvSpPr>
            <p:spPr>
              <a:xfrm flipH="1">
                <a:off x="951527" y="1821106"/>
                <a:ext cx="1073215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5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Total</a:t>
                </a:r>
                <a:endParaRPr lang="ko-KR" altLang="en-US" sz="1500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3CC49E9-7BDB-4186-8DB9-816DD0F243C4}"/>
                  </a:ext>
                </a:extLst>
              </p:cNvPr>
              <p:cNvSpPr txBox="1"/>
              <p:nvPr/>
            </p:nvSpPr>
            <p:spPr>
              <a:xfrm flipH="1">
                <a:off x="906186" y="3105835"/>
                <a:ext cx="1990476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5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Working day</a:t>
                </a:r>
                <a:endParaRPr lang="ko-KR" altLang="en-US" sz="1500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2052878-D0BA-49ED-8F38-85824A0B9429}"/>
                  </a:ext>
                </a:extLst>
              </p:cNvPr>
              <p:cNvSpPr txBox="1"/>
              <p:nvPr/>
            </p:nvSpPr>
            <p:spPr>
              <a:xfrm flipH="1">
                <a:off x="940235" y="4390564"/>
                <a:ext cx="1816027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5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Day of week</a:t>
                </a:r>
                <a:endParaRPr lang="ko-KR" altLang="en-US" sz="1500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0884296-27FC-4E1D-A9EF-8B4DDBBD2923}"/>
                  </a:ext>
                </a:extLst>
              </p:cNvPr>
              <p:cNvSpPr txBox="1"/>
              <p:nvPr/>
            </p:nvSpPr>
            <p:spPr>
              <a:xfrm flipH="1">
                <a:off x="6613217" y="2448123"/>
                <a:ext cx="1816027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5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Weather</a:t>
                </a:r>
                <a:endParaRPr lang="ko-KR" altLang="en-US" sz="1500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79CCFF6F-23B9-4FFC-BCB2-44AFE9310982}"/>
                  </a:ext>
                </a:extLst>
              </p:cNvPr>
              <p:cNvSpPr txBox="1"/>
              <p:nvPr/>
            </p:nvSpPr>
            <p:spPr>
              <a:xfrm flipH="1">
                <a:off x="6613216" y="3732851"/>
                <a:ext cx="1816027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5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Season</a:t>
                </a:r>
                <a:endParaRPr lang="ko-KR" altLang="en-US" sz="1500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9D9B743-E120-4297-B083-2898706AEC98}"/>
                </a:ext>
              </a:extLst>
            </p:cNvPr>
            <p:cNvSpPr txBox="1"/>
            <p:nvPr/>
          </p:nvSpPr>
          <p:spPr>
            <a:xfrm flipH="1">
              <a:off x="2369511" y="3403130"/>
              <a:ext cx="986786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/>
                <a:t>근무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798C1BB-F514-4E58-949A-8D3FFF88A9C7}"/>
                </a:ext>
              </a:extLst>
            </p:cNvPr>
            <p:cNvSpPr txBox="1"/>
            <p:nvPr/>
          </p:nvSpPr>
          <p:spPr>
            <a:xfrm flipH="1">
              <a:off x="2385853" y="4687859"/>
              <a:ext cx="986786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/>
                <a:t>평일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824BEB8C-2779-42F3-ABDC-5852BE5590C0}"/>
                </a:ext>
              </a:extLst>
            </p:cNvPr>
            <p:cNvSpPr txBox="1"/>
            <p:nvPr/>
          </p:nvSpPr>
          <p:spPr>
            <a:xfrm flipH="1">
              <a:off x="8875671" y="4456577"/>
              <a:ext cx="986786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" dirty="0"/>
                <a:t>1</a:t>
              </a:r>
              <a:r>
                <a:rPr lang="ko-KR" altLang="en-US" sz="1500" dirty="0"/>
                <a:t>분기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5429DB9-979D-447E-AB58-D6AE7F73B7F1}"/>
                </a:ext>
              </a:extLst>
            </p:cNvPr>
            <p:cNvSpPr txBox="1"/>
            <p:nvPr/>
          </p:nvSpPr>
          <p:spPr>
            <a:xfrm flipH="1">
              <a:off x="9862457" y="3826357"/>
              <a:ext cx="986786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" dirty="0"/>
                <a:t>3</a:t>
              </a:r>
              <a:r>
                <a:rPr lang="ko-KR" altLang="en-US" sz="1500" dirty="0"/>
                <a:t>분기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DD845ED2-63B5-4657-B24F-6AAE8383DE87}"/>
                </a:ext>
              </a:extLst>
            </p:cNvPr>
            <p:cNvSpPr txBox="1"/>
            <p:nvPr/>
          </p:nvSpPr>
          <p:spPr>
            <a:xfrm flipH="1">
              <a:off x="9745671" y="2661515"/>
              <a:ext cx="986786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" dirty="0"/>
                <a:t>1 &amp; 2</a:t>
              </a:r>
              <a:endParaRPr lang="ko-KR" altLang="en-US" sz="1500" dirty="0"/>
            </a:p>
          </p:txBody>
        </p:sp>
      </p:grpSp>
    </p:spTree>
    <p:extLst>
      <p:ext uri="{BB962C8B-B14F-4D97-AF65-F5344CB8AC3E}">
        <p14:creationId xmlns:p14="http://schemas.microsoft.com/office/powerpoint/2010/main" val="35022950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오른쪽 대괄호 9">
            <a:extLst>
              <a:ext uri="{FF2B5EF4-FFF2-40B4-BE49-F238E27FC236}">
                <a16:creationId xmlns:a16="http://schemas.microsoft.com/office/drawing/2014/main" id="{BD615585-4CAE-4AF4-94BB-023CC89A57A8}"/>
              </a:ext>
            </a:extLst>
          </p:cNvPr>
          <p:cNvSpPr/>
          <p:nvPr/>
        </p:nvSpPr>
        <p:spPr>
          <a:xfrm rot="16200000">
            <a:off x="2056811" y="-653847"/>
            <a:ext cx="911461" cy="3336751"/>
          </a:xfrm>
          <a:prstGeom prst="rightBracket">
            <a:avLst>
              <a:gd name="adj" fmla="val 0"/>
            </a:avLst>
          </a:prstGeom>
          <a:ln>
            <a:solidFill>
              <a:srgbClr val="70A9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rgbClr val="70A9F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5785BE46-1C7D-4711-8316-4D3AB38FA341}"/>
              </a:ext>
            </a:extLst>
          </p:cNvPr>
          <p:cNvCxnSpPr>
            <a:cxnSpLocks/>
          </p:cNvCxnSpPr>
          <p:nvPr/>
        </p:nvCxnSpPr>
        <p:spPr>
          <a:xfrm>
            <a:off x="4180917" y="1470264"/>
            <a:ext cx="69399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51A23D69-8A58-46CB-B28B-F805DE1E6B0B}"/>
              </a:ext>
            </a:extLst>
          </p:cNvPr>
          <p:cNvGrpSpPr/>
          <p:nvPr/>
        </p:nvGrpSpPr>
        <p:grpSpPr>
          <a:xfrm>
            <a:off x="766550" y="207951"/>
            <a:ext cx="3362982" cy="1271041"/>
            <a:chOff x="706906" y="242646"/>
            <a:chExt cx="3352159" cy="1406825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3931648-D54D-4C49-A4C7-5EE217E3F399}"/>
                </a:ext>
              </a:extLst>
            </p:cNvPr>
            <p:cNvSpPr txBox="1"/>
            <p:nvPr/>
          </p:nvSpPr>
          <p:spPr>
            <a:xfrm>
              <a:off x="1601260" y="1240684"/>
              <a:ext cx="2413356" cy="4087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데이터 구성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EA2D7636-F9CE-4BEC-A0FA-0D13411A1A4E}"/>
                </a:ext>
              </a:extLst>
            </p:cNvPr>
            <p:cNvSpPr/>
            <p:nvPr/>
          </p:nvSpPr>
          <p:spPr>
            <a:xfrm>
              <a:off x="1601260" y="686326"/>
              <a:ext cx="2457805" cy="57911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2800" b="1" dirty="0">
                  <a:solidFill>
                    <a:srgbClr val="70A9F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데이터 전처리</a:t>
              </a: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F2646F9A-694C-40B4-8F23-3CF4A3D82A1E}"/>
                </a:ext>
              </a:extLst>
            </p:cNvPr>
            <p:cNvSpPr/>
            <p:nvPr/>
          </p:nvSpPr>
          <p:spPr>
            <a:xfrm>
              <a:off x="706906" y="242646"/>
              <a:ext cx="1823791" cy="132855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6000" b="1" dirty="0">
                  <a:solidFill>
                    <a:srgbClr val="70A9F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02</a:t>
              </a:r>
              <a:r>
                <a:rPr lang="en-US" altLang="ko-KR" sz="7200" b="1" dirty="0">
                  <a:solidFill>
                    <a:srgbClr val="70A9F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 </a:t>
              </a:r>
              <a:endParaRPr lang="ko-KR" altLang="en-US" sz="7200" b="1" dirty="0">
                <a:solidFill>
                  <a:srgbClr val="70A9F0"/>
                </a:solidFill>
              </a:endParaRP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74135D6E-0201-4B19-A454-3AD892C3043E}"/>
              </a:ext>
            </a:extLst>
          </p:cNvPr>
          <p:cNvSpPr txBox="1"/>
          <p:nvPr/>
        </p:nvSpPr>
        <p:spPr>
          <a:xfrm flipH="1">
            <a:off x="9745671" y="2396465"/>
            <a:ext cx="986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D0D80C85-13FC-459D-A7B2-CD95EDF32125}"/>
              </a:ext>
            </a:extLst>
          </p:cNvPr>
          <p:cNvGrpSpPr/>
          <p:nvPr/>
        </p:nvGrpSpPr>
        <p:grpSpPr>
          <a:xfrm>
            <a:off x="2896662" y="1632880"/>
            <a:ext cx="6398676" cy="5588722"/>
            <a:chOff x="766550" y="1632880"/>
            <a:chExt cx="6398676" cy="5588722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6C7F78F2-782B-46F7-A834-43125D39C67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871" t="8322" r="13646"/>
            <a:stretch/>
          </p:blipFill>
          <p:spPr>
            <a:xfrm>
              <a:off x="766550" y="1632880"/>
              <a:ext cx="6398676" cy="5588722"/>
            </a:xfrm>
            <a:prstGeom prst="rect">
              <a:avLst/>
            </a:prstGeom>
          </p:spPr>
        </p:pic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3148DEEB-F860-4DEB-8FBA-DDAD2323265B}"/>
                </a:ext>
              </a:extLst>
            </p:cNvPr>
            <p:cNvSpPr/>
            <p:nvPr/>
          </p:nvSpPr>
          <p:spPr>
            <a:xfrm>
              <a:off x="2468880" y="5865223"/>
              <a:ext cx="1240971" cy="54864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676776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오른쪽 대괄호 9">
            <a:extLst>
              <a:ext uri="{FF2B5EF4-FFF2-40B4-BE49-F238E27FC236}">
                <a16:creationId xmlns:a16="http://schemas.microsoft.com/office/drawing/2014/main" id="{BD615585-4CAE-4AF4-94BB-023CC89A57A8}"/>
              </a:ext>
            </a:extLst>
          </p:cNvPr>
          <p:cNvSpPr/>
          <p:nvPr/>
        </p:nvSpPr>
        <p:spPr>
          <a:xfrm rot="16200000">
            <a:off x="2056811" y="-653847"/>
            <a:ext cx="911461" cy="3336751"/>
          </a:xfrm>
          <a:prstGeom prst="rightBracket">
            <a:avLst>
              <a:gd name="adj" fmla="val 0"/>
            </a:avLst>
          </a:prstGeom>
          <a:ln>
            <a:solidFill>
              <a:srgbClr val="70A9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rgbClr val="70A9F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5785BE46-1C7D-4711-8316-4D3AB38FA341}"/>
              </a:ext>
            </a:extLst>
          </p:cNvPr>
          <p:cNvCxnSpPr>
            <a:cxnSpLocks/>
          </p:cNvCxnSpPr>
          <p:nvPr/>
        </p:nvCxnSpPr>
        <p:spPr>
          <a:xfrm>
            <a:off x="4180917" y="1470264"/>
            <a:ext cx="69399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51A23D69-8A58-46CB-B28B-F805DE1E6B0B}"/>
              </a:ext>
            </a:extLst>
          </p:cNvPr>
          <p:cNvGrpSpPr/>
          <p:nvPr/>
        </p:nvGrpSpPr>
        <p:grpSpPr>
          <a:xfrm>
            <a:off x="766550" y="207951"/>
            <a:ext cx="3362982" cy="1271041"/>
            <a:chOff x="706906" y="242646"/>
            <a:chExt cx="3352159" cy="1406825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3931648-D54D-4C49-A4C7-5EE217E3F399}"/>
                </a:ext>
              </a:extLst>
            </p:cNvPr>
            <p:cNvSpPr txBox="1"/>
            <p:nvPr/>
          </p:nvSpPr>
          <p:spPr>
            <a:xfrm>
              <a:off x="1601260" y="1240684"/>
              <a:ext cx="2413356" cy="4087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데이터 구성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EA2D7636-F9CE-4BEC-A0FA-0D13411A1A4E}"/>
                </a:ext>
              </a:extLst>
            </p:cNvPr>
            <p:cNvSpPr/>
            <p:nvPr/>
          </p:nvSpPr>
          <p:spPr>
            <a:xfrm>
              <a:off x="1601260" y="686326"/>
              <a:ext cx="2457805" cy="57911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2800" b="1" dirty="0">
                  <a:solidFill>
                    <a:srgbClr val="70A9F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데이터 전처리</a:t>
              </a: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F2646F9A-694C-40B4-8F23-3CF4A3D82A1E}"/>
                </a:ext>
              </a:extLst>
            </p:cNvPr>
            <p:cNvSpPr/>
            <p:nvPr/>
          </p:nvSpPr>
          <p:spPr>
            <a:xfrm>
              <a:off x="706906" y="242646"/>
              <a:ext cx="1823791" cy="132855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6000" b="1" dirty="0">
                  <a:solidFill>
                    <a:srgbClr val="70A9F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02</a:t>
              </a:r>
              <a:r>
                <a:rPr lang="en-US" altLang="ko-KR" sz="7200" b="1" dirty="0">
                  <a:solidFill>
                    <a:srgbClr val="70A9F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 </a:t>
              </a:r>
              <a:endParaRPr lang="ko-KR" altLang="en-US" sz="7200" b="1" dirty="0">
                <a:solidFill>
                  <a:srgbClr val="70A9F0"/>
                </a:solidFill>
              </a:endParaRP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74135D6E-0201-4B19-A454-3AD892C3043E}"/>
              </a:ext>
            </a:extLst>
          </p:cNvPr>
          <p:cNvSpPr txBox="1"/>
          <p:nvPr/>
        </p:nvSpPr>
        <p:spPr>
          <a:xfrm flipH="1">
            <a:off x="9745671" y="2396465"/>
            <a:ext cx="986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BD7C751-CE38-4C88-8961-032BC79B80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350" y="1606154"/>
            <a:ext cx="10975300" cy="4573042"/>
          </a:xfrm>
          <a:prstGeom prst="rect">
            <a:avLst/>
          </a:prstGeom>
        </p:spPr>
      </p:pic>
      <p:sp>
        <p:nvSpPr>
          <p:cNvPr id="9" name="타원 8">
            <a:extLst>
              <a:ext uri="{FF2B5EF4-FFF2-40B4-BE49-F238E27FC236}">
                <a16:creationId xmlns:a16="http://schemas.microsoft.com/office/drawing/2014/main" id="{CC08581E-D85C-4156-BCAA-8958422283FA}"/>
              </a:ext>
            </a:extLst>
          </p:cNvPr>
          <p:cNvSpPr/>
          <p:nvPr/>
        </p:nvSpPr>
        <p:spPr>
          <a:xfrm>
            <a:off x="4754880" y="2116184"/>
            <a:ext cx="640080" cy="384047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10023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오른쪽 대괄호 9">
            <a:extLst>
              <a:ext uri="{FF2B5EF4-FFF2-40B4-BE49-F238E27FC236}">
                <a16:creationId xmlns:a16="http://schemas.microsoft.com/office/drawing/2014/main" id="{BD615585-4CAE-4AF4-94BB-023CC89A57A8}"/>
              </a:ext>
            </a:extLst>
          </p:cNvPr>
          <p:cNvSpPr/>
          <p:nvPr/>
        </p:nvSpPr>
        <p:spPr>
          <a:xfrm rot="16200000">
            <a:off x="2056811" y="-653847"/>
            <a:ext cx="911461" cy="3336751"/>
          </a:xfrm>
          <a:prstGeom prst="rightBracket">
            <a:avLst>
              <a:gd name="adj" fmla="val 0"/>
            </a:avLst>
          </a:prstGeom>
          <a:ln>
            <a:solidFill>
              <a:srgbClr val="70A9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5785BE46-1C7D-4711-8316-4D3AB38FA341}"/>
              </a:ext>
            </a:extLst>
          </p:cNvPr>
          <p:cNvCxnSpPr>
            <a:cxnSpLocks/>
          </p:cNvCxnSpPr>
          <p:nvPr/>
        </p:nvCxnSpPr>
        <p:spPr>
          <a:xfrm>
            <a:off x="4180917" y="1470264"/>
            <a:ext cx="69399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51A23D69-8A58-46CB-B28B-F805DE1E6B0B}"/>
              </a:ext>
            </a:extLst>
          </p:cNvPr>
          <p:cNvGrpSpPr/>
          <p:nvPr/>
        </p:nvGrpSpPr>
        <p:grpSpPr>
          <a:xfrm>
            <a:off x="766550" y="207951"/>
            <a:ext cx="3712090" cy="1262309"/>
            <a:chOff x="706906" y="242646"/>
            <a:chExt cx="3700144" cy="1397160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3931648-D54D-4C49-A4C7-5EE217E3F399}"/>
                </a:ext>
              </a:extLst>
            </p:cNvPr>
            <p:cNvSpPr txBox="1"/>
            <p:nvPr/>
          </p:nvSpPr>
          <p:spPr>
            <a:xfrm>
              <a:off x="2068791" y="1231019"/>
              <a:ext cx="2338259" cy="4087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>
                  <a:latin typeface="나눔고딕" panose="020D0604000000000000" pitchFamily="50" charset="-127"/>
                  <a:ea typeface="나눔고딕" panose="020D0604000000000000" pitchFamily="50" charset="-127"/>
                </a:rPr>
                <a:t>데이터 정제</a:t>
              </a:r>
              <a:endPara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EA2D7636-F9CE-4BEC-A0FA-0D13411A1A4E}"/>
                </a:ext>
              </a:extLst>
            </p:cNvPr>
            <p:cNvSpPr/>
            <p:nvPr/>
          </p:nvSpPr>
          <p:spPr>
            <a:xfrm>
              <a:off x="1601260" y="686326"/>
              <a:ext cx="2457805" cy="57911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2800" b="1" dirty="0">
                  <a:solidFill>
                    <a:srgbClr val="70A9F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데이터 전처리</a:t>
              </a: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F2646F9A-694C-40B4-8F23-3CF4A3D82A1E}"/>
                </a:ext>
              </a:extLst>
            </p:cNvPr>
            <p:cNvSpPr/>
            <p:nvPr/>
          </p:nvSpPr>
          <p:spPr>
            <a:xfrm>
              <a:off x="706906" y="242646"/>
              <a:ext cx="1823791" cy="132855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6000" b="1" dirty="0">
                  <a:solidFill>
                    <a:srgbClr val="70A9F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02</a:t>
              </a:r>
              <a:r>
                <a:rPr lang="en-US" altLang="ko-KR" sz="7200" dirty="0">
                  <a:solidFill>
                    <a:srgbClr val="70A9F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 </a:t>
              </a:r>
              <a:endParaRPr lang="ko-KR" altLang="en-US" sz="7200" dirty="0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0F182FEB-77FB-4649-9638-668970EA6532}"/>
              </a:ext>
            </a:extLst>
          </p:cNvPr>
          <p:cNvSpPr txBox="1"/>
          <p:nvPr/>
        </p:nvSpPr>
        <p:spPr>
          <a:xfrm>
            <a:off x="844165" y="1725838"/>
            <a:ext cx="31936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70A9F0"/>
                </a:solidFill>
              </a:rPr>
              <a:t>Count </a:t>
            </a:r>
            <a:r>
              <a:rPr lang="ko-KR" altLang="en-US" sz="2000" b="1" dirty="0">
                <a:solidFill>
                  <a:srgbClr val="70A9F0"/>
                </a:solidFill>
              </a:rPr>
              <a:t>이상치 처리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AE54559C-E4CE-41B8-A485-E24E30361D40}"/>
              </a:ext>
            </a:extLst>
          </p:cNvPr>
          <p:cNvGrpSpPr/>
          <p:nvPr/>
        </p:nvGrpSpPr>
        <p:grpSpPr>
          <a:xfrm>
            <a:off x="-236408" y="2112539"/>
            <a:ext cx="12235354" cy="4149824"/>
            <a:chOff x="426915" y="1986205"/>
            <a:chExt cx="12235354" cy="4149824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224B715A-84EF-4174-B405-4945D18041E9}"/>
                </a:ext>
              </a:extLst>
            </p:cNvPr>
            <p:cNvGrpSpPr/>
            <p:nvPr/>
          </p:nvGrpSpPr>
          <p:grpSpPr>
            <a:xfrm>
              <a:off x="426915" y="1986205"/>
              <a:ext cx="12235354" cy="4149824"/>
              <a:chOff x="766550" y="1900399"/>
              <a:chExt cx="12235354" cy="4149824"/>
            </a:xfrm>
          </p:grpSpPr>
          <p:pic>
            <p:nvPicPr>
              <p:cNvPr id="3" name="그림 2">
                <a:extLst>
                  <a:ext uri="{FF2B5EF4-FFF2-40B4-BE49-F238E27FC236}">
                    <a16:creationId xmlns:a16="http://schemas.microsoft.com/office/drawing/2014/main" id="{8E3F6009-AE27-43BF-9D8D-374EC763907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" r="50189" b="48386"/>
              <a:stretch/>
            </p:blipFill>
            <p:spPr>
              <a:xfrm>
                <a:off x="766550" y="1900399"/>
                <a:ext cx="4114800" cy="3553093"/>
              </a:xfrm>
              <a:prstGeom prst="rect">
                <a:avLst/>
              </a:prstGeom>
            </p:spPr>
          </p:pic>
          <p:pic>
            <p:nvPicPr>
              <p:cNvPr id="12" name="그림 11">
                <a:extLst>
                  <a:ext uri="{FF2B5EF4-FFF2-40B4-BE49-F238E27FC236}">
                    <a16:creationId xmlns:a16="http://schemas.microsoft.com/office/drawing/2014/main" id="{2974B7C2-641B-40F1-A20E-D42FEF04585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1836" t="51517" r="49202" b="-1327"/>
              <a:stretch/>
            </p:blipFill>
            <p:spPr>
              <a:xfrm>
                <a:off x="8653856" y="2621223"/>
                <a:ext cx="4348048" cy="3429000"/>
              </a:xfrm>
              <a:prstGeom prst="rect">
                <a:avLst/>
              </a:prstGeom>
            </p:spPr>
          </p:pic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64A8B69-B8CF-47FA-AE53-5E143C87B2BF}"/>
                </a:ext>
              </a:extLst>
            </p:cNvPr>
            <p:cNvSpPr txBox="1"/>
            <p:nvPr/>
          </p:nvSpPr>
          <p:spPr>
            <a:xfrm>
              <a:off x="2202618" y="2330528"/>
              <a:ext cx="958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>
                  <a:solidFill>
                    <a:srgbClr val="70A9F0"/>
                  </a:solidFill>
                </a:rPr>
                <a:t>처리 전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A834247-0D15-4863-B077-D60F9261413E}"/>
                </a:ext>
              </a:extLst>
            </p:cNvPr>
            <p:cNvSpPr txBox="1"/>
            <p:nvPr/>
          </p:nvSpPr>
          <p:spPr>
            <a:xfrm>
              <a:off x="10357111" y="2353192"/>
              <a:ext cx="958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>
                  <a:solidFill>
                    <a:srgbClr val="70A9F0"/>
                  </a:solidFill>
                </a:rPr>
                <a:t>처리 후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F47E8201-7B24-44A4-9AA9-78CE734B084F}"/>
              </a:ext>
            </a:extLst>
          </p:cNvPr>
          <p:cNvSpPr txBox="1"/>
          <p:nvPr/>
        </p:nvSpPr>
        <p:spPr>
          <a:xfrm>
            <a:off x="2884223" y="5938579"/>
            <a:ext cx="6423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i="1" dirty="0">
                <a:solidFill>
                  <a:srgbClr val="70A9F0"/>
                </a:solidFill>
              </a:rPr>
              <a:t>평균에서 양쪽으로 </a:t>
            </a:r>
            <a:r>
              <a:rPr lang="en-US" altLang="ko-KR" b="1" i="1" dirty="0">
                <a:solidFill>
                  <a:srgbClr val="70A9F0"/>
                </a:solidFill>
              </a:rPr>
              <a:t>3 </a:t>
            </a:r>
            <a:r>
              <a:rPr lang="ko-KR" altLang="en-US" b="1" i="1" dirty="0">
                <a:solidFill>
                  <a:srgbClr val="70A9F0"/>
                </a:solidFill>
              </a:rPr>
              <a:t>표준편차 범위를 벗어난 값 </a:t>
            </a:r>
            <a:r>
              <a:rPr lang="en-US" altLang="ko-KR" b="1" i="1" dirty="0">
                <a:solidFill>
                  <a:srgbClr val="70A9F0"/>
                </a:solidFill>
              </a:rPr>
              <a:t>147</a:t>
            </a:r>
            <a:r>
              <a:rPr lang="ko-KR" altLang="en-US" b="1" i="1" dirty="0">
                <a:solidFill>
                  <a:srgbClr val="70A9F0"/>
                </a:solidFill>
              </a:rPr>
              <a:t>개 삭제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7459009-418C-4E33-ACF1-46C4307FBB29}"/>
              </a:ext>
            </a:extLst>
          </p:cNvPr>
          <p:cNvSpPr txBox="1"/>
          <p:nvPr/>
        </p:nvSpPr>
        <p:spPr>
          <a:xfrm>
            <a:off x="5483072" y="2449838"/>
            <a:ext cx="1547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70A9F0"/>
                </a:solidFill>
              </a:rPr>
              <a:t>3</a:t>
            </a:r>
            <a:r>
              <a:rPr lang="ko-KR" altLang="en-US" b="1" dirty="0">
                <a:solidFill>
                  <a:srgbClr val="70A9F0"/>
                </a:solidFill>
              </a:rPr>
              <a:t>시그마 규칙</a:t>
            </a: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FAD67ED4-8A19-4C76-841F-8AC48D43BC4E}"/>
              </a:ext>
            </a:extLst>
          </p:cNvPr>
          <p:cNvGrpSpPr/>
          <p:nvPr/>
        </p:nvGrpSpPr>
        <p:grpSpPr>
          <a:xfrm>
            <a:off x="4271753" y="2848858"/>
            <a:ext cx="3866557" cy="2680867"/>
            <a:chOff x="8007530" y="2833363"/>
            <a:chExt cx="3866557" cy="2680867"/>
          </a:xfrm>
        </p:grpSpPr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8BBDCC3A-5651-46A3-BBCC-45CFCE4A07C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66943" y="2833363"/>
              <a:ext cx="3547731" cy="2566730"/>
            </a:xfrm>
            <a:prstGeom prst="rect">
              <a:avLst/>
            </a:prstGeom>
          </p:spPr>
        </p:pic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806E6DB4-442F-4D75-A1D4-8FC096D62EF7}"/>
                </a:ext>
              </a:extLst>
            </p:cNvPr>
            <p:cNvSpPr/>
            <p:nvPr/>
          </p:nvSpPr>
          <p:spPr>
            <a:xfrm>
              <a:off x="8007530" y="4886553"/>
              <a:ext cx="590711" cy="627677"/>
            </a:xfrm>
            <a:prstGeom prst="ellipse">
              <a:avLst/>
            </a:prstGeom>
            <a:noFill/>
            <a:ln w="57150">
              <a:solidFill>
                <a:srgbClr val="E2A6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6D652DDA-5EB9-45F1-B574-D7073E296DD8}"/>
                </a:ext>
              </a:extLst>
            </p:cNvPr>
            <p:cNvSpPr/>
            <p:nvPr/>
          </p:nvSpPr>
          <p:spPr>
            <a:xfrm>
              <a:off x="11283376" y="4885508"/>
              <a:ext cx="590711" cy="627677"/>
            </a:xfrm>
            <a:prstGeom prst="ellipse">
              <a:avLst/>
            </a:prstGeom>
            <a:noFill/>
            <a:ln w="57150">
              <a:solidFill>
                <a:srgbClr val="E2A6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21555EA-B53A-411A-A19A-1D2BDC57AAA9}"/>
              </a:ext>
            </a:extLst>
          </p:cNvPr>
          <p:cNvSpPr/>
          <p:nvPr/>
        </p:nvSpPr>
        <p:spPr>
          <a:xfrm>
            <a:off x="3775166" y="3199668"/>
            <a:ext cx="262639" cy="15160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순서도: 수행의 시작/종료 30">
            <a:extLst>
              <a:ext uri="{FF2B5EF4-FFF2-40B4-BE49-F238E27FC236}">
                <a16:creationId xmlns:a16="http://schemas.microsoft.com/office/drawing/2014/main" id="{3A16156E-697E-445A-A725-0CA97D947FF0}"/>
              </a:ext>
            </a:extLst>
          </p:cNvPr>
          <p:cNvSpPr/>
          <p:nvPr/>
        </p:nvSpPr>
        <p:spPr>
          <a:xfrm>
            <a:off x="11900263" y="3291840"/>
            <a:ext cx="201982" cy="1609163"/>
          </a:xfrm>
          <a:prstGeom prst="flowChartTermina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26939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오른쪽 대괄호 9">
            <a:extLst>
              <a:ext uri="{FF2B5EF4-FFF2-40B4-BE49-F238E27FC236}">
                <a16:creationId xmlns:a16="http://schemas.microsoft.com/office/drawing/2014/main" id="{BD615585-4CAE-4AF4-94BB-023CC89A57A8}"/>
              </a:ext>
            </a:extLst>
          </p:cNvPr>
          <p:cNvSpPr/>
          <p:nvPr/>
        </p:nvSpPr>
        <p:spPr>
          <a:xfrm rot="16200000">
            <a:off x="2056811" y="-653847"/>
            <a:ext cx="911461" cy="3336751"/>
          </a:xfrm>
          <a:prstGeom prst="rightBracket">
            <a:avLst>
              <a:gd name="adj" fmla="val 0"/>
            </a:avLst>
          </a:prstGeom>
          <a:ln>
            <a:solidFill>
              <a:srgbClr val="70A9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rgbClr val="70A9F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5785BE46-1C7D-4711-8316-4D3AB38FA341}"/>
              </a:ext>
            </a:extLst>
          </p:cNvPr>
          <p:cNvCxnSpPr>
            <a:cxnSpLocks/>
          </p:cNvCxnSpPr>
          <p:nvPr/>
        </p:nvCxnSpPr>
        <p:spPr>
          <a:xfrm>
            <a:off x="4180917" y="1470264"/>
            <a:ext cx="69399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51A23D69-8A58-46CB-B28B-F805DE1E6B0B}"/>
              </a:ext>
            </a:extLst>
          </p:cNvPr>
          <p:cNvGrpSpPr/>
          <p:nvPr/>
        </p:nvGrpSpPr>
        <p:grpSpPr>
          <a:xfrm>
            <a:off x="766550" y="207951"/>
            <a:ext cx="3362982" cy="1271041"/>
            <a:chOff x="706906" y="242646"/>
            <a:chExt cx="3352159" cy="1406825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3931648-D54D-4C49-A4C7-5EE217E3F399}"/>
                </a:ext>
              </a:extLst>
            </p:cNvPr>
            <p:cNvSpPr txBox="1"/>
            <p:nvPr/>
          </p:nvSpPr>
          <p:spPr>
            <a:xfrm>
              <a:off x="1601260" y="1240684"/>
              <a:ext cx="2413356" cy="4087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데이터 정제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EA2D7636-F9CE-4BEC-A0FA-0D13411A1A4E}"/>
                </a:ext>
              </a:extLst>
            </p:cNvPr>
            <p:cNvSpPr/>
            <p:nvPr/>
          </p:nvSpPr>
          <p:spPr>
            <a:xfrm>
              <a:off x="1601260" y="686326"/>
              <a:ext cx="2457805" cy="57911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2800" b="1" dirty="0">
                  <a:solidFill>
                    <a:srgbClr val="70A9F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데이터 전처리</a:t>
              </a: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F2646F9A-694C-40B4-8F23-3CF4A3D82A1E}"/>
                </a:ext>
              </a:extLst>
            </p:cNvPr>
            <p:cNvSpPr/>
            <p:nvPr/>
          </p:nvSpPr>
          <p:spPr>
            <a:xfrm>
              <a:off x="706906" y="242646"/>
              <a:ext cx="1823791" cy="132855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6000" b="1" dirty="0">
                  <a:solidFill>
                    <a:srgbClr val="70A9F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02</a:t>
              </a:r>
              <a:r>
                <a:rPr lang="en-US" altLang="ko-KR" sz="7200" b="1" dirty="0">
                  <a:solidFill>
                    <a:srgbClr val="70A9F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 </a:t>
              </a:r>
              <a:endParaRPr lang="ko-KR" altLang="en-US" sz="7200" b="1" dirty="0">
                <a:solidFill>
                  <a:srgbClr val="70A9F0"/>
                </a:solidFill>
              </a:endParaRP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74135D6E-0201-4B19-A454-3AD892C3043E}"/>
              </a:ext>
            </a:extLst>
          </p:cNvPr>
          <p:cNvSpPr txBox="1"/>
          <p:nvPr/>
        </p:nvSpPr>
        <p:spPr>
          <a:xfrm flipH="1">
            <a:off x="9745671" y="2396465"/>
            <a:ext cx="986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B1BD48D-4D8F-4BEA-A62A-730899F1A75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3" t="8363" r="6925" b="-625"/>
          <a:stretch/>
        </p:blipFill>
        <p:spPr>
          <a:xfrm>
            <a:off x="336355" y="1640203"/>
            <a:ext cx="8770098" cy="521779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F829027-A110-4038-8420-F09BEF3BC76F}"/>
              </a:ext>
            </a:extLst>
          </p:cNvPr>
          <p:cNvSpPr txBox="1"/>
          <p:nvPr/>
        </p:nvSpPr>
        <p:spPr>
          <a:xfrm>
            <a:off x="8727560" y="3215041"/>
            <a:ext cx="302300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70A9F0"/>
                </a:solidFill>
              </a:rPr>
              <a:t>Windspeed 0</a:t>
            </a:r>
          </a:p>
          <a:p>
            <a:pPr algn="ctr"/>
            <a:r>
              <a:rPr lang="ko-KR" altLang="en-US" b="1" dirty="0">
                <a:solidFill>
                  <a:srgbClr val="70A9F0"/>
                </a:solidFill>
              </a:rPr>
              <a:t>↓</a:t>
            </a:r>
            <a:endParaRPr lang="en-US" altLang="ko-KR" b="1" dirty="0">
              <a:solidFill>
                <a:srgbClr val="70A9F0"/>
              </a:solidFill>
            </a:endParaRPr>
          </a:p>
          <a:p>
            <a:pPr algn="ctr"/>
            <a:r>
              <a:rPr lang="en-US" altLang="ko-KR" b="1" dirty="0">
                <a:solidFill>
                  <a:srgbClr val="70A9F0"/>
                </a:solidFill>
              </a:rPr>
              <a:t>Random Forest Regressor</a:t>
            </a:r>
          </a:p>
          <a:p>
            <a:pPr algn="ctr"/>
            <a:r>
              <a:rPr lang="en-US" altLang="ko-KR" b="1" dirty="0">
                <a:solidFill>
                  <a:srgbClr val="70A9F0"/>
                </a:solidFill>
              </a:rPr>
              <a:t> </a:t>
            </a:r>
            <a:r>
              <a:rPr lang="ko-KR" altLang="en-US" b="1" dirty="0">
                <a:solidFill>
                  <a:srgbClr val="70A9F0"/>
                </a:solidFill>
              </a:rPr>
              <a:t>↓</a:t>
            </a:r>
            <a:endParaRPr lang="en-US" altLang="ko-KR" b="1" dirty="0">
              <a:solidFill>
                <a:srgbClr val="70A9F0"/>
              </a:solidFill>
            </a:endParaRPr>
          </a:p>
          <a:p>
            <a:pPr algn="ctr"/>
            <a:r>
              <a:rPr lang="en-US" altLang="ko-KR" b="1" dirty="0">
                <a:solidFill>
                  <a:srgbClr val="70A9F0"/>
                </a:solidFill>
              </a:rPr>
              <a:t>0 </a:t>
            </a:r>
            <a:r>
              <a:rPr lang="ko-KR" altLang="en-US" b="1" dirty="0">
                <a:solidFill>
                  <a:srgbClr val="70A9F0"/>
                </a:solidFill>
              </a:rPr>
              <a:t>값 대체</a:t>
            </a:r>
            <a:endParaRPr lang="en-US" altLang="ko-KR" b="1" dirty="0">
              <a:solidFill>
                <a:srgbClr val="70A9F0"/>
              </a:solidFill>
            </a:endParaRPr>
          </a:p>
          <a:p>
            <a:pPr algn="ctr"/>
            <a:endParaRPr lang="ko-KR" altLang="en-US" b="1" dirty="0">
              <a:solidFill>
                <a:srgbClr val="70A9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60488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오른쪽 대괄호 9">
            <a:extLst>
              <a:ext uri="{FF2B5EF4-FFF2-40B4-BE49-F238E27FC236}">
                <a16:creationId xmlns:a16="http://schemas.microsoft.com/office/drawing/2014/main" id="{BD615585-4CAE-4AF4-94BB-023CC89A57A8}"/>
              </a:ext>
            </a:extLst>
          </p:cNvPr>
          <p:cNvSpPr/>
          <p:nvPr/>
        </p:nvSpPr>
        <p:spPr>
          <a:xfrm rot="16200000">
            <a:off x="2056811" y="-653847"/>
            <a:ext cx="911461" cy="3336751"/>
          </a:xfrm>
          <a:prstGeom prst="rightBracket">
            <a:avLst>
              <a:gd name="adj" fmla="val 0"/>
            </a:avLst>
          </a:prstGeom>
          <a:ln>
            <a:solidFill>
              <a:srgbClr val="70A9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5785BE46-1C7D-4711-8316-4D3AB38FA341}"/>
              </a:ext>
            </a:extLst>
          </p:cNvPr>
          <p:cNvCxnSpPr>
            <a:cxnSpLocks/>
          </p:cNvCxnSpPr>
          <p:nvPr/>
        </p:nvCxnSpPr>
        <p:spPr>
          <a:xfrm>
            <a:off x="4180917" y="1470264"/>
            <a:ext cx="69399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51A23D69-8A58-46CB-B28B-F805DE1E6B0B}"/>
              </a:ext>
            </a:extLst>
          </p:cNvPr>
          <p:cNvGrpSpPr/>
          <p:nvPr/>
        </p:nvGrpSpPr>
        <p:grpSpPr>
          <a:xfrm>
            <a:off x="766550" y="207951"/>
            <a:ext cx="3440554" cy="1262309"/>
            <a:chOff x="706906" y="242646"/>
            <a:chExt cx="3429482" cy="1397160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3931648-D54D-4C49-A4C7-5EE217E3F399}"/>
                </a:ext>
              </a:extLst>
            </p:cNvPr>
            <p:cNvSpPr txBox="1"/>
            <p:nvPr/>
          </p:nvSpPr>
          <p:spPr>
            <a:xfrm>
              <a:off x="1388134" y="1231019"/>
              <a:ext cx="2748254" cy="4087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분석 모델링 및 성능비교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EA2D7636-F9CE-4BEC-A0FA-0D13411A1A4E}"/>
                </a:ext>
              </a:extLst>
            </p:cNvPr>
            <p:cNvSpPr/>
            <p:nvPr/>
          </p:nvSpPr>
          <p:spPr>
            <a:xfrm>
              <a:off x="1717106" y="686326"/>
              <a:ext cx="2226117" cy="57911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2800" b="1" dirty="0">
                  <a:solidFill>
                    <a:srgbClr val="70A9F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분석 및 결과</a:t>
              </a: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F2646F9A-694C-40B4-8F23-3CF4A3D82A1E}"/>
                </a:ext>
              </a:extLst>
            </p:cNvPr>
            <p:cNvSpPr/>
            <p:nvPr/>
          </p:nvSpPr>
          <p:spPr>
            <a:xfrm>
              <a:off x="706906" y="242646"/>
              <a:ext cx="1823791" cy="132855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6000" b="1" dirty="0">
                  <a:solidFill>
                    <a:srgbClr val="70A9F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03</a:t>
              </a:r>
              <a:r>
                <a:rPr lang="en-US" altLang="ko-KR" sz="7200" b="1" dirty="0">
                  <a:solidFill>
                    <a:srgbClr val="70A9F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 </a:t>
              </a:r>
              <a:endParaRPr lang="ko-KR" altLang="en-US" sz="7200" b="1" dirty="0"/>
            </a:p>
          </p:txBody>
        </p:sp>
      </p:grpSp>
      <p:graphicFrame>
        <p:nvGraphicFramePr>
          <p:cNvPr id="6" name="다이어그램 5">
            <a:extLst>
              <a:ext uri="{FF2B5EF4-FFF2-40B4-BE49-F238E27FC236}">
                <a16:creationId xmlns:a16="http://schemas.microsoft.com/office/drawing/2014/main" id="{6DED2FEB-5E8D-4063-8D9F-2059B3E934A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36891225"/>
              </p:ext>
            </p:extLst>
          </p:nvPr>
        </p:nvGraphicFramePr>
        <p:xfrm>
          <a:off x="613506" y="1759125"/>
          <a:ext cx="7807739" cy="48765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20" name="그룹 19">
            <a:extLst>
              <a:ext uri="{FF2B5EF4-FFF2-40B4-BE49-F238E27FC236}">
                <a16:creationId xmlns:a16="http://schemas.microsoft.com/office/drawing/2014/main" id="{DD00AEE9-4F45-4D7C-ADA0-1B72B1F03E70}"/>
              </a:ext>
            </a:extLst>
          </p:cNvPr>
          <p:cNvGrpSpPr/>
          <p:nvPr/>
        </p:nvGrpSpPr>
        <p:grpSpPr>
          <a:xfrm>
            <a:off x="8511803" y="2027568"/>
            <a:ext cx="3568253" cy="4339650"/>
            <a:chOff x="8524865" y="1759125"/>
            <a:chExt cx="3568253" cy="4339650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174440F1-B614-4B94-8B3A-CE65F2258F68}"/>
                </a:ext>
              </a:extLst>
            </p:cNvPr>
            <p:cNvGrpSpPr/>
            <p:nvPr/>
          </p:nvGrpSpPr>
          <p:grpSpPr>
            <a:xfrm>
              <a:off x="8524865" y="1759125"/>
              <a:ext cx="3568253" cy="3416320"/>
              <a:chOff x="8407299" y="1759125"/>
              <a:chExt cx="3568253" cy="3416320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F82645F-7E57-47B7-A743-3B78FF16AE27}"/>
                  </a:ext>
                </a:extLst>
              </p:cNvPr>
              <p:cNvSpPr txBox="1"/>
              <p:nvPr/>
            </p:nvSpPr>
            <p:spPr>
              <a:xfrm>
                <a:off x="8407299" y="1759125"/>
                <a:ext cx="1818575" cy="3416320"/>
              </a:xfrm>
              <a:prstGeom prst="rect">
                <a:avLst/>
              </a:prstGeom>
              <a:noFill/>
              <a:ln>
                <a:solidFill>
                  <a:srgbClr val="70A9F0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b="1" dirty="0">
                    <a:solidFill>
                      <a:srgbClr val="70A9F0"/>
                    </a:solidFill>
                  </a:rPr>
                  <a:t>A 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altLang="ko-KR" b="1" dirty="0">
                    <a:solidFill>
                      <a:srgbClr val="70A9F0"/>
                    </a:solidFill>
                  </a:rPr>
                  <a:t>season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altLang="ko-KR" b="1" dirty="0">
                    <a:solidFill>
                      <a:srgbClr val="70A9F0"/>
                    </a:solidFill>
                  </a:rPr>
                  <a:t>weather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altLang="ko-KR" b="1" dirty="0">
                    <a:solidFill>
                      <a:srgbClr val="70A9F0"/>
                    </a:solidFill>
                  </a:rPr>
                  <a:t>temp 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altLang="ko-KR" b="1" dirty="0" err="1">
                    <a:solidFill>
                      <a:srgbClr val="70A9F0"/>
                    </a:solidFill>
                  </a:rPr>
                  <a:t>atemp</a:t>
                </a:r>
                <a:r>
                  <a:rPr lang="en-US" altLang="ko-KR" b="1" dirty="0">
                    <a:solidFill>
                      <a:srgbClr val="70A9F0"/>
                    </a:solidFill>
                  </a:rPr>
                  <a:t> 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altLang="ko-KR" b="1" dirty="0">
                    <a:solidFill>
                      <a:srgbClr val="70A9F0"/>
                    </a:solidFill>
                  </a:rPr>
                  <a:t>humidity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altLang="ko-KR" b="1" dirty="0">
                    <a:solidFill>
                      <a:srgbClr val="70A9F0"/>
                    </a:solidFill>
                  </a:rPr>
                  <a:t>windspeed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altLang="ko-KR" b="1" dirty="0">
                    <a:solidFill>
                      <a:srgbClr val="70A9F0"/>
                    </a:solidFill>
                  </a:rPr>
                  <a:t>year 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altLang="ko-KR" b="1" dirty="0">
                    <a:solidFill>
                      <a:srgbClr val="70A9F0"/>
                    </a:solidFill>
                  </a:rPr>
                  <a:t>hour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altLang="ko-KR" b="1" dirty="0" err="1">
                    <a:solidFill>
                      <a:srgbClr val="70A9F0"/>
                    </a:solidFill>
                  </a:rPr>
                  <a:t>dayofweek</a:t>
                </a:r>
                <a:r>
                  <a:rPr lang="en-US" altLang="ko-KR" b="1" dirty="0">
                    <a:solidFill>
                      <a:srgbClr val="70A9F0"/>
                    </a:solidFill>
                  </a:rPr>
                  <a:t> 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altLang="ko-KR" b="1" dirty="0">
                    <a:solidFill>
                      <a:srgbClr val="70A9F0"/>
                    </a:solidFill>
                  </a:rPr>
                  <a:t>holiday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altLang="ko-KR" b="1" dirty="0" err="1">
                    <a:solidFill>
                      <a:srgbClr val="70A9F0"/>
                    </a:solidFill>
                  </a:rPr>
                  <a:t>workingday</a:t>
                </a:r>
                <a:endParaRPr lang="ko-KR" altLang="en-US" b="1" dirty="0">
                  <a:solidFill>
                    <a:srgbClr val="70A9F0"/>
                  </a:solidFill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BA10BAF-4B1B-4BDB-854E-19DFAC245266}"/>
                  </a:ext>
                </a:extLst>
              </p:cNvPr>
              <p:cNvSpPr txBox="1"/>
              <p:nvPr/>
            </p:nvSpPr>
            <p:spPr>
              <a:xfrm>
                <a:off x="10177688" y="1759125"/>
                <a:ext cx="1797864" cy="3416320"/>
              </a:xfrm>
              <a:prstGeom prst="rect">
                <a:avLst/>
              </a:prstGeom>
              <a:noFill/>
              <a:ln>
                <a:solidFill>
                  <a:srgbClr val="70A9F0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b="1" dirty="0">
                    <a:solidFill>
                      <a:srgbClr val="70A9F0"/>
                    </a:solidFill>
                  </a:rPr>
                  <a:t>B 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altLang="ko-KR" b="1" dirty="0">
                    <a:solidFill>
                      <a:srgbClr val="70A9F0"/>
                    </a:solidFill>
                  </a:rPr>
                  <a:t>season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altLang="ko-KR" b="1" dirty="0">
                    <a:solidFill>
                      <a:srgbClr val="70A9F0"/>
                    </a:solidFill>
                  </a:rPr>
                  <a:t>weather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altLang="ko-KR" b="1" dirty="0">
                    <a:solidFill>
                      <a:srgbClr val="70A9F0"/>
                    </a:solidFill>
                  </a:rPr>
                  <a:t>temp 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altLang="ko-KR" b="1" dirty="0">
                    <a:solidFill>
                      <a:srgbClr val="70A9F0"/>
                    </a:solidFill>
                  </a:rPr>
                  <a:t>humidity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altLang="ko-KR" b="1" dirty="0">
                    <a:solidFill>
                      <a:srgbClr val="70A9F0"/>
                    </a:solidFill>
                  </a:rPr>
                  <a:t>year 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altLang="ko-KR" b="1" dirty="0">
                    <a:solidFill>
                      <a:srgbClr val="70A9F0"/>
                    </a:solidFill>
                  </a:rPr>
                  <a:t>hour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altLang="ko-KR" b="1" dirty="0" err="1">
                    <a:solidFill>
                      <a:srgbClr val="70A9F0"/>
                    </a:solidFill>
                  </a:rPr>
                  <a:t>dayofweek</a:t>
                </a:r>
                <a:r>
                  <a:rPr lang="en-US" altLang="ko-KR" b="1" dirty="0">
                    <a:solidFill>
                      <a:srgbClr val="70A9F0"/>
                    </a:solidFill>
                  </a:rPr>
                  <a:t> 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altLang="ko-KR" b="1" dirty="0">
                    <a:solidFill>
                      <a:srgbClr val="70A9F0"/>
                    </a:solidFill>
                  </a:rPr>
                  <a:t>holiday</a:t>
                </a:r>
              </a:p>
              <a:p>
                <a:endParaRPr lang="en-US" altLang="ko-KR" b="1" dirty="0">
                  <a:solidFill>
                    <a:srgbClr val="70A9F0"/>
                  </a:solidFill>
                </a:endParaRPr>
              </a:p>
              <a:p>
                <a:endParaRPr lang="en-US" altLang="ko-KR" b="1" dirty="0">
                  <a:solidFill>
                    <a:srgbClr val="70A9F0"/>
                  </a:solidFill>
                </a:endParaRPr>
              </a:p>
              <a:p>
                <a:endParaRPr lang="ko-KR" altLang="en-US" b="1" dirty="0">
                  <a:solidFill>
                    <a:srgbClr val="70A9F0"/>
                  </a:solidFill>
                </a:endParaRPr>
              </a:p>
            </p:txBody>
          </p: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F80EE4F-9ED1-4FDC-8659-50D94EC47CB0}"/>
                </a:ext>
              </a:extLst>
            </p:cNvPr>
            <p:cNvSpPr txBox="1"/>
            <p:nvPr/>
          </p:nvSpPr>
          <p:spPr>
            <a:xfrm>
              <a:off x="8538811" y="5175445"/>
              <a:ext cx="3520067" cy="923330"/>
            </a:xfrm>
            <a:prstGeom prst="rect">
              <a:avLst/>
            </a:prstGeom>
            <a:noFill/>
            <a:ln>
              <a:solidFill>
                <a:srgbClr val="70A9F0"/>
              </a:solidFill>
            </a:ln>
          </p:spPr>
          <p:txBody>
            <a:bodyPr wrap="square" rtlCol="0" anchor="ctr">
              <a:spAutoFit/>
            </a:bodyPr>
            <a:lstStyle/>
            <a:p>
              <a:endParaRPr lang="en-US" altLang="ko-KR" b="1" dirty="0">
                <a:solidFill>
                  <a:srgbClr val="70A9F0"/>
                </a:solidFill>
              </a:endParaRPr>
            </a:p>
            <a:p>
              <a:pPr algn="ctr"/>
              <a:r>
                <a:rPr lang="en-US" altLang="ko-KR" b="1" dirty="0">
                  <a:solidFill>
                    <a:srgbClr val="70A9F0"/>
                  </a:solidFill>
                </a:rPr>
                <a:t>C = B – holiday + windspeed</a:t>
              </a:r>
            </a:p>
            <a:p>
              <a:endParaRPr lang="en-US" altLang="ko-KR" b="1" dirty="0">
                <a:solidFill>
                  <a:srgbClr val="70A9F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02234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오른쪽 대괄호 9">
            <a:extLst>
              <a:ext uri="{FF2B5EF4-FFF2-40B4-BE49-F238E27FC236}">
                <a16:creationId xmlns:a16="http://schemas.microsoft.com/office/drawing/2014/main" id="{BD615585-4CAE-4AF4-94BB-023CC89A57A8}"/>
              </a:ext>
            </a:extLst>
          </p:cNvPr>
          <p:cNvSpPr/>
          <p:nvPr/>
        </p:nvSpPr>
        <p:spPr>
          <a:xfrm rot="16200000">
            <a:off x="2056811" y="-653847"/>
            <a:ext cx="911461" cy="3336751"/>
          </a:xfrm>
          <a:prstGeom prst="rightBracket">
            <a:avLst>
              <a:gd name="adj" fmla="val 0"/>
            </a:avLst>
          </a:prstGeom>
          <a:ln>
            <a:solidFill>
              <a:srgbClr val="70A9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5785BE46-1C7D-4711-8316-4D3AB38FA341}"/>
              </a:ext>
            </a:extLst>
          </p:cNvPr>
          <p:cNvCxnSpPr>
            <a:cxnSpLocks/>
          </p:cNvCxnSpPr>
          <p:nvPr/>
        </p:nvCxnSpPr>
        <p:spPr>
          <a:xfrm>
            <a:off x="4180917" y="1470264"/>
            <a:ext cx="69399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51A23D69-8A58-46CB-B28B-F805DE1E6B0B}"/>
              </a:ext>
            </a:extLst>
          </p:cNvPr>
          <p:cNvGrpSpPr/>
          <p:nvPr/>
        </p:nvGrpSpPr>
        <p:grpSpPr>
          <a:xfrm>
            <a:off x="766550" y="207951"/>
            <a:ext cx="3440554" cy="1262309"/>
            <a:chOff x="706906" y="242646"/>
            <a:chExt cx="3429482" cy="1397160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3931648-D54D-4C49-A4C7-5EE217E3F399}"/>
                </a:ext>
              </a:extLst>
            </p:cNvPr>
            <p:cNvSpPr txBox="1"/>
            <p:nvPr/>
          </p:nvSpPr>
          <p:spPr>
            <a:xfrm>
              <a:off x="1388134" y="1231019"/>
              <a:ext cx="2748254" cy="4087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분석 모델링 및 성능비교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EA2D7636-F9CE-4BEC-A0FA-0D13411A1A4E}"/>
                </a:ext>
              </a:extLst>
            </p:cNvPr>
            <p:cNvSpPr/>
            <p:nvPr/>
          </p:nvSpPr>
          <p:spPr>
            <a:xfrm>
              <a:off x="1717106" y="686326"/>
              <a:ext cx="2226117" cy="57911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2800" b="1" dirty="0">
                  <a:solidFill>
                    <a:srgbClr val="70A9F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분석 및 결과</a:t>
              </a: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F2646F9A-694C-40B4-8F23-3CF4A3D82A1E}"/>
                </a:ext>
              </a:extLst>
            </p:cNvPr>
            <p:cNvSpPr/>
            <p:nvPr/>
          </p:nvSpPr>
          <p:spPr>
            <a:xfrm>
              <a:off x="706906" y="242646"/>
              <a:ext cx="1823791" cy="132855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6000" b="1" dirty="0">
                  <a:solidFill>
                    <a:srgbClr val="70A9F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03</a:t>
              </a:r>
              <a:r>
                <a:rPr lang="en-US" altLang="ko-KR" sz="7200" b="1" dirty="0">
                  <a:solidFill>
                    <a:srgbClr val="70A9F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 </a:t>
              </a:r>
              <a:endParaRPr lang="ko-KR" altLang="en-US" sz="7200" b="1" dirty="0"/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0953339D-B736-4EAD-8E41-E5302332622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93" t="10037" r="16857" b="1251"/>
          <a:stretch/>
        </p:blipFill>
        <p:spPr>
          <a:xfrm>
            <a:off x="689839" y="1624148"/>
            <a:ext cx="5955861" cy="540802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827D307-CAD9-4A60-BF02-3A4A3486FD9A}"/>
              </a:ext>
            </a:extLst>
          </p:cNvPr>
          <p:cNvSpPr txBox="1"/>
          <p:nvPr/>
        </p:nvSpPr>
        <p:spPr>
          <a:xfrm>
            <a:off x="7810166" y="1470260"/>
            <a:ext cx="184731" cy="3227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b="1" dirty="0">
              <a:solidFill>
                <a:srgbClr val="70A9F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05445EC-879E-4CE7-AFD5-B66790AF5283}"/>
              </a:ext>
            </a:extLst>
          </p:cNvPr>
          <p:cNvSpPr txBox="1"/>
          <p:nvPr/>
        </p:nvSpPr>
        <p:spPr>
          <a:xfrm>
            <a:off x="7229045" y="1922310"/>
            <a:ext cx="3891835" cy="4247317"/>
          </a:xfrm>
          <a:prstGeom prst="rect">
            <a:avLst/>
          </a:prstGeom>
          <a:noFill/>
          <a:ln>
            <a:solidFill>
              <a:srgbClr val="70A9F0"/>
            </a:solidFill>
          </a:ln>
        </p:spPr>
        <p:txBody>
          <a:bodyPr wrap="none" rtlCol="0">
            <a:spAutoFit/>
          </a:bodyPr>
          <a:lstStyle/>
          <a:p>
            <a:pPr algn="ctr"/>
            <a:endParaRPr lang="en-US" altLang="ko-KR" b="1" dirty="0">
              <a:solidFill>
                <a:srgbClr val="70A9F0"/>
              </a:solidFill>
            </a:endParaRPr>
          </a:p>
          <a:p>
            <a:pPr algn="ctr"/>
            <a:endParaRPr lang="en-US" altLang="ko-KR" b="1" dirty="0">
              <a:solidFill>
                <a:srgbClr val="70A9F0"/>
              </a:solidFill>
            </a:endParaRPr>
          </a:p>
          <a:p>
            <a:pPr algn="ctr"/>
            <a:r>
              <a:rPr lang="en-US" altLang="ko-KR" b="1" dirty="0">
                <a:solidFill>
                  <a:srgbClr val="70A9F0"/>
                </a:solidFill>
              </a:rPr>
              <a:t>Count &amp; Casual : 0.69</a:t>
            </a:r>
          </a:p>
          <a:p>
            <a:pPr algn="ctr"/>
            <a:r>
              <a:rPr lang="en-US" altLang="ko-KR" b="1" dirty="0">
                <a:solidFill>
                  <a:srgbClr val="70A9F0"/>
                </a:solidFill>
              </a:rPr>
              <a:t>Count &amp; Registered : 0.97</a:t>
            </a:r>
          </a:p>
          <a:p>
            <a:pPr algn="ctr"/>
            <a:r>
              <a:rPr lang="en-US" altLang="ko-KR" b="1" dirty="0">
                <a:solidFill>
                  <a:srgbClr val="70A9F0"/>
                </a:solidFill>
              </a:rPr>
              <a:t>Count = Casual  + Registered</a:t>
            </a:r>
            <a:endParaRPr lang="ko-KR" altLang="en-US" b="1" dirty="0">
              <a:solidFill>
                <a:srgbClr val="70A9F0"/>
              </a:solidFill>
            </a:endParaRPr>
          </a:p>
          <a:p>
            <a:pPr algn="ctr"/>
            <a:endParaRPr lang="en-US" altLang="ko-KR" b="1" dirty="0">
              <a:solidFill>
                <a:srgbClr val="70A9F0"/>
              </a:solidFill>
            </a:endParaRPr>
          </a:p>
          <a:p>
            <a:pPr algn="ctr"/>
            <a:r>
              <a:rPr lang="en-US" altLang="ko-KR" b="1" dirty="0">
                <a:solidFill>
                  <a:srgbClr val="70A9F0"/>
                </a:solidFill>
              </a:rPr>
              <a:t>A </a:t>
            </a:r>
            <a:r>
              <a:rPr lang="ko-KR" altLang="en-US" b="1" dirty="0">
                <a:solidFill>
                  <a:srgbClr val="70A9F0"/>
                </a:solidFill>
              </a:rPr>
              <a:t>변수  </a:t>
            </a:r>
            <a:r>
              <a:rPr lang="en-US" altLang="ko-KR" b="1" dirty="0">
                <a:solidFill>
                  <a:srgbClr val="70A9F0"/>
                </a:solidFill>
              </a:rPr>
              <a:t>Random Forest Regressor</a:t>
            </a:r>
          </a:p>
          <a:p>
            <a:pPr algn="ctr"/>
            <a:r>
              <a:rPr lang="ko-KR" altLang="en-US" b="1" dirty="0">
                <a:solidFill>
                  <a:srgbClr val="70A9F0"/>
                </a:solidFill>
              </a:rPr>
              <a:t>↓</a:t>
            </a:r>
            <a:endParaRPr lang="en-US" altLang="ko-KR" b="1" dirty="0">
              <a:solidFill>
                <a:srgbClr val="70A9F0"/>
              </a:solidFill>
            </a:endParaRPr>
          </a:p>
          <a:p>
            <a:pPr algn="ctr"/>
            <a:r>
              <a:rPr lang="en-US" altLang="ko-KR" b="1" dirty="0">
                <a:solidFill>
                  <a:srgbClr val="70A9F0"/>
                </a:solidFill>
              </a:rPr>
              <a:t>Test</a:t>
            </a:r>
            <a:r>
              <a:rPr lang="ko-KR" altLang="en-US" b="1" dirty="0">
                <a:solidFill>
                  <a:srgbClr val="70A9F0"/>
                </a:solidFill>
              </a:rPr>
              <a:t> </a:t>
            </a:r>
            <a:r>
              <a:rPr lang="en-US" altLang="ko-KR" b="1" dirty="0">
                <a:solidFill>
                  <a:srgbClr val="70A9F0"/>
                </a:solidFill>
              </a:rPr>
              <a:t>-</a:t>
            </a:r>
            <a:r>
              <a:rPr lang="ko-KR" altLang="en-US" b="1" dirty="0">
                <a:solidFill>
                  <a:srgbClr val="70A9F0"/>
                </a:solidFill>
              </a:rPr>
              <a:t> </a:t>
            </a:r>
            <a:r>
              <a:rPr lang="en-US" altLang="ko-KR" b="1" dirty="0">
                <a:solidFill>
                  <a:srgbClr val="70A9F0"/>
                </a:solidFill>
              </a:rPr>
              <a:t>Registered &amp; Casual </a:t>
            </a:r>
            <a:r>
              <a:rPr lang="ko-KR" altLang="en-US" b="1" dirty="0">
                <a:solidFill>
                  <a:srgbClr val="70A9F0"/>
                </a:solidFill>
              </a:rPr>
              <a:t>예측</a:t>
            </a:r>
            <a:endParaRPr lang="en-US" altLang="ko-KR" b="1" dirty="0">
              <a:solidFill>
                <a:srgbClr val="70A9F0"/>
              </a:solidFill>
            </a:endParaRPr>
          </a:p>
          <a:p>
            <a:pPr algn="ctr"/>
            <a:r>
              <a:rPr lang="ko-KR" altLang="en-US" b="1" dirty="0">
                <a:solidFill>
                  <a:srgbClr val="70A9F0"/>
                </a:solidFill>
              </a:rPr>
              <a:t>↓</a:t>
            </a:r>
            <a:endParaRPr lang="en-US" altLang="ko-KR" b="1" dirty="0">
              <a:solidFill>
                <a:srgbClr val="70A9F0"/>
              </a:solidFill>
            </a:endParaRPr>
          </a:p>
          <a:p>
            <a:pPr algn="ctr"/>
            <a:r>
              <a:rPr lang="en-US" altLang="ko-KR" b="1" dirty="0">
                <a:solidFill>
                  <a:srgbClr val="70A9F0"/>
                </a:solidFill>
              </a:rPr>
              <a:t>Count </a:t>
            </a:r>
            <a:r>
              <a:rPr lang="ko-KR" altLang="en-US" b="1" dirty="0">
                <a:solidFill>
                  <a:srgbClr val="70A9F0"/>
                </a:solidFill>
              </a:rPr>
              <a:t>도출</a:t>
            </a:r>
            <a:endParaRPr lang="en-US" altLang="ko-KR" b="1" dirty="0">
              <a:solidFill>
                <a:srgbClr val="70A9F0"/>
              </a:solidFill>
            </a:endParaRPr>
          </a:p>
          <a:p>
            <a:pPr algn="ctr"/>
            <a:r>
              <a:rPr lang="ko-KR" altLang="en-US" b="1" dirty="0">
                <a:solidFill>
                  <a:srgbClr val="70A9F0"/>
                </a:solidFill>
              </a:rPr>
              <a:t>↓</a:t>
            </a:r>
            <a:endParaRPr lang="en-US" altLang="ko-KR" b="1" dirty="0">
              <a:solidFill>
                <a:srgbClr val="70A9F0"/>
              </a:solidFill>
            </a:endParaRPr>
          </a:p>
          <a:p>
            <a:pPr algn="ctr"/>
            <a:r>
              <a:rPr lang="en-US" altLang="ko-KR" b="1" dirty="0">
                <a:solidFill>
                  <a:srgbClr val="70A9F0"/>
                </a:solidFill>
              </a:rPr>
              <a:t>Kaggle 0.48366</a:t>
            </a:r>
          </a:p>
          <a:p>
            <a:pPr algn="ctr"/>
            <a:endParaRPr lang="en-US" altLang="ko-KR" b="1" dirty="0">
              <a:solidFill>
                <a:srgbClr val="70A9F0"/>
              </a:solidFill>
            </a:endParaRPr>
          </a:p>
          <a:p>
            <a:pPr algn="ctr"/>
            <a:endParaRPr lang="ko-KR" altLang="en-US" b="1" dirty="0">
              <a:solidFill>
                <a:srgbClr val="70A9F0"/>
              </a:solidFill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BDCD0CC0-8E96-4A13-A6CD-0BEAEBBF0781}"/>
              </a:ext>
            </a:extLst>
          </p:cNvPr>
          <p:cNvCxnSpPr>
            <a:cxnSpLocks/>
          </p:cNvCxnSpPr>
          <p:nvPr/>
        </p:nvCxnSpPr>
        <p:spPr>
          <a:xfrm>
            <a:off x="7419703" y="3429000"/>
            <a:ext cx="34747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43324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오른쪽 대괄호 9">
            <a:extLst>
              <a:ext uri="{FF2B5EF4-FFF2-40B4-BE49-F238E27FC236}">
                <a16:creationId xmlns:a16="http://schemas.microsoft.com/office/drawing/2014/main" id="{BD615585-4CAE-4AF4-94BB-023CC89A57A8}"/>
              </a:ext>
            </a:extLst>
          </p:cNvPr>
          <p:cNvSpPr/>
          <p:nvPr/>
        </p:nvSpPr>
        <p:spPr>
          <a:xfrm rot="16200000">
            <a:off x="2056811" y="-653847"/>
            <a:ext cx="911461" cy="3336751"/>
          </a:xfrm>
          <a:prstGeom prst="rightBracket">
            <a:avLst>
              <a:gd name="adj" fmla="val 0"/>
            </a:avLst>
          </a:prstGeom>
          <a:ln>
            <a:solidFill>
              <a:srgbClr val="70A9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5785BE46-1C7D-4711-8316-4D3AB38FA341}"/>
              </a:ext>
            </a:extLst>
          </p:cNvPr>
          <p:cNvCxnSpPr>
            <a:cxnSpLocks/>
          </p:cNvCxnSpPr>
          <p:nvPr/>
        </p:nvCxnSpPr>
        <p:spPr>
          <a:xfrm>
            <a:off x="4180917" y="1470264"/>
            <a:ext cx="69399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51A23D69-8A58-46CB-B28B-F805DE1E6B0B}"/>
              </a:ext>
            </a:extLst>
          </p:cNvPr>
          <p:cNvGrpSpPr/>
          <p:nvPr/>
        </p:nvGrpSpPr>
        <p:grpSpPr>
          <a:xfrm>
            <a:off x="766550" y="207951"/>
            <a:ext cx="3440554" cy="1262309"/>
            <a:chOff x="706906" y="242646"/>
            <a:chExt cx="3429482" cy="1397160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3931648-D54D-4C49-A4C7-5EE217E3F399}"/>
                </a:ext>
              </a:extLst>
            </p:cNvPr>
            <p:cNvSpPr txBox="1"/>
            <p:nvPr/>
          </p:nvSpPr>
          <p:spPr>
            <a:xfrm>
              <a:off x="1388134" y="1231019"/>
              <a:ext cx="2748254" cy="4087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분석 모델링 및 성능비교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EA2D7636-F9CE-4BEC-A0FA-0D13411A1A4E}"/>
                </a:ext>
              </a:extLst>
            </p:cNvPr>
            <p:cNvSpPr/>
            <p:nvPr/>
          </p:nvSpPr>
          <p:spPr>
            <a:xfrm>
              <a:off x="1717106" y="686326"/>
              <a:ext cx="2226117" cy="57911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2800" b="1" dirty="0">
                  <a:solidFill>
                    <a:srgbClr val="70A9F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분석 및 결과</a:t>
              </a: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F2646F9A-694C-40B4-8F23-3CF4A3D82A1E}"/>
                </a:ext>
              </a:extLst>
            </p:cNvPr>
            <p:cNvSpPr/>
            <p:nvPr/>
          </p:nvSpPr>
          <p:spPr>
            <a:xfrm>
              <a:off x="706906" y="242646"/>
              <a:ext cx="1823791" cy="132855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6000" b="1" dirty="0">
                  <a:solidFill>
                    <a:srgbClr val="70A9F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03</a:t>
              </a:r>
              <a:r>
                <a:rPr lang="en-US" altLang="ko-KR" sz="7200" b="1" dirty="0">
                  <a:solidFill>
                    <a:srgbClr val="70A9F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 </a:t>
              </a:r>
              <a:endParaRPr lang="ko-KR" altLang="en-US" sz="7200" b="1" dirty="0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F827D307-CAD9-4A60-BF02-3A4A3486FD9A}"/>
              </a:ext>
            </a:extLst>
          </p:cNvPr>
          <p:cNvSpPr txBox="1"/>
          <p:nvPr/>
        </p:nvSpPr>
        <p:spPr>
          <a:xfrm>
            <a:off x="7810166" y="1470260"/>
            <a:ext cx="184731" cy="3227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b="1" dirty="0">
              <a:solidFill>
                <a:srgbClr val="70A9F0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4F177AA-E765-4EC8-9AA7-1542D88B0B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165" y="2012390"/>
            <a:ext cx="5857875" cy="3790950"/>
          </a:xfrm>
          <a:prstGeom prst="rect">
            <a:avLst/>
          </a:prstGeom>
        </p:spPr>
      </p:pic>
      <p:sp>
        <p:nvSpPr>
          <p:cNvPr id="8" name="타원 7">
            <a:extLst>
              <a:ext uri="{FF2B5EF4-FFF2-40B4-BE49-F238E27FC236}">
                <a16:creationId xmlns:a16="http://schemas.microsoft.com/office/drawing/2014/main" id="{1CCCDD58-2AF6-4B78-BF7F-3CAB2178C680}"/>
              </a:ext>
            </a:extLst>
          </p:cNvPr>
          <p:cNvSpPr/>
          <p:nvPr/>
        </p:nvSpPr>
        <p:spPr>
          <a:xfrm>
            <a:off x="2496187" y="2458242"/>
            <a:ext cx="1139748" cy="3790950"/>
          </a:xfrm>
          <a:prstGeom prst="ellipse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9" name="다이어그램 8">
            <a:extLst>
              <a:ext uri="{FF2B5EF4-FFF2-40B4-BE49-F238E27FC236}">
                <a16:creationId xmlns:a16="http://schemas.microsoft.com/office/drawing/2014/main" id="{15D08734-DC24-4FBC-8CC2-67A802A240C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36137469"/>
              </p:ext>
            </p:extLst>
          </p:nvPr>
        </p:nvGraphicFramePr>
        <p:xfrm>
          <a:off x="6907942" y="2012390"/>
          <a:ext cx="4796378" cy="37909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7012534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오른쪽 대괄호 9">
            <a:extLst>
              <a:ext uri="{FF2B5EF4-FFF2-40B4-BE49-F238E27FC236}">
                <a16:creationId xmlns:a16="http://schemas.microsoft.com/office/drawing/2014/main" id="{BD615585-4CAE-4AF4-94BB-023CC89A57A8}"/>
              </a:ext>
            </a:extLst>
          </p:cNvPr>
          <p:cNvSpPr/>
          <p:nvPr/>
        </p:nvSpPr>
        <p:spPr>
          <a:xfrm rot="16200000">
            <a:off x="2056811" y="-653847"/>
            <a:ext cx="911461" cy="3336751"/>
          </a:xfrm>
          <a:prstGeom prst="rightBracket">
            <a:avLst>
              <a:gd name="adj" fmla="val 0"/>
            </a:avLst>
          </a:prstGeom>
          <a:ln>
            <a:solidFill>
              <a:srgbClr val="70A9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5785BE46-1C7D-4711-8316-4D3AB38FA341}"/>
              </a:ext>
            </a:extLst>
          </p:cNvPr>
          <p:cNvCxnSpPr>
            <a:cxnSpLocks/>
          </p:cNvCxnSpPr>
          <p:nvPr/>
        </p:nvCxnSpPr>
        <p:spPr>
          <a:xfrm>
            <a:off x="4180917" y="1470264"/>
            <a:ext cx="69399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51A23D69-8A58-46CB-B28B-F805DE1E6B0B}"/>
              </a:ext>
            </a:extLst>
          </p:cNvPr>
          <p:cNvGrpSpPr/>
          <p:nvPr/>
        </p:nvGrpSpPr>
        <p:grpSpPr>
          <a:xfrm>
            <a:off x="766550" y="207951"/>
            <a:ext cx="3712090" cy="1262309"/>
            <a:chOff x="706906" y="242646"/>
            <a:chExt cx="3700144" cy="1397160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3931648-D54D-4C49-A4C7-5EE217E3F399}"/>
                </a:ext>
              </a:extLst>
            </p:cNvPr>
            <p:cNvSpPr txBox="1"/>
            <p:nvPr/>
          </p:nvSpPr>
          <p:spPr>
            <a:xfrm>
              <a:off x="2068791" y="1231019"/>
              <a:ext cx="2338259" cy="4087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분석 결과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EA2D7636-F9CE-4BEC-A0FA-0D13411A1A4E}"/>
                </a:ext>
              </a:extLst>
            </p:cNvPr>
            <p:cNvSpPr/>
            <p:nvPr/>
          </p:nvSpPr>
          <p:spPr>
            <a:xfrm>
              <a:off x="1717106" y="686326"/>
              <a:ext cx="2226117" cy="57911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2800" b="1" dirty="0">
                  <a:solidFill>
                    <a:srgbClr val="70A9F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분석 및 결과</a:t>
              </a: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F2646F9A-694C-40B4-8F23-3CF4A3D82A1E}"/>
                </a:ext>
              </a:extLst>
            </p:cNvPr>
            <p:cNvSpPr/>
            <p:nvPr/>
          </p:nvSpPr>
          <p:spPr>
            <a:xfrm>
              <a:off x="706906" y="242646"/>
              <a:ext cx="1823791" cy="132855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6000" b="1" dirty="0">
                  <a:solidFill>
                    <a:srgbClr val="70A9F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03</a:t>
              </a:r>
              <a:r>
                <a:rPr lang="en-US" altLang="ko-KR" sz="7200" dirty="0">
                  <a:solidFill>
                    <a:srgbClr val="70A9F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 </a:t>
              </a:r>
              <a:endParaRPr lang="ko-KR" altLang="en-US" sz="7200" dirty="0"/>
            </a:p>
          </p:txBody>
        </p:sp>
      </p:grpSp>
      <p:sp>
        <p:nvSpPr>
          <p:cNvPr id="9" name="모서리가 둥근 직사각형 7">
            <a:extLst>
              <a:ext uri="{FF2B5EF4-FFF2-40B4-BE49-F238E27FC236}">
                <a16:creationId xmlns:a16="http://schemas.microsoft.com/office/drawing/2014/main" id="{D2800A72-E6A9-4369-A075-9FB2ABB3DC26}"/>
              </a:ext>
            </a:extLst>
          </p:cNvPr>
          <p:cNvSpPr/>
          <p:nvPr/>
        </p:nvSpPr>
        <p:spPr>
          <a:xfrm>
            <a:off x="997724" y="2868944"/>
            <a:ext cx="3044218" cy="3810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5D3043-9CEB-4EA1-8F1F-488F14A89C79}"/>
              </a:ext>
            </a:extLst>
          </p:cNvPr>
          <p:cNvSpPr txBox="1"/>
          <p:nvPr/>
        </p:nvSpPr>
        <p:spPr>
          <a:xfrm>
            <a:off x="1119123" y="2895070"/>
            <a:ext cx="280141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1. Gradient boost + A</a:t>
            </a:r>
            <a:endParaRPr lang="ko-KR" altLang="en-US" b="1" dirty="0"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EBF0DFAB-DD51-4026-AB48-26319ADF03FD}"/>
              </a:ext>
            </a:extLst>
          </p:cNvPr>
          <p:cNvGrpSpPr/>
          <p:nvPr/>
        </p:nvGrpSpPr>
        <p:grpSpPr>
          <a:xfrm>
            <a:off x="8365351" y="2868944"/>
            <a:ext cx="3044218" cy="395458"/>
            <a:chOff x="8309246" y="2880612"/>
            <a:chExt cx="3044218" cy="395458"/>
          </a:xfrm>
        </p:grpSpPr>
        <p:sp>
          <p:nvSpPr>
            <p:cNvPr id="25" name="모서리가 둥근 직사각형 28">
              <a:extLst>
                <a:ext uri="{FF2B5EF4-FFF2-40B4-BE49-F238E27FC236}">
                  <a16:creationId xmlns:a16="http://schemas.microsoft.com/office/drawing/2014/main" id="{8D7AAF9C-4F9D-48D1-B6BD-85384A15F946}"/>
                </a:ext>
              </a:extLst>
            </p:cNvPr>
            <p:cNvSpPr/>
            <p:nvPr/>
          </p:nvSpPr>
          <p:spPr>
            <a:xfrm>
              <a:off x="8309246" y="2880612"/>
              <a:ext cx="3044218" cy="3810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5036453-8CB3-4851-8CE6-A883B2032321}"/>
                </a:ext>
              </a:extLst>
            </p:cNvPr>
            <p:cNvSpPr txBox="1"/>
            <p:nvPr/>
          </p:nvSpPr>
          <p:spPr>
            <a:xfrm>
              <a:off x="8430645" y="2906738"/>
              <a:ext cx="280141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latin typeface="나눔고딕" pitchFamily="50" charset="-127"/>
                  <a:ea typeface="나눔고딕" pitchFamily="50" charset="-127"/>
                </a:rPr>
                <a:t>3. Random Forest + A</a:t>
              </a:r>
              <a:endParaRPr lang="ko-KR" altLang="en-US" b="1" dirty="0">
                <a:latin typeface="나눔고딕" pitchFamily="50" charset="-127"/>
                <a:ea typeface="나눔고딕" pitchFamily="50" charset="-127"/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1F1ACFE8-C3A1-4779-97A5-0104D015566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1" r="52475" b="-35712"/>
          <a:stretch/>
        </p:blipFill>
        <p:spPr>
          <a:xfrm>
            <a:off x="928712" y="3429000"/>
            <a:ext cx="2408239" cy="646331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BEDDCC40-5CDD-4AEA-BB33-FDAAC657634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2284" t="-7771" b="-1"/>
          <a:stretch/>
        </p:blipFill>
        <p:spPr>
          <a:xfrm>
            <a:off x="3124772" y="3644661"/>
            <a:ext cx="897695" cy="513259"/>
          </a:xfrm>
          <a:prstGeom prst="rect">
            <a:avLst/>
          </a:prstGeom>
        </p:spPr>
      </p:pic>
      <p:grpSp>
        <p:nvGrpSpPr>
          <p:cNvPr id="57" name="그룹 56">
            <a:extLst>
              <a:ext uri="{FF2B5EF4-FFF2-40B4-BE49-F238E27FC236}">
                <a16:creationId xmlns:a16="http://schemas.microsoft.com/office/drawing/2014/main" id="{9602892E-18A8-4C4C-9233-CFE727A2DF2A}"/>
              </a:ext>
            </a:extLst>
          </p:cNvPr>
          <p:cNvGrpSpPr/>
          <p:nvPr/>
        </p:nvGrpSpPr>
        <p:grpSpPr>
          <a:xfrm>
            <a:off x="4620837" y="2880612"/>
            <a:ext cx="3044218" cy="1119099"/>
            <a:chOff x="4714185" y="2880612"/>
            <a:chExt cx="3044218" cy="1119099"/>
          </a:xfrm>
        </p:grpSpPr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87278F7E-162E-46A9-B8D2-A63B5A21CFC2}"/>
                </a:ext>
              </a:extLst>
            </p:cNvPr>
            <p:cNvGrpSpPr/>
            <p:nvPr/>
          </p:nvGrpSpPr>
          <p:grpSpPr>
            <a:xfrm>
              <a:off x="4714185" y="2880612"/>
              <a:ext cx="3044218" cy="381000"/>
              <a:chOff x="4651405" y="2868944"/>
              <a:chExt cx="3044218" cy="381000"/>
            </a:xfrm>
          </p:grpSpPr>
          <p:sp>
            <p:nvSpPr>
              <p:cNvPr id="17" name="모서리가 둥근 직사각형 11">
                <a:extLst>
                  <a:ext uri="{FF2B5EF4-FFF2-40B4-BE49-F238E27FC236}">
                    <a16:creationId xmlns:a16="http://schemas.microsoft.com/office/drawing/2014/main" id="{3AB046B2-75E2-49E6-B6F5-00CD8F6BD369}"/>
                  </a:ext>
                </a:extLst>
              </p:cNvPr>
              <p:cNvSpPr/>
              <p:nvPr/>
            </p:nvSpPr>
            <p:spPr>
              <a:xfrm>
                <a:off x="4651405" y="2868944"/>
                <a:ext cx="3044218" cy="381000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5F3DB83-EFB7-4D22-B3EC-D0B43536B000}"/>
                  </a:ext>
                </a:extLst>
              </p:cNvPr>
              <p:cNvSpPr txBox="1"/>
              <p:nvPr/>
            </p:nvSpPr>
            <p:spPr>
              <a:xfrm>
                <a:off x="4772804" y="2895070"/>
                <a:ext cx="2801419" cy="3231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500" b="1" dirty="0">
                    <a:latin typeface="나눔고딕" pitchFamily="50" charset="-127"/>
                    <a:ea typeface="나눔고딕" pitchFamily="50" charset="-127"/>
                  </a:rPr>
                  <a:t>2. Random Forest +A+ Grid</a:t>
                </a:r>
                <a:endParaRPr lang="ko-KR" altLang="en-US" sz="1500" b="1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FD3FF3FD-8A9F-49CA-8BB8-32A34F043D6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33800" y="3447258"/>
              <a:ext cx="1762125" cy="495300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594B8B0A-160F-431C-9366-B45BB0AF97C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595925" y="3742536"/>
              <a:ext cx="885825" cy="257175"/>
            </a:xfrm>
            <a:prstGeom prst="rect">
              <a:avLst/>
            </a:prstGeom>
          </p:spPr>
        </p:pic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83294C9C-26CF-4DDF-B369-7670925EDD8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65351" y="3447261"/>
            <a:ext cx="2828925" cy="552450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CD39FB8E-8BFC-4712-B59C-5BC545871FD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362296" y="3676650"/>
            <a:ext cx="876300" cy="361950"/>
          </a:xfrm>
          <a:prstGeom prst="rect">
            <a:avLst/>
          </a:prstGeom>
        </p:spPr>
      </p:pic>
      <p:grpSp>
        <p:nvGrpSpPr>
          <p:cNvPr id="56" name="그룹 55">
            <a:extLst>
              <a:ext uri="{FF2B5EF4-FFF2-40B4-BE49-F238E27FC236}">
                <a16:creationId xmlns:a16="http://schemas.microsoft.com/office/drawing/2014/main" id="{D5824B64-2727-47AE-A2BE-E7466EB828A3}"/>
              </a:ext>
            </a:extLst>
          </p:cNvPr>
          <p:cNvGrpSpPr/>
          <p:nvPr/>
        </p:nvGrpSpPr>
        <p:grpSpPr>
          <a:xfrm>
            <a:off x="2322096" y="4546636"/>
            <a:ext cx="7537194" cy="1210436"/>
            <a:chOff x="2825102" y="4636502"/>
            <a:chExt cx="7537194" cy="1210436"/>
          </a:xfrm>
        </p:grpSpPr>
        <p:grpSp>
          <p:nvGrpSpPr>
            <p:cNvPr id="55" name="그룹 54">
              <a:extLst>
                <a:ext uri="{FF2B5EF4-FFF2-40B4-BE49-F238E27FC236}">
                  <a16:creationId xmlns:a16="http://schemas.microsoft.com/office/drawing/2014/main" id="{0C20056F-BA30-4700-AE98-90CCC66468D8}"/>
                </a:ext>
              </a:extLst>
            </p:cNvPr>
            <p:cNvGrpSpPr/>
            <p:nvPr/>
          </p:nvGrpSpPr>
          <p:grpSpPr>
            <a:xfrm>
              <a:off x="7318078" y="4636502"/>
              <a:ext cx="3044218" cy="381000"/>
              <a:chOff x="6992314" y="4664636"/>
              <a:chExt cx="3044218" cy="381000"/>
            </a:xfrm>
          </p:grpSpPr>
          <p:sp>
            <p:nvSpPr>
              <p:cNvPr id="20" name="모서리가 둥근 직사각형 19">
                <a:extLst>
                  <a:ext uri="{FF2B5EF4-FFF2-40B4-BE49-F238E27FC236}">
                    <a16:creationId xmlns:a16="http://schemas.microsoft.com/office/drawing/2014/main" id="{EF297EC4-FF6D-41E3-B571-6068FDCD7FE8}"/>
                  </a:ext>
                </a:extLst>
              </p:cNvPr>
              <p:cNvSpPr/>
              <p:nvPr/>
            </p:nvSpPr>
            <p:spPr>
              <a:xfrm>
                <a:off x="6992314" y="4664636"/>
                <a:ext cx="3044218" cy="381000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86A2F40-8601-4E48-930A-73171107BE9B}"/>
                  </a:ext>
                </a:extLst>
              </p:cNvPr>
              <p:cNvSpPr txBox="1"/>
              <p:nvPr/>
            </p:nvSpPr>
            <p:spPr>
              <a:xfrm>
                <a:off x="7038837" y="4672381"/>
                <a:ext cx="2801419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dirty="0">
                    <a:latin typeface="나눔고딕" pitchFamily="50" charset="-127"/>
                    <a:ea typeface="나눔고딕" pitchFamily="50" charset="-127"/>
                  </a:rPr>
                  <a:t>5. Linear + A</a:t>
                </a:r>
                <a:endParaRPr lang="ko-KR" altLang="en-US" b="1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A4D24A2B-20D0-415B-99E4-098B46AAD873}"/>
                </a:ext>
              </a:extLst>
            </p:cNvPr>
            <p:cNvGrpSpPr/>
            <p:nvPr/>
          </p:nvGrpSpPr>
          <p:grpSpPr>
            <a:xfrm>
              <a:off x="2825103" y="4660291"/>
              <a:ext cx="3044218" cy="381000"/>
              <a:chOff x="2760228" y="4707918"/>
              <a:chExt cx="3044218" cy="381000"/>
            </a:xfrm>
          </p:grpSpPr>
          <p:sp>
            <p:nvSpPr>
              <p:cNvPr id="19" name="모서리가 둥근 직사각형 17">
                <a:extLst>
                  <a:ext uri="{FF2B5EF4-FFF2-40B4-BE49-F238E27FC236}">
                    <a16:creationId xmlns:a16="http://schemas.microsoft.com/office/drawing/2014/main" id="{0716883F-135B-4CFD-86EE-E87FDF6773C3}"/>
                  </a:ext>
                </a:extLst>
              </p:cNvPr>
              <p:cNvSpPr/>
              <p:nvPr/>
            </p:nvSpPr>
            <p:spPr>
              <a:xfrm>
                <a:off x="2760228" y="4707918"/>
                <a:ext cx="3044218" cy="381000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CF21761-4C04-400F-B78C-DCFB3A7A7172}"/>
                  </a:ext>
                </a:extLst>
              </p:cNvPr>
              <p:cNvSpPr txBox="1"/>
              <p:nvPr/>
            </p:nvSpPr>
            <p:spPr>
              <a:xfrm>
                <a:off x="2916136" y="4719586"/>
                <a:ext cx="2801419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dirty="0">
                    <a:latin typeface="나눔고딕" pitchFamily="50" charset="-127"/>
                    <a:ea typeface="나눔고딕" pitchFamily="50" charset="-127"/>
                  </a:rPr>
                  <a:t>4. Random Forest + B</a:t>
                </a:r>
                <a:endParaRPr lang="ko-KR" altLang="en-US" b="1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pic>
          <p:nvPicPr>
            <p:cNvPr id="47" name="그림 46">
              <a:extLst>
                <a:ext uri="{FF2B5EF4-FFF2-40B4-BE49-F238E27FC236}">
                  <a16:creationId xmlns:a16="http://schemas.microsoft.com/office/drawing/2014/main" id="{3C52573A-7187-4B1D-92AF-91B5C1C2184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825102" y="5150904"/>
              <a:ext cx="3016233" cy="556876"/>
            </a:xfrm>
            <a:prstGeom prst="rect">
              <a:avLst/>
            </a:prstGeom>
          </p:spPr>
        </p:pic>
        <p:pic>
          <p:nvPicPr>
            <p:cNvPr id="48" name="그림 47">
              <a:extLst>
                <a:ext uri="{FF2B5EF4-FFF2-40B4-BE49-F238E27FC236}">
                  <a16:creationId xmlns:a16="http://schemas.microsoft.com/office/drawing/2014/main" id="{1503F326-0CBD-4D3C-B794-53F51931705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833800" y="5447844"/>
              <a:ext cx="823544" cy="399094"/>
            </a:xfrm>
            <a:prstGeom prst="rect">
              <a:avLst/>
            </a:prstGeom>
          </p:spPr>
        </p:pic>
        <p:pic>
          <p:nvPicPr>
            <p:cNvPr id="49" name="그림 48">
              <a:extLst>
                <a:ext uri="{FF2B5EF4-FFF2-40B4-BE49-F238E27FC236}">
                  <a16:creationId xmlns:a16="http://schemas.microsoft.com/office/drawing/2014/main" id="{3B899832-5713-440D-90E2-D67F70A125A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7309803" y="5150604"/>
              <a:ext cx="2965563" cy="471330"/>
            </a:xfrm>
            <a:prstGeom prst="rect">
              <a:avLst/>
            </a:prstGeom>
          </p:spPr>
        </p:pic>
        <p:pic>
          <p:nvPicPr>
            <p:cNvPr id="50" name="그림 49">
              <a:extLst>
                <a:ext uri="{FF2B5EF4-FFF2-40B4-BE49-F238E27FC236}">
                  <a16:creationId xmlns:a16="http://schemas.microsoft.com/office/drawing/2014/main" id="{E8A53D8B-11AD-43E8-81D4-53C3A12B811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9204757" y="5372966"/>
              <a:ext cx="947076" cy="3341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0223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오른쪽 대괄호 5"/>
          <p:cNvSpPr/>
          <p:nvPr/>
        </p:nvSpPr>
        <p:spPr>
          <a:xfrm rot="16200000" flipH="1">
            <a:off x="2071809" y="-262060"/>
            <a:ext cx="472831" cy="3028950"/>
          </a:xfrm>
          <a:prstGeom prst="rightBracket">
            <a:avLst>
              <a:gd name="adj" fmla="val 0"/>
            </a:avLst>
          </a:prstGeom>
          <a:ln w="22225">
            <a:solidFill>
              <a:srgbClr val="70A9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cxnSp>
        <p:nvCxnSpPr>
          <p:cNvPr id="8" name="직선 연결선 7"/>
          <p:cNvCxnSpPr>
            <a:stCxn id="6" idx="1"/>
          </p:cNvCxnSpPr>
          <p:nvPr/>
        </p:nvCxnSpPr>
        <p:spPr>
          <a:xfrm>
            <a:off x="3822700" y="1016000"/>
            <a:ext cx="7298180" cy="1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1235562" y="631277"/>
            <a:ext cx="214532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4400" b="1" dirty="0">
                <a:solidFill>
                  <a:srgbClr val="70A9F0"/>
                </a:solidFill>
                <a:latin typeface="Bahnschrift SemiCondensed" pitchFamily="34" charset="0"/>
              </a:rPr>
              <a:t>IDNEX</a:t>
            </a:r>
            <a:endParaRPr lang="ko-KR" altLang="en-US" sz="4400" b="1" dirty="0">
              <a:solidFill>
                <a:srgbClr val="70A9F0"/>
              </a:solidFill>
              <a:latin typeface="Bahnschrift SemiCondensed" pitchFamily="34" charset="0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1235562" y="2086501"/>
            <a:ext cx="3792490" cy="3973463"/>
            <a:chOff x="1235562" y="1949285"/>
            <a:chExt cx="3792490" cy="3973463"/>
          </a:xfrm>
        </p:grpSpPr>
        <p:grpSp>
          <p:nvGrpSpPr>
            <p:cNvPr id="4" name="그룹 3"/>
            <p:cNvGrpSpPr/>
            <p:nvPr/>
          </p:nvGrpSpPr>
          <p:grpSpPr>
            <a:xfrm>
              <a:off x="1235562" y="2058025"/>
              <a:ext cx="617463" cy="539526"/>
              <a:chOff x="817719" y="2092749"/>
              <a:chExt cx="617463" cy="539526"/>
            </a:xfrm>
          </p:grpSpPr>
          <p:sp>
            <p:nvSpPr>
              <p:cNvPr id="33" name="직사각형 32"/>
              <p:cNvSpPr/>
              <p:nvPr/>
            </p:nvSpPr>
            <p:spPr>
              <a:xfrm>
                <a:off x="817719" y="2092749"/>
                <a:ext cx="472057" cy="451413"/>
              </a:xfrm>
              <a:prstGeom prst="rect">
                <a:avLst/>
              </a:prstGeom>
              <a:solidFill>
                <a:srgbClr val="70A9F0"/>
              </a:solidFill>
              <a:ln w="25400">
                <a:solidFill>
                  <a:srgbClr val="70A9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" name="직사각형 2"/>
              <p:cNvSpPr/>
              <p:nvPr/>
            </p:nvSpPr>
            <p:spPr>
              <a:xfrm>
                <a:off x="963125" y="2180862"/>
                <a:ext cx="472057" cy="451413"/>
              </a:xfrm>
              <a:prstGeom prst="rect">
                <a:avLst/>
              </a:prstGeom>
              <a:noFill/>
              <a:ln w="25400">
                <a:solidFill>
                  <a:srgbClr val="70A9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6" name="그룹 35"/>
            <p:cNvGrpSpPr/>
            <p:nvPr/>
          </p:nvGrpSpPr>
          <p:grpSpPr>
            <a:xfrm>
              <a:off x="1235562" y="3163366"/>
              <a:ext cx="617463" cy="539526"/>
              <a:chOff x="817719" y="2092749"/>
              <a:chExt cx="617463" cy="539526"/>
            </a:xfrm>
          </p:grpSpPr>
          <p:sp>
            <p:nvSpPr>
              <p:cNvPr id="37" name="직사각형 36"/>
              <p:cNvSpPr/>
              <p:nvPr/>
            </p:nvSpPr>
            <p:spPr>
              <a:xfrm>
                <a:off x="817719" y="2092749"/>
                <a:ext cx="472057" cy="451413"/>
              </a:xfrm>
              <a:prstGeom prst="rect">
                <a:avLst/>
              </a:prstGeom>
              <a:solidFill>
                <a:srgbClr val="70A9F0"/>
              </a:solidFill>
              <a:ln w="25400">
                <a:solidFill>
                  <a:srgbClr val="70A9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직사각형 37"/>
              <p:cNvSpPr/>
              <p:nvPr/>
            </p:nvSpPr>
            <p:spPr>
              <a:xfrm>
                <a:off x="963125" y="2180862"/>
                <a:ext cx="472057" cy="451413"/>
              </a:xfrm>
              <a:prstGeom prst="rect">
                <a:avLst/>
              </a:prstGeom>
              <a:noFill/>
              <a:ln w="25400">
                <a:solidFill>
                  <a:srgbClr val="70A9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9" name="그룹 38"/>
            <p:cNvGrpSpPr/>
            <p:nvPr/>
          </p:nvGrpSpPr>
          <p:grpSpPr>
            <a:xfrm>
              <a:off x="1237118" y="4277881"/>
              <a:ext cx="617463" cy="539526"/>
              <a:chOff x="817719" y="2092749"/>
              <a:chExt cx="617463" cy="539526"/>
            </a:xfrm>
          </p:grpSpPr>
          <p:sp>
            <p:nvSpPr>
              <p:cNvPr id="40" name="직사각형 39"/>
              <p:cNvSpPr/>
              <p:nvPr/>
            </p:nvSpPr>
            <p:spPr>
              <a:xfrm>
                <a:off x="817719" y="2092749"/>
                <a:ext cx="472057" cy="451413"/>
              </a:xfrm>
              <a:prstGeom prst="rect">
                <a:avLst/>
              </a:prstGeom>
              <a:solidFill>
                <a:srgbClr val="70A9F0"/>
              </a:solidFill>
              <a:ln w="25400">
                <a:solidFill>
                  <a:srgbClr val="70A9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직사각형 40"/>
              <p:cNvSpPr/>
              <p:nvPr/>
            </p:nvSpPr>
            <p:spPr>
              <a:xfrm>
                <a:off x="963125" y="2180862"/>
                <a:ext cx="472057" cy="451413"/>
              </a:xfrm>
              <a:prstGeom prst="rect">
                <a:avLst/>
              </a:prstGeom>
              <a:noFill/>
              <a:ln w="25400">
                <a:solidFill>
                  <a:srgbClr val="70A9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2" name="그룹 41"/>
            <p:cNvGrpSpPr/>
            <p:nvPr/>
          </p:nvGrpSpPr>
          <p:grpSpPr>
            <a:xfrm>
              <a:off x="1235562" y="5383222"/>
              <a:ext cx="617463" cy="539526"/>
              <a:chOff x="817719" y="2092749"/>
              <a:chExt cx="617463" cy="539526"/>
            </a:xfrm>
          </p:grpSpPr>
          <p:sp>
            <p:nvSpPr>
              <p:cNvPr id="43" name="직사각형 42"/>
              <p:cNvSpPr/>
              <p:nvPr/>
            </p:nvSpPr>
            <p:spPr>
              <a:xfrm>
                <a:off x="817719" y="2092749"/>
                <a:ext cx="472057" cy="451413"/>
              </a:xfrm>
              <a:prstGeom prst="rect">
                <a:avLst/>
              </a:prstGeom>
              <a:solidFill>
                <a:srgbClr val="70A9F0"/>
              </a:solidFill>
              <a:ln w="25400">
                <a:solidFill>
                  <a:srgbClr val="70A9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" name="직사각형 43"/>
              <p:cNvSpPr/>
              <p:nvPr/>
            </p:nvSpPr>
            <p:spPr>
              <a:xfrm>
                <a:off x="963125" y="2180862"/>
                <a:ext cx="472057" cy="451413"/>
              </a:xfrm>
              <a:prstGeom prst="rect">
                <a:avLst/>
              </a:prstGeom>
              <a:noFill/>
              <a:ln w="25400">
                <a:solidFill>
                  <a:srgbClr val="70A9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" name="직사각형 4"/>
            <p:cNvSpPr/>
            <p:nvPr/>
          </p:nvSpPr>
          <p:spPr>
            <a:xfrm>
              <a:off x="1998431" y="2003654"/>
              <a:ext cx="1633781" cy="57496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 ExtraBold" pitchFamily="50" charset="-127"/>
                  <a:ea typeface="나눔고딕 ExtraBold" pitchFamily="50" charset="-127"/>
                  <a:cs typeface="Aharoni" panose="02010803020104030203" pitchFamily="2" charset="-79"/>
                </a:rPr>
                <a:t> 분석 주제</a:t>
              </a:r>
              <a:endPara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  <a:cs typeface="Aharoni" panose="02010803020104030203" pitchFamily="2" charset="-79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284680" y="1949285"/>
              <a:ext cx="373820" cy="56015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2400" b="1" dirty="0">
                  <a:solidFill>
                    <a:schemeClr val="bg1"/>
                  </a:solidFill>
                  <a:latin typeface="HY신명조" panose="02030600000101010101" pitchFamily="18" charset="-127"/>
                  <a:ea typeface="HY신명조" panose="02030600000101010101" pitchFamily="18" charset="-127"/>
                  <a:cs typeface="Aharoni" panose="02010803020104030203" pitchFamily="2" charset="-79"/>
                </a:rPr>
                <a:t>1</a:t>
              </a:r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1284680" y="3054626"/>
              <a:ext cx="373820" cy="56015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2400" b="1" dirty="0">
                  <a:solidFill>
                    <a:schemeClr val="bg1"/>
                  </a:solidFill>
                  <a:latin typeface="HY신명조" panose="02030600000101010101" pitchFamily="18" charset="-127"/>
                  <a:ea typeface="HY신명조" panose="02030600000101010101" pitchFamily="18" charset="-127"/>
                  <a:cs typeface="Aharoni" panose="02010803020104030203" pitchFamily="2" charset="-79"/>
                </a:rPr>
                <a:t>2</a:t>
              </a: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1286138" y="4159967"/>
              <a:ext cx="373820" cy="56015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2400" b="1" dirty="0">
                  <a:solidFill>
                    <a:schemeClr val="bg1"/>
                  </a:solidFill>
                  <a:latin typeface="HY신명조" panose="02030600000101010101" pitchFamily="18" charset="-127"/>
                  <a:ea typeface="HY신명조" panose="02030600000101010101" pitchFamily="18" charset="-127"/>
                  <a:cs typeface="Aharoni" panose="02010803020104030203" pitchFamily="2" charset="-79"/>
                </a:rPr>
                <a:t>3</a:t>
              </a: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1293038" y="5265308"/>
              <a:ext cx="373820" cy="56015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2400" b="1" dirty="0">
                  <a:solidFill>
                    <a:schemeClr val="bg1"/>
                  </a:solidFill>
                  <a:latin typeface="HY신명조" panose="02030600000101010101" pitchFamily="18" charset="-127"/>
                  <a:ea typeface="HY신명조" panose="02030600000101010101" pitchFamily="18" charset="-127"/>
                  <a:cs typeface="Aharoni" panose="02010803020104030203" pitchFamily="2" charset="-79"/>
                </a:rPr>
                <a:t>4</a:t>
              </a: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073397" y="3108995"/>
              <a:ext cx="2954655" cy="57496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 ExtraBold" pitchFamily="50" charset="-127"/>
                  <a:ea typeface="나눔고딕 ExtraBold" pitchFamily="50" charset="-127"/>
                  <a:cs typeface="Aharoni" panose="02010803020104030203" pitchFamily="2" charset="-79"/>
                </a:rPr>
                <a:t>데이터 </a:t>
              </a:r>
              <a:r>
                <a:rPr lang="ko-KR" altLang="en-US" sz="24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 ExtraBold" pitchFamily="50" charset="-127"/>
                  <a:ea typeface="나눔고딕 ExtraBold" pitchFamily="50" charset="-127"/>
                  <a:cs typeface="Aharoni" panose="02010803020104030203" pitchFamily="2" charset="-79"/>
                </a:rPr>
                <a:t>전처리</a:t>
              </a:r>
              <a:r>
                <a:rPr lang="en-US" altLang="ko-KR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 ExtraBold" pitchFamily="50" charset="-127"/>
                  <a:ea typeface="나눔고딕 ExtraBold" pitchFamily="50" charset="-127"/>
                  <a:cs typeface="Aharoni" panose="02010803020104030203" pitchFamily="2" charset="-79"/>
                </a:rPr>
                <a:t>	</a:t>
              </a: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2073397" y="4223510"/>
              <a:ext cx="1941557" cy="57496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 ExtraBold" pitchFamily="50" charset="-127"/>
                  <a:ea typeface="나눔고딕 ExtraBold" pitchFamily="50" charset="-127"/>
                  <a:cs typeface="Aharoni" panose="02010803020104030203" pitchFamily="2" charset="-79"/>
                </a:rPr>
                <a:t>분석 및 결과</a:t>
              </a:r>
              <a:endPara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  <a:cs typeface="Aharoni" panose="02010803020104030203" pitchFamily="2" charset="-79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2073397" y="5328851"/>
              <a:ext cx="2557110" cy="57496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 ExtraBold" pitchFamily="50" charset="-127"/>
                  <a:ea typeface="나눔고딕 ExtraBold" pitchFamily="50" charset="-127"/>
                  <a:cs typeface="Aharoni" panose="02010803020104030203" pitchFamily="2" charset="-79"/>
                </a:rPr>
                <a:t>결과 및 활용방안</a:t>
              </a:r>
              <a:endPara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  <a:cs typeface="Aharoni" panose="02010803020104030203" pitchFamily="2" charset="-79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6431265" y="2178998"/>
            <a:ext cx="20810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분석 배경</a:t>
            </a:r>
            <a:endParaRPr lang="en-US" altLang="ko-KR" dirty="0">
              <a:solidFill>
                <a:schemeClr val="bg2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분석 목적</a:t>
            </a:r>
            <a:endParaRPr lang="en-US" altLang="ko-KR" dirty="0">
              <a:solidFill>
                <a:schemeClr val="bg2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분석 평가방법 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6431265" y="3291235"/>
            <a:ext cx="43797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데이터 구성</a:t>
            </a:r>
            <a:endParaRPr lang="en-US" altLang="ko-KR" dirty="0">
              <a:solidFill>
                <a:schemeClr val="bg2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데이터 정제</a:t>
            </a:r>
            <a:endParaRPr lang="en-US" altLang="ko-KR" dirty="0">
              <a:solidFill>
                <a:schemeClr val="bg2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431264" y="5402524"/>
            <a:ext cx="42644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결과 </a:t>
            </a:r>
            <a:endParaRPr lang="en-US" altLang="ko-KR" dirty="0">
              <a:solidFill>
                <a:schemeClr val="bg2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활용방안</a:t>
            </a:r>
            <a:endParaRPr lang="en-US" altLang="ko-KR" dirty="0">
              <a:solidFill>
                <a:schemeClr val="bg2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schemeClr val="bg2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431265" y="4415097"/>
            <a:ext cx="3322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분석 모델링 및 성능비교</a:t>
            </a:r>
            <a:endParaRPr lang="en-US" altLang="ko-KR" dirty="0">
              <a:solidFill>
                <a:schemeClr val="bg2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분석 결과</a:t>
            </a:r>
          </a:p>
        </p:txBody>
      </p:sp>
    </p:spTree>
    <p:extLst>
      <p:ext uri="{BB962C8B-B14F-4D97-AF65-F5344CB8AC3E}">
        <p14:creationId xmlns:p14="http://schemas.microsoft.com/office/powerpoint/2010/main" val="38104828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오른쪽 대괄호 9">
            <a:extLst>
              <a:ext uri="{FF2B5EF4-FFF2-40B4-BE49-F238E27FC236}">
                <a16:creationId xmlns:a16="http://schemas.microsoft.com/office/drawing/2014/main" id="{BD615585-4CAE-4AF4-94BB-023CC89A57A8}"/>
              </a:ext>
            </a:extLst>
          </p:cNvPr>
          <p:cNvSpPr/>
          <p:nvPr/>
        </p:nvSpPr>
        <p:spPr>
          <a:xfrm rot="16200000">
            <a:off x="2056811" y="-653847"/>
            <a:ext cx="911461" cy="3336751"/>
          </a:xfrm>
          <a:prstGeom prst="rightBracket">
            <a:avLst>
              <a:gd name="adj" fmla="val 0"/>
            </a:avLst>
          </a:prstGeom>
          <a:ln>
            <a:solidFill>
              <a:srgbClr val="70A9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5785BE46-1C7D-4711-8316-4D3AB38FA341}"/>
              </a:ext>
            </a:extLst>
          </p:cNvPr>
          <p:cNvCxnSpPr>
            <a:cxnSpLocks/>
          </p:cNvCxnSpPr>
          <p:nvPr/>
        </p:nvCxnSpPr>
        <p:spPr>
          <a:xfrm>
            <a:off x="4180917" y="1470264"/>
            <a:ext cx="69399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51A23D69-8A58-46CB-B28B-F805DE1E6B0B}"/>
              </a:ext>
            </a:extLst>
          </p:cNvPr>
          <p:cNvGrpSpPr/>
          <p:nvPr/>
        </p:nvGrpSpPr>
        <p:grpSpPr>
          <a:xfrm>
            <a:off x="766550" y="207951"/>
            <a:ext cx="3712090" cy="1262309"/>
            <a:chOff x="706906" y="242646"/>
            <a:chExt cx="3700144" cy="1397160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3931648-D54D-4C49-A4C7-5EE217E3F399}"/>
                </a:ext>
              </a:extLst>
            </p:cNvPr>
            <p:cNvSpPr txBox="1"/>
            <p:nvPr/>
          </p:nvSpPr>
          <p:spPr>
            <a:xfrm>
              <a:off x="2068791" y="1231019"/>
              <a:ext cx="2338259" cy="4087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분석 결과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EA2D7636-F9CE-4BEC-A0FA-0D13411A1A4E}"/>
                </a:ext>
              </a:extLst>
            </p:cNvPr>
            <p:cNvSpPr/>
            <p:nvPr/>
          </p:nvSpPr>
          <p:spPr>
            <a:xfrm>
              <a:off x="1717106" y="686326"/>
              <a:ext cx="2226117" cy="57911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2800" b="1" dirty="0">
                  <a:solidFill>
                    <a:srgbClr val="70A9F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분석 및 결과</a:t>
              </a: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F2646F9A-694C-40B4-8F23-3CF4A3D82A1E}"/>
                </a:ext>
              </a:extLst>
            </p:cNvPr>
            <p:cNvSpPr/>
            <p:nvPr/>
          </p:nvSpPr>
          <p:spPr>
            <a:xfrm>
              <a:off x="706906" y="242646"/>
              <a:ext cx="1823791" cy="132855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6000" b="1" dirty="0">
                  <a:solidFill>
                    <a:srgbClr val="70A9F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03</a:t>
              </a:r>
              <a:r>
                <a:rPr lang="en-US" altLang="ko-KR" sz="7200" dirty="0">
                  <a:solidFill>
                    <a:srgbClr val="70A9F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 </a:t>
              </a:r>
              <a:endParaRPr lang="ko-KR" altLang="en-US" sz="7200" dirty="0"/>
            </a:p>
          </p:txBody>
        </p:sp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772CBB73-E4CE-4195-AA1A-2E31B2F79D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293" y="2611150"/>
            <a:ext cx="6378325" cy="258928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3A9FC06-5C69-4D56-B7A9-EE75CFB3229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1114" b="-4221"/>
          <a:stretch/>
        </p:blipFill>
        <p:spPr>
          <a:xfrm>
            <a:off x="7084217" y="1920240"/>
            <a:ext cx="4657861" cy="3802347"/>
          </a:xfrm>
          <a:prstGeom prst="rect">
            <a:avLst/>
          </a:prstGeom>
        </p:spPr>
      </p:pic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D1E48E72-4330-446D-A8D9-E44624083ABB}"/>
              </a:ext>
            </a:extLst>
          </p:cNvPr>
          <p:cNvCxnSpPr>
            <a:cxnSpLocks/>
          </p:cNvCxnSpPr>
          <p:nvPr/>
        </p:nvCxnSpPr>
        <p:spPr>
          <a:xfrm>
            <a:off x="6964895" y="1920240"/>
            <a:ext cx="0" cy="397110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20E3817E-354C-4191-8554-E3DE67F4E9EE}"/>
              </a:ext>
            </a:extLst>
          </p:cNvPr>
          <p:cNvSpPr txBox="1"/>
          <p:nvPr/>
        </p:nvSpPr>
        <p:spPr>
          <a:xfrm>
            <a:off x="4274735" y="679247"/>
            <a:ext cx="26901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>
                <a:solidFill>
                  <a:srgbClr val="70A9F0"/>
                </a:solidFill>
              </a:rPr>
              <a:t>Ensemble </a:t>
            </a:r>
            <a:endParaRPr lang="ko-KR" altLang="en-US" sz="4000" b="1" dirty="0">
              <a:solidFill>
                <a:srgbClr val="70A9F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07EFF46-16F0-4C35-97D5-2F867527E0EB}"/>
              </a:ext>
            </a:extLst>
          </p:cNvPr>
          <p:cNvSpPr txBox="1"/>
          <p:nvPr/>
        </p:nvSpPr>
        <p:spPr>
          <a:xfrm>
            <a:off x="1061678" y="1754370"/>
            <a:ext cx="471475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b="1" dirty="0">
                <a:solidFill>
                  <a:srgbClr val="70A9F0"/>
                </a:solidFill>
              </a:rPr>
              <a:t>Boosting – Gradient Boosting</a:t>
            </a:r>
            <a:endParaRPr lang="ko-KR" altLang="en-US" sz="2500" b="1" dirty="0">
              <a:solidFill>
                <a:srgbClr val="70A9F0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D82022C-3835-42A6-88A1-35257E8B8EBE}"/>
              </a:ext>
            </a:extLst>
          </p:cNvPr>
          <p:cNvSpPr txBox="1"/>
          <p:nvPr/>
        </p:nvSpPr>
        <p:spPr>
          <a:xfrm>
            <a:off x="7330655" y="1754370"/>
            <a:ext cx="416498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b="1" dirty="0">
                <a:solidFill>
                  <a:srgbClr val="70A9F0"/>
                </a:solidFill>
              </a:rPr>
              <a:t>Bagging – Random Forest</a:t>
            </a:r>
            <a:endParaRPr lang="ko-KR" altLang="en-US" sz="2500" b="1" dirty="0">
              <a:solidFill>
                <a:srgbClr val="70A9F0"/>
              </a:solidFill>
            </a:endParaRP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6ED45834-1B84-4436-ACA1-5526ED56CFC4}"/>
              </a:ext>
            </a:extLst>
          </p:cNvPr>
          <p:cNvGrpSpPr/>
          <p:nvPr/>
        </p:nvGrpSpPr>
        <p:grpSpPr>
          <a:xfrm>
            <a:off x="1236786" y="5580164"/>
            <a:ext cx="3676234" cy="369332"/>
            <a:chOff x="1005840" y="5580164"/>
            <a:chExt cx="3676234" cy="369332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26B4414-195A-4DA5-B2F0-C61EBACEE7B4}"/>
                </a:ext>
              </a:extLst>
            </p:cNvPr>
            <p:cNvSpPr txBox="1"/>
            <p:nvPr/>
          </p:nvSpPr>
          <p:spPr>
            <a:xfrm>
              <a:off x="1467733" y="5580164"/>
              <a:ext cx="32143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rgbClr val="70A9F0"/>
                  </a:solidFill>
                </a:rPr>
                <a:t> </a:t>
              </a:r>
              <a:r>
                <a:rPr lang="ko-KR" altLang="en-US" b="1" dirty="0">
                  <a:solidFill>
                    <a:srgbClr val="70A9F0"/>
                  </a:solidFill>
                </a:rPr>
                <a:t>개별 모델의  성능이 낮을 때</a:t>
              </a:r>
            </a:p>
          </p:txBody>
        </p:sp>
        <p:sp>
          <p:nvSpPr>
            <p:cNvPr id="32" name="화살표: 오른쪽 31">
              <a:extLst>
                <a:ext uri="{FF2B5EF4-FFF2-40B4-BE49-F238E27FC236}">
                  <a16:creationId xmlns:a16="http://schemas.microsoft.com/office/drawing/2014/main" id="{A66C1006-E38C-4D12-B4F3-132631489978}"/>
                </a:ext>
              </a:extLst>
            </p:cNvPr>
            <p:cNvSpPr/>
            <p:nvPr/>
          </p:nvSpPr>
          <p:spPr>
            <a:xfrm>
              <a:off x="1005840" y="5607345"/>
              <a:ext cx="461893" cy="311185"/>
            </a:xfrm>
            <a:prstGeom prst="rightArrow">
              <a:avLst/>
            </a:prstGeom>
            <a:solidFill>
              <a:srgbClr val="70A9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70A9F0"/>
                </a:solidFill>
              </a:endParaRP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946FCFA1-6F25-4A28-A624-7DC9D58F48FA}"/>
              </a:ext>
            </a:extLst>
          </p:cNvPr>
          <p:cNvGrpSpPr/>
          <p:nvPr/>
        </p:nvGrpSpPr>
        <p:grpSpPr>
          <a:xfrm>
            <a:off x="7924435" y="5607345"/>
            <a:ext cx="2969311" cy="369332"/>
            <a:chOff x="8529207" y="5580164"/>
            <a:chExt cx="2969311" cy="369332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F4DC8348-64CF-46E4-AABC-25D1928A42C3}"/>
                </a:ext>
              </a:extLst>
            </p:cNvPr>
            <p:cNvSpPr txBox="1"/>
            <p:nvPr/>
          </p:nvSpPr>
          <p:spPr>
            <a:xfrm>
              <a:off x="8991100" y="5580164"/>
              <a:ext cx="25074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rgbClr val="70A9F0"/>
                  </a:solidFill>
                </a:rPr>
                <a:t> </a:t>
              </a:r>
              <a:r>
                <a:rPr lang="ko-KR" altLang="en-US" b="1" dirty="0" err="1">
                  <a:solidFill>
                    <a:srgbClr val="70A9F0"/>
                  </a:solidFill>
                </a:rPr>
                <a:t>오버피팅이</a:t>
              </a:r>
              <a:r>
                <a:rPr lang="ko-KR" altLang="en-US" b="1" dirty="0">
                  <a:solidFill>
                    <a:srgbClr val="70A9F0"/>
                  </a:solidFill>
                </a:rPr>
                <a:t> 문제일 때</a:t>
              </a:r>
            </a:p>
          </p:txBody>
        </p:sp>
        <p:sp>
          <p:nvSpPr>
            <p:cNvPr id="51" name="화살표: 오른쪽 50">
              <a:extLst>
                <a:ext uri="{FF2B5EF4-FFF2-40B4-BE49-F238E27FC236}">
                  <a16:creationId xmlns:a16="http://schemas.microsoft.com/office/drawing/2014/main" id="{CCBD77E4-2CFA-4FF8-A29B-C6EA37C1D2D0}"/>
                </a:ext>
              </a:extLst>
            </p:cNvPr>
            <p:cNvSpPr/>
            <p:nvPr/>
          </p:nvSpPr>
          <p:spPr>
            <a:xfrm>
              <a:off x="8529207" y="5607344"/>
              <a:ext cx="461893" cy="311185"/>
            </a:xfrm>
            <a:prstGeom prst="rightArrow">
              <a:avLst/>
            </a:prstGeom>
            <a:solidFill>
              <a:srgbClr val="70A9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70A9F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145643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오른쪽 대괄호 9">
            <a:extLst>
              <a:ext uri="{FF2B5EF4-FFF2-40B4-BE49-F238E27FC236}">
                <a16:creationId xmlns:a16="http://schemas.microsoft.com/office/drawing/2014/main" id="{BD615585-4CAE-4AF4-94BB-023CC89A57A8}"/>
              </a:ext>
            </a:extLst>
          </p:cNvPr>
          <p:cNvSpPr/>
          <p:nvPr/>
        </p:nvSpPr>
        <p:spPr>
          <a:xfrm rot="16200000">
            <a:off x="2056811" y="-653847"/>
            <a:ext cx="911461" cy="3336751"/>
          </a:xfrm>
          <a:prstGeom prst="rightBracket">
            <a:avLst>
              <a:gd name="adj" fmla="val 0"/>
            </a:avLst>
          </a:prstGeom>
          <a:ln>
            <a:solidFill>
              <a:srgbClr val="70A9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5785BE46-1C7D-4711-8316-4D3AB38FA341}"/>
              </a:ext>
            </a:extLst>
          </p:cNvPr>
          <p:cNvCxnSpPr>
            <a:cxnSpLocks/>
          </p:cNvCxnSpPr>
          <p:nvPr/>
        </p:nvCxnSpPr>
        <p:spPr>
          <a:xfrm>
            <a:off x="4180917" y="1470264"/>
            <a:ext cx="69399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51A23D69-8A58-46CB-B28B-F805DE1E6B0B}"/>
              </a:ext>
            </a:extLst>
          </p:cNvPr>
          <p:cNvGrpSpPr/>
          <p:nvPr/>
        </p:nvGrpSpPr>
        <p:grpSpPr>
          <a:xfrm>
            <a:off x="766550" y="207951"/>
            <a:ext cx="2146841" cy="1411647"/>
            <a:chOff x="706906" y="242646"/>
            <a:chExt cx="2139933" cy="1562453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EA2D7636-F9CE-4BEC-A0FA-0D13411A1A4E}"/>
                </a:ext>
              </a:extLst>
            </p:cNvPr>
            <p:cNvSpPr/>
            <p:nvPr/>
          </p:nvSpPr>
          <p:spPr>
            <a:xfrm>
              <a:off x="1779159" y="749065"/>
              <a:ext cx="1067680" cy="105603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2800" b="1" dirty="0">
                  <a:solidFill>
                    <a:srgbClr val="70A9F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결과 </a:t>
              </a:r>
              <a:endParaRPr lang="en-US" altLang="ko-KR" sz="2800" b="1" dirty="0">
                <a:solidFill>
                  <a:srgbClr val="70A9F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  <a:p>
              <a:r>
                <a:rPr lang="en-US" altLang="ko-KR" sz="2800" b="1" dirty="0">
                  <a:solidFill>
                    <a:srgbClr val="70A9F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      </a:t>
              </a:r>
              <a:r>
                <a:rPr lang="ko-KR" altLang="en-US" sz="2800" b="1" dirty="0">
                  <a:solidFill>
                    <a:srgbClr val="70A9F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 </a:t>
              </a: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F2646F9A-694C-40B4-8F23-3CF4A3D82A1E}"/>
                </a:ext>
              </a:extLst>
            </p:cNvPr>
            <p:cNvSpPr/>
            <p:nvPr/>
          </p:nvSpPr>
          <p:spPr>
            <a:xfrm>
              <a:off x="706906" y="242646"/>
              <a:ext cx="1823791" cy="132855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6000" b="1" dirty="0">
                  <a:solidFill>
                    <a:srgbClr val="70A9F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04</a:t>
              </a:r>
              <a:r>
                <a:rPr lang="en-US" altLang="ko-KR" sz="7200" b="1" dirty="0">
                  <a:solidFill>
                    <a:srgbClr val="70A9F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 </a:t>
              </a:r>
              <a:endParaRPr lang="ko-KR" altLang="en-US" sz="7200" b="1" dirty="0"/>
            </a:p>
          </p:txBody>
        </p:sp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6C3E3186-5F7C-4B82-94B9-DAE6194C9F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3155" y="1520269"/>
            <a:ext cx="5045689" cy="525172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A95B33D-5514-4510-8832-3151C9D3C223}"/>
              </a:ext>
            </a:extLst>
          </p:cNvPr>
          <p:cNvSpPr txBox="1"/>
          <p:nvPr/>
        </p:nvSpPr>
        <p:spPr>
          <a:xfrm>
            <a:off x="1172851" y="3719387"/>
            <a:ext cx="1338828" cy="553998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3000" b="1" dirty="0">
                <a:solidFill>
                  <a:srgbClr val="70A9F0"/>
                </a:solidFill>
              </a:rPr>
              <a:t>정성적</a:t>
            </a: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FE3B2520-67F1-4EC2-99B6-8E043000C632}"/>
              </a:ext>
            </a:extLst>
          </p:cNvPr>
          <p:cNvSpPr/>
          <p:nvPr/>
        </p:nvSpPr>
        <p:spPr>
          <a:xfrm>
            <a:off x="698338" y="2862472"/>
            <a:ext cx="2217406" cy="2286000"/>
          </a:xfrm>
          <a:prstGeom prst="ellipse">
            <a:avLst/>
          </a:prstGeom>
          <a:noFill/>
          <a:ln w="38100">
            <a:solidFill>
              <a:srgbClr val="70A9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9FA46D-CD70-4E1C-86C2-DBB1D34BD15F}"/>
              </a:ext>
            </a:extLst>
          </p:cNvPr>
          <p:cNvSpPr txBox="1"/>
          <p:nvPr/>
        </p:nvSpPr>
        <p:spPr>
          <a:xfrm flipH="1">
            <a:off x="9795489" y="3719387"/>
            <a:ext cx="4467498" cy="5539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3000" b="1" dirty="0">
                <a:solidFill>
                  <a:srgbClr val="70A9F0"/>
                </a:solidFill>
              </a:rPr>
              <a:t>정량적</a:t>
            </a:r>
            <a:endParaRPr lang="en-US" altLang="ko-KR" sz="3000" b="1" dirty="0">
              <a:solidFill>
                <a:srgbClr val="70A9F0"/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D43045EF-C9D2-4008-B3EF-EA06D15F6474}"/>
              </a:ext>
            </a:extLst>
          </p:cNvPr>
          <p:cNvSpPr/>
          <p:nvPr/>
        </p:nvSpPr>
        <p:spPr>
          <a:xfrm>
            <a:off x="9276255" y="2853386"/>
            <a:ext cx="2217406" cy="2286000"/>
          </a:xfrm>
          <a:prstGeom prst="ellipse">
            <a:avLst/>
          </a:prstGeom>
          <a:noFill/>
          <a:ln w="38100">
            <a:solidFill>
              <a:srgbClr val="70A9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08151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7"/>
          <p:cNvSpPr/>
          <p:nvPr/>
        </p:nvSpPr>
        <p:spPr>
          <a:xfrm>
            <a:off x="5180525" y="2720240"/>
            <a:ext cx="1830950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8000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 SemiCondensed" pitchFamily="34" charset="0"/>
                <a:cs typeface="+mn-ea"/>
                <a:sym typeface="+mn-lt"/>
              </a:rPr>
              <a:t>END</a:t>
            </a:r>
            <a:endParaRPr lang="zh-CN" altLang="en-US" sz="8000" dirty="0">
              <a:solidFill>
                <a:schemeClr val="tx1">
                  <a:lumMod val="65000"/>
                  <a:lumOff val="35000"/>
                </a:schemeClr>
              </a:solidFill>
              <a:latin typeface="Bahnschrift SemiCondensed" pitchFamily="34" charset="0"/>
              <a:cs typeface="+mn-ea"/>
              <a:sym typeface="+mn-lt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4067175" y="3381959"/>
            <a:ext cx="4057650" cy="0"/>
            <a:chOff x="4067175" y="3381959"/>
            <a:chExt cx="4057650" cy="0"/>
          </a:xfrm>
        </p:grpSpPr>
        <p:cxnSp>
          <p:nvCxnSpPr>
            <p:cNvPr id="9" name="直接连接符 17"/>
            <p:cNvCxnSpPr/>
            <p:nvPr/>
          </p:nvCxnSpPr>
          <p:spPr>
            <a:xfrm>
              <a:off x="4067175" y="3381959"/>
              <a:ext cx="971550" cy="0"/>
            </a:xfrm>
            <a:prstGeom prst="line">
              <a:avLst/>
            </a:prstGeom>
            <a:ln w="25400" cmpd="thickThin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8"/>
            <p:cNvCxnSpPr/>
            <p:nvPr/>
          </p:nvCxnSpPr>
          <p:spPr>
            <a:xfrm>
              <a:off x="7153275" y="3381959"/>
              <a:ext cx="971550" cy="0"/>
            </a:xfrm>
            <a:prstGeom prst="line">
              <a:avLst/>
            </a:prstGeom>
            <a:ln w="25400" cmpd="thickThin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64259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오른쪽 대괄호 9">
            <a:extLst>
              <a:ext uri="{FF2B5EF4-FFF2-40B4-BE49-F238E27FC236}">
                <a16:creationId xmlns:a16="http://schemas.microsoft.com/office/drawing/2014/main" id="{BD615585-4CAE-4AF4-94BB-023CC89A57A8}"/>
              </a:ext>
            </a:extLst>
          </p:cNvPr>
          <p:cNvSpPr/>
          <p:nvPr/>
        </p:nvSpPr>
        <p:spPr>
          <a:xfrm rot="16200000">
            <a:off x="2056811" y="-653847"/>
            <a:ext cx="911461" cy="3336751"/>
          </a:xfrm>
          <a:prstGeom prst="rightBracket">
            <a:avLst>
              <a:gd name="adj" fmla="val 0"/>
            </a:avLst>
          </a:prstGeom>
          <a:ln>
            <a:solidFill>
              <a:srgbClr val="70A9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5785BE46-1C7D-4711-8316-4D3AB38FA341}"/>
              </a:ext>
            </a:extLst>
          </p:cNvPr>
          <p:cNvCxnSpPr>
            <a:cxnSpLocks/>
          </p:cNvCxnSpPr>
          <p:nvPr/>
        </p:nvCxnSpPr>
        <p:spPr>
          <a:xfrm>
            <a:off x="4180917" y="1470264"/>
            <a:ext cx="69399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51A23D69-8A58-46CB-B28B-F805DE1E6B0B}"/>
              </a:ext>
            </a:extLst>
          </p:cNvPr>
          <p:cNvGrpSpPr/>
          <p:nvPr/>
        </p:nvGrpSpPr>
        <p:grpSpPr>
          <a:xfrm>
            <a:off x="844165" y="449328"/>
            <a:ext cx="3336752" cy="1015663"/>
            <a:chOff x="784271" y="519634"/>
            <a:chExt cx="3326014" cy="1124165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3931648-D54D-4C49-A4C7-5EE217E3F399}"/>
                </a:ext>
              </a:extLst>
            </p:cNvPr>
            <p:cNvSpPr txBox="1"/>
            <p:nvPr/>
          </p:nvSpPr>
          <p:spPr>
            <a:xfrm>
              <a:off x="1772026" y="1235013"/>
              <a:ext cx="2338259" cy="4087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분석 배경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EA2D7636-F9CE-4BEC-A0FA-0D13411A1A4E}"/>
                </a:ext>
              </a:extLst>
            </p:cNvPr>
            <p:cNvSpPr/>
            <p:nvPr/>
          </p:nvSpPr>
          <p:spPr>
            <a:xfrm>
              <a:off x="1959175" y="686326"/>
              <a:ext cx="1741970" cy="57911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2800" b="1" dirty="0">
                  <a:solidFill>
                    <a:srgbClr val="70A9F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분석 주제</a:t>
              </a: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F2646F9A-694C-40B4-8F23-3CF4A3D82A1E}"/>
                </a:ext>
              </a:extLst>
            </p:cNvPr>
            <p:cNvSpPr/>
            <p:nvPr/>
          </p:nvSpPr>
          <p:spPr>
            <a:xfrm>
              <a:off x="784271" y="519634"/>
              <a:ext cx="1823791" cy="1124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6000" b="1" dirty="0">
                  <a:solidFill>
                    <a:srgbClr val="70A9F0"/>
                  </a:solidFill>
                  <a:ea typeface="나눔고딕 ExtraBold" panose="020D0904000000000000" pitchFamily="50" charset="-127"/>
                </a:rPr>
                <a:t>01 </a:t>
              </a:r>
              <a:endParaRPr lang="ko-KR" altLang="en-US" sz="6000" b="1" dirty="0">
                <a:solidFill>
                  <a:srgbClr val="70A9F0"/>
                </a:solidFill>
                <a:ea typeface="나눔고딕 ExtraBold" panose="020D0904000000000000" pitchFamily="50" charset="-127"/>
              </a:endParaRPr>
            </a:p>
          </p:txBody>
        </p:sp>
      </p:grpSp>
      <p:pic>
        <p:nvPicPr>
          <p:cNvPr id="8" name="그림 7">
            <a:extLst>
              <a:ext uri="{FF2B5EF4-FFF2-40B4-BE49-F238E27FC236}">
                <a16:creationId xmlns:a16="http://schemas.microsoft.com/office/drawing/2014/main" id="{5C61424B-8D10-4FF4-9ACC-5BF9548359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5953" y="1744773"/>
            <a:ext cx="4554430" cy="455443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703B947-D96C-4304-9938-FC32536846DE}"/>
              </a:ext>
            </a:extLst>
          </p:cNvPr>
          <p:cNvSpPr txBox="1"/>
          <p:nvPr/>
        </p:nvSpPr>
        <p:spPr>
          <a:xfrm>
            <a:off x="6457361" y="1961958"/>
            <a:ext cx="5196102" cy="815608"/>
          </a:xfrm>
          <a:prstGeom prst="rect">
            <a:avLst/>
          </a:prstGeom>
          <a:noFill/>
          <a:ln>
            <a:noFill/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none" rtlCol="0">
            <a:spAutoFit/>
          </a:bodyPr>
          <a:lstStyle/>
          <a:p>
            <a:r>
              <a:rPr lang="en-US" altLang="ko-KR" sz="4700" b="1" dirty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Sharing economy</a:t>
            </a:r>
            <a:endParaRPr lang="ko-KR" altLang="en-US" sz="4700" b="1" dirty="0">
              <a:solidFill>
                <a:schemeClr val="accent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93950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>
            <a:extLst>
              <a:ext uri="{FF2B5EF4-FFF2-40B4-BE49-F238E27FC236}">
                <a16:creationId xmlns:a16="http://schemas.microsoft.com/office/drawing/2014/main" id="{7D9C30AB-F200-43EF-926A-42D0C00FF5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6095999" y="2404411"/>
            <a:ext cx="5622788" cy="3810527"/>
          </a:xfrm>
          <a:prstGeom prst="rect">
            <a:avLst/>
          </a:prstGeom>
        </p:spPr>
      </p:pic>
      <p:sp>
        <p:nvSpPr>
          <p:cNvPr id="10" name="오른쪽 대괄호 9">
            <a:extLst>
              <a:ext uri="{FF2B5EF4-FFF2-40B4-BE49-F238E27FC236}">
                <a16:creationId xmlns:a16="http://schemas.microsoft.com/office/drawing/2014/main" id="{BD615585-4CAE-4AF4-94BB-023CC89A57A8}"/>
              </a:ext>
            </a:extLst>
          </p:cNvPr>
          <p:cNvSpPr/>
          <p:nvPr/>
        </p:nvSpPr>
        <p:spPr>
          <a:xfrm rot="16200000">
            <a:off x="2056811" y="-653847"/>
            <a:ext cx="911461" cy="3336751"/>
          </a:xfrm>
          <a:prstGeom prst="rightBracket">
            <a:avLst>
              <a:gd name="adj" fmla="val 0"/>
            </a:avLst>
          </a:prstGeom>
          <a:ln>
            <a:solidFill>
              <a:srgbClr val="70A9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5785BE46-1C7D-4711-8316-4D3AB38FA341}"/>
              </a:ext>
            </a:extLst>
          </p:cNvPr>
          <p:cNvCxnSpPr>
            <a:cxnSpLocks/>
          </p:cNvCxnSpPr>
          <p:nvPr/>
        </p:nvCxnSpPr>
        <p:spPr>
          <a:xfrm>
            <a:off x="4180917" y="1470264"/>
            <a:ext cx="69399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id="{C7AA3EF5-E9FD-46EC-9277-5296FA7A0F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04411"/>
            <a:ext cx="6839177" cy="3810527"/>
          </a:xfrm>
          <a:prstGeom prst="rect">
            <a:avLst/>
          </a:prstGeom>
        </p:spPr>
      </p:pic>
      <p:grpSp>
        <p:nvGrpSpPr>
          <p:cNvPr id="13" name="그룹 12">
            <a:extLst>
              <a:ext uri="{FF2B5EF4-FFF2-40B4-BE49-F238E27FC236}">
                <a16:creationId xmlns:a16="http://schemas.microsoft.com/office/drawing/2014/main" id="{51A23D69-8A58-46CB-B28B-F805DE1E6B0B}"/>
              </a:ext>
            </a:extLst>
          </p:cNvPr>
          <p:cNvGrpSpPr/>
          <p:nvPr/>
        </p:nvGrpSpPr>
        <p:grpSpPr>
          <a:xfrm>
            <a:off x="766550" y="207951"/>
            <a:ext cx="3656622" cy="1262309"/>
            <a:chOff x="706906" y="242646"/>
            <a:chExt cx="3644854" cy="1397160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3931648-D54D-4C49-A4C7-5EE217E3F399}"/>
                </a:ext>
              </a:extLst>
            </p:cNvPr>
            <p:cNvSpPr txBox="1"/>
            <p:nvPr/>
          </p:nvSpPr>
          <p:spPr>
            <a:xfrm>
              <a:off x="2013501" y="1231019"/>
              <a:ext cx="2338259" cy="4087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분석 목적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EA2D7636-F9CE-4BEC-A0FA-0D13411A1A4E}"/>
                </a:ext>
              </a:extLst>
            </p:cNvPr>
            <p:cNvSpPr/>
            <p:nvPr/>
          </p:nvSpPr>
          <p:spPr>
            <a:xfrm>
              <a:off x="1959175" y="686326"/>
              <a:ext cx="1741970" cy="57911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2800" b="1" dirty="0">
                  <a:solidFill>
                    <a:srgbClr val="70A9F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분석 주제</a:t>
              </a: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F2646F9A-694C-40B4-8F23-3CF4A3D82A1E}"/>
                </a:ext>
              </a:extLst>
            </p:cNvPr>
            <p:cNvSpPr/>
            <p:nvPr/>
          </p:nvSpPr>
          <p:spPr>
            <a:xfrm>
              <a:off x="706906" y="242646"/>
              <a:ext cx="1823791" cy="132855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6000" b="1" dirty="0">
                  <a:solidFill>
                    <a:srgbClr val="70A9F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01</a:t>
              </a:r>
              <a:r>
                <a:rPr lang="en-US" altLang="ko-KR" sz="7200" dirty="0">
                  <a:solidFill>
                    <a:srgbClr val="70A9F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 </a:t>
              </a:r>
              <a:endParaRPr lang="ko-KR" altLang="en-US" sz="7200" dirty="0"/>
            </a:p>
          </p:txBody>
        </p:sp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9AD52873-773A-4636-92FB-8AC2C7159B0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8936" b="89196" l="9875" r="89375">
                        <a14:foregroundMark x1="22625" y1="33225" x2="22625" y2="33225"/>
                        <a14:foregroundMark x1="8500" y1="28920" x2="8250" y2="60520"/>
                        <a14:foregroundMark x1="8250" y1="60520" x2="15563" y2="70349"/>
                        <a14:foregroundMark x1="15563" y1="70349" x2="40563" y2="80991"/>
                        <a14:foregroundMark x1="40563" y1="80991" x2="64375" y2="83428"/>
                        <a14:foregroundMark x1="64375" y1="83428" x2="66688" y2="88952"/>
                        <a14:foregroundMark x1="8500" y1="28188" x2="20938" y2="22746"/>
                        <a14:foregroundMark x1="20938" y1="22746" x2="53750" y2="24370"/>
                        <a14:foregroundMark x1="53750" y1="24370" x2="67563" y2="23721"/>
                        <a14:foregroundMark x1="67563" y1="23721" x2="88938" y2="27214"/>
                        <a14:foregroundMark x1="88938" y1="27214" x2="92688" y2="39399"/>
                        <a14:foregroundMark x1="92688" y1="39399" x2="81438" y2="51665"/>
                        <a14:foregroundMark x1="81438" y1="51665" x2="81938" y2="69050"/>
                        <a14:foregroundMark x1="81938" y1="69050" x2="87125" y2="81560"/>
                        <a14:foregroundMark x1="87125" y1="81560" x2="86375" y2="8919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644" b="10241"/>
          <a:stretch/>
        </p:blipFill>
        <p:spPr>
          <a:xfrm>
            <a:off x="3673311" y="2205571"/>
            <a:ext cx="4845377" cy="336783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7137054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오른쪽 대괄호 9">
            <a:extLst>
              <a:ext uri="{FF2B5EF4-FFF2-40B4-BE49-F238E27FC236}">
                <a16:creationId xmlns:a16="http://schemas.microsoft.com/office/drawing/2014/main" id="{BD615585-4CAE-4AF4-94BB-023CC89A57A8}"/>
              </a:ext>
            </a:extLst>
          </p:cNvPr>
          <p:cNvSpPr/>
          <p:nvPr/>
        </p:nvSpPr>
        <p:spPr>
          <a:xfrm rot="16200000">
            <a:off x="2056811" y="-653847"/>
            <a:ext cx="911461" cy="3336751"/>
          </a:xfrm>
          <a:prstGeom prst="rightBracket">
            <a:avLst>
              <a:gd name="adj" fmla="val 0"/>
            </a:avLst>
          </a:prstGeom>
          <a:ln>
            <a:solidFill>
              <a:srgbClr val="70A9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5785BE46-1C7D-4711-8316-4D3AB38FA341}"/>
              </a:ext>
            </a:extLst>
          </p:cNvPr>
          <p:cNvCxnSpPr>
            <a:cxnSpLocks/>
          </p:cNvCxnSpPr>
          <p:nvPr/>
        </p:nvCxnSpPr>
        <p:spPr>
          <a:xfrm>
            <a:off x="4180917" y="1470264"/>
            <a:ext cx="69399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51A23D69-8A58-46CB-B28B-F805DE1E6B0B}"/>
              </a:ext>
            </a:extLst>
          </p:cNvPr>
          <p:cNvGrpSpPr/>
          <p:nvPr/>
        </p:nvGrpSpPr>
        <p:grpSpPr>
          <a:xfrm>
            <a:off x="766550" y="207951"/>
            <a:ext cx="3562447" cy="1248140"/>
            <a:chOff x="706906" y="242646"/>
            <a:chExt cx="3550982" cy="138147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3931648-D54D-4C49-A4C7-5EE217E3F399}"/>
                </a:ext>
              </a:extLst>
            </p:cNvPr>
            <p:cNvSpPr txBox="1"/>
            <p:nvPr/>
          </p:nvSpPr>
          <p:spPr>
            <a:xfrm>
              <a:off x="1919629" y="1215336"/>
              <a:ext cx="2338259" cy="4087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분석 평가방법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EA2D7636-F9CE-4BEC-A0FA-0D13411A1A4E}"/>
                </a:ext>
              </a:extLst>
            </p:cNvPr>
            <p:cNvSpPr/>
            <p:nvPr/>
          </p:nvSpPr>
          <p:spPr>
            <a:xfrm>
              <a:off x="1959175" y="686326"/>
              <a:ext cx="1741970" cy="57911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2800" b="1" dirty="0">
                  <a:solidFill>
                    <a:srgbClr val="70A9F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분석 주제</a:t>
              </a: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F2646F9A-694C-40B4-8F23-3CF4A3D82A1E}"/>
                </a:ext>
              </a:extLst>
            </p:cNvPr>
            <p:cNvSpPr/>
            <p:nvPr/>
          </p:nvSpPr>
          <p:spPr>
            <a:xfrm>
              <a:off x="706906" y="242646"/>
              <a:ext cx="1823791" cy="132855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6000" b="1" dirty="0">
                  <a:solidFill>
                    <a:srgbClr val="70A9F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01</a:t>
              </a:r>
              <a:r>
                <a:rPr lang="en-US" altLang="ko-KR" sz="7200" dirty="0">
                  <a:solidFill>
                    <a:srgbClr val="70A9F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 </a:t>
              </a:r>
              <a:endParaRPr lang="ko-KR" altLang="en-US" sz="7200" dirty="0"/>
            </a:p>
          </p:txBody>
        </p:sp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id="{A3355DDA-51D5-4E4A-A584-E5A20F880E76}"/>
              </a:ext>
            </a:extLst>
          </p:cNvPr>
          <p:cNvSpPr/>
          <p:nvPr/>
        </p:nvSpPr>
        <p:spPr>
          <a:xfrm>
            <a:off x="2512541" y="2452048"/>
            <a:ext cx="878925" cy="9769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69CBDAC7-7B37-4B6C-BF1C-5E62DCCCDF2D}"/>
              </a:ext>
            </a:extLst>
          </p:cNvPr>
          <p:cNvGrpSpPr/>
          <p:nvPr/>
        </p:nvGrpSpPr>
        <p:grpSpPr>
          <a:xfrm>
            <a:off x="516834" y="3110851"/>
            <a:ext cx="6398239" cy="1119418"/>
            <a:chOff x="1358537" y="1493727"/>
            <a:chExt cx="6398239" cy="1119418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D69358EB-4EE8-4661-9585-2C3E80594FCD}"/>
                </a:ext>
              </a:extLst>
            </p:cNvPr>
            <p:cNvGrpSpPr/>
            <p:nvPr/>
          </p:nvGrpSpPr>
          <p:grpSpPr>
            <a:xfrm>
              <a:off x="2596229" y="1493727"/>
              <a:ext cx="5160547" cy="1119418"/>
              <a:chOff x="2512540" y="2452048"/>
              <a:chExt cx="5160547" cy="1119418"/>
            </a:xfrm>
          </p:grpSpPr>
          <p:pic>
            <p:nvPicPr>
              <p:cNvPr id="7" name="그림 6">
                <a:extLst>
                  <a:ext uri="{FF2B5EF4-FFF2-40B4-BE49-F238E27FC236}">
                    <a16:creationId xmlns:a16="http://schemas.microsoft.com/office/drawing/2014/main" id="{CB38D2CD-9B3A-484B-902F-EC0D38564D2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56092" y="2638425"/>
                <a:ext cx="3724275" cy="790575"/>
              </a:xfrm>
              <a:prstGeom prst="rect">
                <a:avLst/>
              </a:prstGeom>
            </p:spPr>
          </p:pic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73E761AD-E370-4188-93EE-A799D6AB63A7}"/>
                  </a:ext>
                </a:extLst>
              </p:cNvPr>
              <p:cNvSpPr/>
              <p:nvPr/>
            </p:nvSpPr>
            <p:spPr>
              <a:xfrm>
                <a:off x="2512540" y="2594514"/>
                <a:ext cx="878925" cy="97695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4EEDE749-938F-46A1-8157-55A9515B7741}"/>
                  </a:ext>
                </a:extLst>
              </p:cNvPr>
              <p:cNvSpPr/>
              <p:nvPr/>
            </p:nvSpPr>
            <p:spPr>
              <a:xfrm>
                <a:off x="6794162" y="2452048"/>
                <a:ext cx="878925" cy="97695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5DD33AA-86D9-4268-A4D0-F52F3B5BE231}"/>
                </a:ext>
              </a:extLst>
            </p:cNvPr>
            <p:cNvSpPr txBox="1"/>
            <p:nvPr/>
          </p:nvSpPr>
          <p:spPr>
            <a:xfrm>
              <a:off x="1358537" y="1821106"/>
              <a:ext cx="2114681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500" b="1" i="1" dirty="0"/>
                <a:t>RMSLE =</a:t>
              </a:r>
              <a:endParaRPr lang="ko-KR" altLang="en-US" sz="3500" b="1" i="1" dirty="0"/>
            </a:p>
          </p:txBody>
        </p:sp>
      </p:grpSp>
      <p:graphicFrame>
        <p:nvGraphicFramePr>
          <p:cNvPr id="20" name="다이어그램 19">
            <a:extLst>
              <a:ext uri="{FF2B5EF4-FFF2-40B4-BE49-F238E27FC236}">
                <a16:creationId xmlns:a16="http://schemas.microsoft.com/office/drawing/2014/main" id="{E1D51FA2-C0AA-431B-A335-4DB7B19E9D3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45035746"/>
              </p:ext>
            </p:extLst>
          </p:nvPr>
        </p:nvGraphicFramePr>
        <p:xfrm>
          <a:off x="6447228" y="1615339"/>
          <a:ext cx="5194755" cy="36457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4AC2753C-A909-4EE0-82FE-D62E7AFB77F9}"/>
              </a:ext>
            </a:extLst>
          </p:cNvPr>
          <p:cNvSpPr/>
          <p:nvPr/>
        </p:nvSpPr>
        <p:spPr>
          <a:xfrm>
            <a:off x="287383" y="2076994"/>
            <a:ext cx="5995851" cy="3184124"/>
          </a:xfrm>
          <a:prstGeom prst="roundRect">
            <a:avLst/>
          </a:prstGeom>
          <a:noFill/>
          <a:ln w="28575">
            <a:solidFill>
              <a:srgbClr val="70A9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56430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오른쪽 대괄호 9">
            <a:extLst>
              <a:ext uri="{FF2B5EF4-FFF2-40B4-BE49-F238E27FC236}">
                <a16:creationId xmlns:a16="http://schemas.microsoft.com/office/drawing/2014/main" id="{BD615585-4CAE-4AF4-94BB-023CC89A57A8}"/>
              </a:ext>
            </a:extLst>
          </p:cNvPr>
          <p:cNvSpPr/>
          <p:nvPr/>
        </p:nvSpPr>
        <p:spPr>
          <a:xfrm rot="16200000">
            <a:off x="2056811" y="-653847"/>
            <a:ext cx="911461" cy="3336751"/>
          </a:xfrm>
          <a:prstGeom prst="rightBracket">
            <a:avLst>
              <a:gd name="adj" fmla="val 0"/>
            </a:avLst>
          </a:prstGeom>
          <a:ln>
            <a:solidFill>
              <a:srgbClr val="70A9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rgbClr val="70A9F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5785BE46-1C7D-4711-8316-4D3AB38FA341}"/>
              </a:ext>
            </a:extLst>
          </p:cNvPr>
          <p:cNvCxnSpPr>
            <a:cxnSpLocks/>
          </p:cNvCxnSpPr>
          <p:nvPr/>
        </p:nvCxnSpPr>
        <p:spPr>
          <a:xfrm>
            <a:off x="4180917" y="1470264"/>
            <a:ext cx="69399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51A23D69-8A58-46CB-B28B-F805DE1E6B0B}"/>
              </a:ext>
            </a:extLst>
          </p:cNvPr>
          <p:cNvGrpSpPr/>
          <p:nvPr/>
        </p:nvGrpSpPr>
        <p:grpSpPr>
          <a:xfrm>
            <a:off x="766550" y="207951"/>
            <a:ext cx="3362982" cy="1271041"/>
            <a:chOff x="706906" y="242646"/>
            <a:chExt cx="3352159" cy="1406825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3931648-D54D-4C49-A4C7-5EE217E3F399}"/>
                </a:ext>
              </a:extLst>
            </p:cNvPr>
            <p:cNvSpPr txBox="1"/>
            <p:nvPr/>
          </p:nvSpPr>
          <p:spPr>
            <a:xfrm>
              <a:off x="1676358" y="1240684"/>
              <a:ext cx="2338259" cy="4087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데이터 구성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EA2D7636-F9CE-4BEC-A0FA-0D13411A1A4E}"/>
                </a:ext>
              </a:extLst>
            </p:cNvPr>
            <p:cNvSpPr/>
            <p:nvPr/>
          </p:nvSpPr>
          <p:spPr>
            <a:xfrm>
              <a:off x="1601260" y="686326"/>
              <a:ext cx="2457805" cy="57911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2800" b="1" dirty="0">
                  <a:solidFill>
                    <a:srgbClr val="70A9F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데이터 전처리</a:t>
              </a: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F2646F9A-694C-40B4-8F23-3CF4A3D82A1E}"/>
                </a:ext>
              </a:extLst>
            </p:cNvPr>
            <p:cNvSpPr/>
            <p:nvPr/>
          </p:nvSpPr>
          <p:spPr>
            <a:xfrm>
              <a:off x="706906" y="242646"/>
              <a:ext cx="1823791" cy="132855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6000" b="1" dirty="0">
                  <a:solidFill>
                    <a:srgbClr val="70A9F0"/>
                  </a:solidFill>
                  <a:ea typeface="나눔고딕 ExtraBold" panose="020D0904000000000000" pitchFamily="50" charset="-127"/>
                </a:rPr>
                <a:t>02</a:t>
              </a:r>
              <a:r>
                <a:rPr lang="en-US" altLang="ko-KR" sz="7200" b="1" dirty="0">
                  <a:solidFill>
                    <a:srgbClr val="70A9F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 </a:t>
              </a:r>
              <a:endParaRPr lang="ko-KR" altLang="en-US" sz="7200" b="1" dirty="0">
                <a:solidFill>
                  <a:srgbClr val="70A9F0"/>
                </a:solidFill>
              </a:endParaRPr>
            </a:p>
          </p:txBody>
        </p:sp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7DE54C30-290F-4B6F-9F53-61E5F48801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" r="22816" b="1"/>
          <a:stretch/>
        </p:blipFill>
        <p:spPr>
          <a:xfrm>
            <a:off x="408534" y="1803766"/>
            <a:ext cx="8327365" cy="2128723"/>
          </a:xfrm>
          <a:prstGeom prst="rect">
            <a:avLst/>
          </a:prstGeom>
          <a:ln w="19050">
            <a:solidFill>
              <a:srgbClr val="70A9F0"/>
            </a:solidFill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66E6383-45A1-41BB-8486-9A4B3BD492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6852" t="-573" r="97" b="574"/>
          <a:stretch/>
        </p:blipFill>
        <p:spPr>
          <a:xfrm>
            <a:off x="9233246" y="1762186"/>
            <a:ext cx="2550220" cy="2132883"/>
          </a:xfrm>
          <a:prstGeom prst="rect">
            <a:avLst/>
          </a:prstGeom>
          <a:ln w="19050">
            <a:solidFill>
              <a:srgbClr val="70A9F0"/>
            </a:solidFill>
          </a:ln>
        </p:spPr>
      </p:pic>
      <p:grpSp>
        <p:nvGrpSpPr>
          <p:cNvPr id="31" name="그룹 30">
            <a:extLst>
              <a:ext uri="{FF2B5EF4-FFF2-40B4-BE49-F238E27FC236}">
                <a16:creationId xmlns:a16="http://schemas.microsoft.com/office/drawing/2014/main" id="{61C0812D-08B9-4E4F-8879-18801097A3DE}"/>
              </a:ext>
            </a:extLst>
          </p:cNvPr>
          <p:cNvGrpSpPr/>
          <p:nvPr/>
        </p:nvGrpSpPr>
        <p:grpSpPr>
          <a:xfrm>
            <a:off x="797267" y="4244898"/>
            <a:ext cx="7938632" cy="2460496"/>
            <a:chOff x="382809" y="3883851"/>
            <a:chExt cx="11593988" cy="2707636"/>
          </a:xfrm>
        </p:grpSpPr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639C25E2-9B23-4A15-8662-0399EB7BEA1F}"/>
                </a:ext>
              </a:extLst>
            </p:cNvPr>
            <p:cNvGrpSpPr/>
            <p:nvPr/>
          </p:nvGrpSpPr>
          <p:grpSpPr>
            <a:xfrm>
              <a:off x="408534" y="3883851"/>
              <a:ext cx="11568263" cy="1292652"/>
              <a:chOff x="527968" y="1599693"/>
              <a:chExt cx="11568263" cy="1292652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D51BF6A-47C6-47DD-861F-ADD6300D2FD2}"/>
                  </a:ext>
                </a:extLst>
              </p:cNvPr>
              <p:cNvSpPr txBox="1"/>
              <p:nvPr/>
            </p:nvSpPr>
            <p:spPr>
              <a:xfrm>
                <a:off x="527968" y="1599693"/>
                <a:ext cx="8176743" cy="6773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sz="1700" b="1" dirty="0">
                    <a:solidFill>
                      <a:srgbClr val="70A9F0"/>
                    </a:solidFill>
                  </a:rPr>
                  <a:t>Datetime : Year-Month-Day-Hour-Minute-Second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ko-KR" altLang="en-US" sz="1700" b="1" dirty="0">
                  <a:solidFill>
                    <a:srgbClr val="70A9F0"/>
                  </a:solidFill>
                </a:endParaRP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A780C92-B4D7-4D84-853A-078364595BD2}"/>
                  </a:ext>
                </a:extLst>
              </p:cNvPr>
              <p:cNvSpPr txBox="1"/>
              <p:nvPr/>
            </p:nvSpPr>
            <p:spPr>
              <a:xfrm>
                <a:off x="527968" y="1891799"/>
                <a:ext cx="11568263" cy="6773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sz="1700" b="1" dirty="0">
                    <a:solidFill>
                      <a:srgbClr val="70A9F0"/>
                    </a:solidFill>
                  </a:rPr>
                  <a:t>Season : </a:t>
                </a:r>
                <a:r>
                  <a:rPr lang="en-US" altLang="ko-KR" sz="1700" b="1" dirty="0">
                    <a:solidFill>
                      <a:srgbClr val="70A9F0"/>
                    </a:solidFill>
                    <a:latin typeface="맑은 고딕" panose="020B0503020000020004" pitchFamily="50" charset="-127"/>
                  </a:rPr>
                  <a:t>①</a:t>
                </a:r>
                <a:r>
                  <a:rPr lang="en-US" altLang="ko-KR" sz="1700" b="1" dirty="0">
                    <a:solidFill>
                      <a:srgbClr val="70A9F0"/>
                    </a:solidFill>
                  </a:rPr>
                  <a:t> Jan - Mar  / </a:t>
                </a:r>
                <a:r>
                  <a:rPr lang="en-US" altLang="ko-KR" sz="1700" b="1" dirty="0">
                    <a:solidFill>
                      <a:srgbClr val="70A9F0"/>
                    </a:solidFill>
                    <a:latin typeface="맑은 고딕" panose="020B0503020000020004" pitchFamily="50" charset="-127"/>
                  </a:rPr>
                  <a:t>② Apr – Jun / ③ Jul – Sep / ④ Oct - Dec</a:t>
                </a:r>
                <a:endParaRPr lang="en-US" altLang="ko-KR" sz="1700" b="1" dirty="0">
                  <a:solidFill>
                    <a:srgbClr val="70A9F0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ko-KR" altLang="en-US" sz="1700" b="1" dirty="0">
                  <a:solidFill>
                    <a:srgbClr val="70A9F0"/>
                  </a:solidFill>
                </a:endParaRP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CF14CF1-7846-4237-AA6B-36851D0A058D}"/>
                  </a:ext>
                </a:extLst>
              </p:cNvPr>
              <p:cNvSpPr txBox="1"/>
              <p:nvPr/>
            </p:nvSpPr>
            <p:spPr>
              <a:xfrm>
                <a:off x="527968" y="2214964"/>
                <a:ext cx="6615784" cy="6773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sz="1700" b="1" dirty="0">
                    <a:solidFill>
                      <a:srgbClr val="70A9F0"/>
                    </a:solidFill>
                  </a:rPr>
                  <a:t>Holiday/Working day : </a:t>
                </a:r>
                <a:r>
                  <a:rPr lang="en-US" altLang="ko-KR" sz="1700" b="1" dirty="0">
                    <a:solidFill>
                      <a:srgbClr val="70A9F0"/>
                    </a:solidFill>
                    <a:latin typeface="맑은 고딕" panose="020B0503020000020004" pitchFamily="50" charset="-127"/>
                  </a:rPr>
                  <a:t>① True ② False</a:t>
                </a:r>
                <a:endParaRPr lang="en-US" altLang="ko-KR" sz="1700" b="1" dirty="0">
                  <a:solidFill>
                    <a:srgbClr val="70A9F0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ko-KR" altLang="en-US" sz="1700" b="1" dirty="0">
                  <a:solidFill>
                    <a:srgbClr val="70A9F0"/>
                  </a:solidFill>
                </a:endParaRPr>
              </a:p>
            </p:txBody>
          </p:sp>
        </p:grp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88572D04-3704-4A32-AA2B-D46D1D4C2FEF}"/>
                </a:ext>
              </a:extLst>
            </p:cNvPr>
            <p:cNvGrpSpPr/>
            <p:nvPr/>
          </p:nvGrpSpPr>
          <p:grpSpPr>
            <a:xfrm>
              <a:off x="382809" y="4849070"/>
              <a:ext cx="4828179" cy="737345"/>
              <a:chOff x="3735356" y="5032063"/>
              <a:chExt cx="4828179" cy="737345"/>
            </a:xfrm>
          </p:grpSpPr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AC352ED-0B56-4A6E-8EE4-E46DF2E5B2D9}"/>
                  </a:ext>
                </a:extLst>
              </p:cNvPr>
              <p:cNvSpPr txBox="1"/>
              <p:nvPr/>
            </p:nvSpPr>
            <p:spPr>
              <a:xfrm>
                <a:off x="3761080" y="5032063"/>
                <a:ext cx="4802455" cy="3894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sz="1700" b="1" dirty="0">
                    <a:solidFill>
                      <a:srgbClr val="70A9F0"/>
                    </a:solidFill>
                  </a:rPr>
                  <a:t>Weather : </a:t>
                </a:r>
                <a:r>
                  <a:rPr lang="en-US" altLang="ko-KR" sz="1700" b="1" dirty="0">
                    <a:solidFill>
                      <a:srgbClr val="70A9F0"/>
                    </a:solidFill>
                    <a:latin typeface="맑은 고딕" panose="020B0503020000020004" pitchFamily="50" charset="-127"/>
                  </a:rPr>
                  <a:t>① &gt;② &gt; ③ &gt; ④</a:t>
                </a:r>
                <a:endParaRPr lang="en-US" altLang="ko-KR" sz="1700" b="1" dirty="0">
                  <a:solidFill>
                    <a:srgbClr val="70A9F0"/>
                  </a:solidFill>
                </a:endParaRP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C8E38F1-8A05-4360-86A4-9E90DE656AC5}"/>
                  </a:ext>
                </a:extLst>
              </p:cNvPr>
              <p:cNvSpPr txBox="1"/>
              <p:nvPr/>
            </p:nvSpPr>
            <p:spPr>
              <a:xfrm>
                <a:off x="3735356" y="5379914"/>
                <a:ext cx="4654780" cy="3894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sz="1700" b="1" dirty="0">
                    <a:solidFill>
                      <a:srgbClr val="70A9F0"/>
                    </a:solidFill>
                  </a:rPr>
                  <a:t>(A)/Temp : </a:t>
                </a:r>
                <a:r>
                  <a:rPr lang="en-US" altLang="ko-KR" sz="1700" b="1" dirty="0" err="1">
                    <a:solidFill>
                      <a:srgbClr val="70A9F0"/>
                    </a:solidFill>
                  </a:rPr>
                  <a:t>Feelslike</a:t>
                </a:r>
                <a:r>
                  <a:rPr lang="en-US" altLang="ko-KR" sz="1700" b="1" dirty="0">
                    <a:solidFill>
                      <a:srgbClr val="70A9F0"/>
                    </a:solidFill>
                  </a:rPr>
                  <a:t>/Temp</a:t>
                </a:r>
              </a:p>
            </p:txBody>
          </p:sp>
        </p:grp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64A2A46E-9B00-4E87-BC02-6857EECD12CE}"/>
                </a:ext>
              </a:extLst>
            </p:cNvPr>
            <p:cNvGrpSpPr/>
            <p:nvPr/>
          </p:nvGrpSpPr>
          <p:grpSpPr>
            <a:xfrm>
              <a:off x="390550" y="5566254"/>
              <a:ext cx="5047429" cy="1025233"/>
              <a:chOff x="8105711" y="5624483"/>
              <a:chExt cx="5047429" cy="1025233"/>
            </a:xfrm>
          </p:grpSpPr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2294169-82C2-4A62-A05B-FA3C0DE32E61}"/>
                  </a:ext>
                </a:extLst>
              </p:cNvPr>
              <p:cNvSpPr txBox="1"/>
              <p:nvPr/>
            </p:nvSpPr>
            <p:spPr>
              <a:xfrm>
                <a:off x="8123695" y="5624483"/>
                <a:ext cx="4539876" cy="6773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sz="1700" b="1" dirty="0">
                    <a:solidFill>
                      <a:srgbClr val="70A9F0"/>
                    </a:solidFill>
                  </a:rPr>
                  <a:t>Windspeed : Wind Speed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ko-KR" altLang="en-US" sz="1700" b="1" dirty="0">
                  <a:solidFill>
                    <a:srgbClr val="70A9F0"/>
                  </a:solidFill>
                </a:endParaRP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A914888-60DD-4C70-865A-77BB82488E80}"/>
                  </a:ext>
                </a:extLst>
              </p:cNvPr>
              <p:cNvSpPr txBox="1"/>
              <p:nvPr/>
            </p:nvSpPr>
            <p:spPr>
              <a:xfrm>
                <a:off x="8105711" y="5972335"/>
                <a:ext cx="5047429" cy="6773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sz="1700" b="1" dirty="0">
                    <a:solidFill>
                      <a:srgbClr val="70A9F0"/>
                    </a:solidFill>
                  </a:rPr>
                  <a:t>Humidity : Relative humidity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ko-KR" altLang="en-US" sz="1700" b="1" dirty="0">
                  <a:solidFill>
                    <a:srgbClr val="70A9F0"/>
                  </a:solidFill>
                </a:endParaRPr>
              </a:p>
            </p:txBody>
          </p:sp>
        </p:grpSp>
      </p:grpSp>
      <p:sp>
        <p:nvSpPr>
          <p:cNvPr id="32" name="화살표: 위쪽 31">
            <a:extLst>
              <a:ext uri="{FF2B5EF4-FFF2-40B4-BE49-F238E27FC236}">
                <a16:creationId xmlns:a16="http://schemas.microsoft.com/office/drawing/2014/main" id="{EDE506C2-0840-4511-AD7B-ECD98504D116}"/>
              </a:ext>
            </a:extLst>
          </p:cNvPr>
          <p:cNvSpPr/>
          <p:nvPr/>
        </p:nvSpPr>
        <p:spPr>
          <a:xfrm rot="10800000">
            <a:off x="4413926" y="3769189"/>
            <a:ext cx="316579" cy="40378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28814E2-17D2-4B42-89E7-F1666EB10D37}"/>
              </a:ext>
            </a:extLst>
          </p:cNvPr>
          <p:cNvSpPr txBox="1"/>
          <p:nvPr/>
        </p:nvSpPr>
        <p:spPr>
          <a:xfrm>
            <a:off x="8855333" y="4244898"/>
            <a:ext cx="3387466" cy="8771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700" b="1" dirty="0">
                <a:solidFill>
                  <a:srgbClr val="70A9F0"/>
                </a:solidFill>
              </a:rPr>
              <a:t>Casual : Non registered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700" b="1" dirty="0">
                <a:solidFill>
                  <a:srgbClr val="70A9F0"/>
                </a:solidFill>
              </a:rPr>
              <a:t>Registered : Member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700" b="1" dirty="0">
                <a:solidFill>
                  <a:srgbClr val="70A9F0"/>
                </a:solidFill>
              </a:rPr>
              <a:t>Count : Casual + Registered</a:t>
            </a:r>
            <a:endParaRPr lang="ko-KR" altLang="en-US" sz="1700" b="1" dirty="0">
              <a:solidFill>
                <a:srgbClr val="70A9F0"/>
              </a:solidFill>
            </a:endParaRPr>
          </a:p>
        </p:txBody>
      </p:sp>
      <p:sp>
        <p:nvSpPr>
          <p:cNvPr id="34" name="화살표: 위쪽 33">
            <a:extLst>
              <a:ext uri="{FF2B5EF4-FFF2-40B4-BE49-F238E27FC236}">
                <a16:creationId xmlns:a16="http://schemas.microsoft.com/office/drawing/2014/main" id="{B42A2980-2F06-43DC-8FC5-A021F3F54FC7}"/>
              </a:ext>
            </a:extLst>
          </p:cNvPr>
          <p:cNvSpPr/>
          <p:nvPr/>
        </p:nvSpPr>
        <p:spPr>
          <a:xfrm rot="10800000">
            <a:off x="10350066" y="3769189"/>
            <a:ext cx="316579" cy="40378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3544045-7EAA-495E-8EE5-1BD2C8BB2943}"/>
              </a:ext>
            </a:extLst>
          </p:cNvPr>
          <p:cNvSpPr txBox="1"/>
          <p:nvPr/>
        </p:nvSpPr>
        <p:spPr>
          <a:xfrm>
            <a:off x="1148444" y="3990537"/>
            <a:ext cx="911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0A9F0"/>
                </a:solidFill>
              </a:rPr>
              <a:t>9</a:t>
            </a:r>
            <a:r>
              <a:rPr lang="ko-KR" altLang="en-US" b="1" dirty="0">
                <a:solidFill>
                  <a:srgbClr val="70A9F0"/>
                </a:solidFill>
              </a:rPr>
              <a:t>개</a:t>
            </a:r>
          </a:p>
        </p:txBody>
      </p:sp>
    </p:spTree>
    <p:extLst>
      <p:ext uri="{BB962C8B-B14F-4D97-AF65-F5344CB8AC3E}">
        <p14:creationId xmlns:p14="http://schemas.microsoft.com/office/powerpoint/2010/main" val="14326666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오른쪽 대괄호 9">
            <a:extLst>
              <a:ext uri="{FF2B5EF4-FFF2-40B4-BE49-F238E27FC236}">
                <a16:creationId xmlns:a16="http://schemas.microsoft.com/office/drawing/2014/main" id="{BD615585-4CAE-4AF4-94BB-023CC89A57A8}"/>
              </a:ext>
            </a:extLst>
          </p:cNvPr>
          <p:cNvSpPr/>
          <p:nvPr/>
        </p:nvSpPr>
        <p:spPr>
          <a:xfrm rot="16200000">
            <a:off x="2056811" y="-653847"/>
            <a:ext cx="911461" cy="3336751"/>
          </a:xfrm>
          <a:prstGeom prst="rightBracket">
            <a:avLst>
              <a:gd name="adj" fmla="val 0"/>
            </a:avLst>
          </a:prstGeom>
          <a:ln>
            <a:solidFill>
              <a:srgbClr val="70A9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rgbClr val="70A9F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5785BE46-1C7D-4711-8316-4D3AB38FA341}"/>
              </a:ext>
            </a:extLst>
          </p:cNvPr>
          <p:cNvCxnSpPr>
            <a:cxnSpLocks/>
          </p:cNvCxnSpPr>
          <p:nvPr/>
        </p:nvCxnSpPr>
        <p:spPr>
          <a:xfrm>
            <a:off x="4180917" y="1470264"/>
            <a:ext cx="69399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51A23D69-8A58-46CB-B28B-F805DE1E6B0B}"/>
              </a:ext>
            </a:extLst>
          </p:cNvPr>
          <p:cNvGrpSpPr/>
          <p:nvPr/>
        </p:nvGrpSpPr>
        <p:grpSpPr>
          <a:xfrm>
            <a:off x="766550" y="221014"/>
            <a:ext cx="3362982" cy="1271041"/>
            <a:chOff x="706906" y="242646"/>
            <a:chExt cx="3352159" cy="1406825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3931648-D54D-4C49-A4C7-5EE217E3F399}"/>
                </a:ext>
              </a:extLst>
            </p:cNvPr>
            <p:cNvSpPr txBox="1"/>
            <p:nvPr/>
          </p:nvSpPr>
          <p:spPr>
            <a:xfrm>
              <a:off x="1676358" y="1240684"/>
              <a:ext cx="2338259" cy="4087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데이터 구성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EA2D7636-F9CE-4BEC-A0FA-0D13411A1A4E}"/>
                </a:ext>
              </a:extLst>
            </p:cNvPr>
            <p:cNvSpPr/>
            <p:nvPr/>
          </p:nvSpPr>
          <p:spPr>
            <a:xfrm>
              <a:off x="1601260" y="686326"/>
              <a:ext cx="2457805" cy="57911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2800" b="1" dirty="0">
                  <a:solidFill>
                    <a:srgbClr val="70A9F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데이터 전처리</a:t>
              </a: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F2646F9A-694C-40B4-8F23-3CF4A3D82A1E}"/>
                </a:ext>
              </a:extLst>
            </p:cNvPr>
            <p:cNvSpPr/>
            <p:nvPr/>
          </p:nvSpPr>
          <p:spPr>
            <a:xfrm>
              <a:off x="706906" y="242646"/>
              <a:ext cx="1823791" cy="132855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6000" b="1" dirty="0">
                  <a:solidFill>
                    <a:srgbClr val="70A9F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02</a:t>
              </a:r>
              <a:r>
                <a:rPr lang="en-US" altLang="ko-KR" sz="7200" b="1" dirty="0">
                  <a:solidFill>
                    <a:srgbClr val="70A9F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 </a:t>
              </a:r>
              <a:endParaRPr lang="ko-KR" altLang="en-US" sz="7200" b="1" dirty="0">
                <a:solidFill>
                  <a:srgbClr val="70A9F0"/>
                </a:solidFill>
              </a:endParaRPr>
            </a:p>
          </p:txBody>
        </p:sp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A57E1BD6-0585-457A-88B1-84479562F11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44" t="7469" r="7104" b="5245"/>
          <a:stretch/>
        </p:blipFill>
        <p:spPr>
          <a:xfrm>
            <a:off x="479167" y="1759125"/>
            <a:ext cx="8264381" cy="465172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F642B1F-1CB3-45BD-A65A-0B267139F215}"/>
              </a:ext>
            </a:extLst>
          </p:cNvPr>
          <p:cNvSpPr txBox="1"/>
          <p:nvPr/>
        </p:nvSpPr>
        <p:spPr>
          <a:xfrm>
            <a:off x="8710747" y="1971416"/>
            <a:ext cx="360085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b="1" dirty="0">
              <a:solidFill>
                <a:srgbClr val="70A9F0"/>
              </a:solidFill>
            </a:endParaRPr>
          </a:p>
          <a:p>
            <a:endParaRPr lang="en-US" altLang="ko-KR" b="1" dirty="0">
              <a:solidFill>
                <a:srgbClr val="70A9F0"/>
              </a:solidFill>
            </a:endParaRPr>
          </a:p>
          <a:p>
            <a:r>
              <a:rPr lang="en-US" altLang="ko-KR" b="1" dirty="0">
                <a:solidFill>
                  <a:srgbClr val="70A9F0"/>
                </a:solidFill>
              </a:rPr>
              <a:t>     Datetime &amp; Count</a:t>
            </a:r>
          </a:p>
          <a:p>
            <a:endParaRPr lang="en-US" altLang="ko-KR" b="1" dirty="0">
              <a:solidFill>
                <a:srgbClr val="70A9F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70A9F0"/>
                </a:solidFill>
              </a:rPr>
              <a:t>년도</a:t>
            </a:r>
            <a:r>
              <a:rPr lang="en-US" altLang="ko-KR" b="1" dirty="0">
                <a:solidFill>
                  <a:srgbClr val="70A9F0"/>
                </a:solidFill>
              </a:rPr>
              <a:t> : 2011 &lt; 2012</a:t>
            </a:r>
          </a:p>
          <a:p>
            <a:endParaRPr lang="en-US" altLang="ko-KR" b="1" dirty="0">
              <a:solidFill>
                <a:srgbClr val="70A9F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70A9F0"/>
                </a:solidFill>
              </a:rPr>
              <a:t>월</a:t>
            </a:r>
            <a:r>
              <a:rPr lang="en-US" altLang="ko-KR" b="1" dirty="0">
                <a:solidFill>
                  <a:srgbClr val="70A9F0"/>
                </a:solidFill>
              </a:rPr>
              <a:t> : 6</a:t>
            </a:r>
            <a:r>
              <a:rPr lang="ko-KR" altLang="en-US" b="1" dirty="0">
                <a:solidFill>
                  <a:srgbClr val="70A9F0"/>
                </a:solidFill>
              </a:rPr>
              <a:t>월</a:t>
            </a:r>
            <a:r>
              <a:rPr lang="en-US" altLang="ko-KR" b="1" dirty="0">
                <a:solidFill>
                  <a:srgbClr val="70A9F0"/>
                </a:solidFill>
              </a:rPr>
              <a:t>-10</a:t>
            </a:r>
            <a:r>
              <a:rPr lang="ko-KR" altLang="en-US" b="1" dirty="0">
                <a:solidFill>
                  <a:srgbClr val="70A9F0"/>
                </a:solidFill>
              </a:rPr>
              <a:t>월 </a:t>
            </a:r>
            <a:r>
              <a:rPr lang="ko-KR" altLang="en-US" b="1" dirty="0">
                <a:solidFill>
                  <a:srgbClr val="70A9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↑</a:t>
            </a:r>
            <a:r>
              <a:rPr lang="en-US" altLang="ko-KR" b="1" dirty="0">
                <a:solidFill>
                  <a:srgbClr val="70A9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1</a:t>
            </a:r>
            <a:r>
              <a:rPr lang="ko-KR" altLang="en-US" b="1" dirty="0">
                <a:solidFill>
                  <a:srgbClr val="70A9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월↓</a:t>
            </a:r>
            <a:endParaRPr lang="en-US" altLang="ko-KR" b="1" dirty="0">
              <a:solidFill>
                <a:srgbClr val="70A9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b="1" dirty="0">
              <a:solidFill>
                <a:srgbClr val="70A9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70A9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시간</a:t>
            </a:r>
            <a:r>
              <a:rPr lang="en-US" altLang="ko-KR" b="1" dirty="0">
                <a:solidFill>
                  <a:srgbClr val="70A9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: </a:t>
            </a:r>
            <a:r>
              <a:rPr lang="ko-KR" altLang="en-US" sz="1600" b="1" dirty="0">
                <a:solidFill>
                  <a:srgbClr val="70A9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출퇴근</a:t>
            </a:r>
            <a:r>
              <a:rPr lang="en-US" altLang="ko-KR" sz="1600" b="1" dirty="0">
                <a:solidFill>
                  <a:srgbClr val="70A9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(8,18</a:t>
            </a:r>
            <a:r>
              <a:rPr lang="ko-KR" altLang="en-US" sz="1600" b="1" dirty="0">
                <a:solidFill>
                  <a:srgbClr val="70A9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 전후</a:t>
            </a:r>
            <a:r>
              <a:rPr lang="en-US" altLang="ko-KR" sz="1600" b="1" dirty="0">
                <a:solidFill>
                  <a:srgbClr val="70A9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600" b="1" dirty="0">
                <a:solidFill>
                  <a:srgbClr val="70A9F0"/>
                </a:solidFill>
                <a:latin typeface="맑은 고딕" panose="020B0503020000020004" pitchFamily="50" charset="-127"/>
              </a:rPr>
              <a:t> ↑</a:t>
            </a:r>
            <a:endParaRPr lang="en-US" altLang="ko-KR" sz="1600" b="1" dirty="0">
              <a:solidFill>
                <a:srgbClr val="70A9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rgbClr val="70A9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rgbClr val="70A9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rgbClr val="70A9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b="1" dirty="0">
              <a:solidFill>
                <a:srgbClr val="70A9F0"/>
              </a:solidFill>
            </a:endParaRPr>
          </a:p>
          <a:p>
            <a:endParaRPr lang="ko-KR" altLang="en-US" b="1" dirty="0">
              <a:solidFill>
                <a:srgbClr val="70A9F0"/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3024685E-7B80-422C-9706-A7FDC7EB164C}"/>
              </a:ext>
            </a:extLst>
          </p:cNvPr>
          <p:cNvSpPr/>
          <p:nvPr/>
        </p:nvSpPr>
        <p:spPr>
          <a:xfrm>
            <a:off x="8619306" y="1935129"/>
            <a:ext cx="3372396" cy="4042892"/>
          </a:xfrm>
          <a:prstGeom prst="roundRect">
            <a:avLst/>
          </a:prstGeom>
          <a:noFill/>
          <a:ln>
            <a:solidFill>
              <a:srgbClr val="70A9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67890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오른쪽 대괄호 9">
            <a:extLst>
              <a:ext uri="{FF2B5EF4-FFF2-40B4-BE49-F238E27FC236}">
                <a16:creationId xmlns:a16="http://schemas.microsoft.com/office/drawing/2014/main" id="{BD615585-4CAE-4AF4-94BB-023CC89A57A8}"/>
              </a:ext>
            </a:extLst>
          </p:cNvPr>
          <p:cNvSpPr/>
          <p:nvPr/>
        </p:nvSpPr>
        <p:spPr>
          <a:xfrm rot="16200000">
            <a:off x="2056811" y="-653847"/>
            <a:ext cx="911461" cy="3336751"/>
          </a:xfrm>
          <a:prstGeom prst="rightBracket">
            <a:avLst>
              <a:gd name="adj" fmla="val 0"/>
            </a:avLst>
          </a:prstGeom>
          <a:ln>
            <a:solidFill>
              <a:srgbClr val="70A9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rgbClr val="70A9F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5785BE46-1C7D-4711-8316-4D3AB38FA341}"/>
              </a:ext>
            </a:extLst>
          </p:cNvPr>
          <p:cNvCxnSpPr>
            <a:cxnSpLocks/>
          </p:cNvCxnSpPr>
          <p:nvPr/>
        </p:nvCxnSpPr>
        <p:spPr>
          <a:xfrm>
            <a:off x="4180917" y="1470264"/>
            <a:ext cx="69399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51A23D69-8A58-46CB-B28B-F805DE1E6B0B}"/>
              </a:ext>
            </a:extLst>
          </p:cNvPr>
          <p:cNvGrpSpPr/>
          <p:nvPr/>
        </p:nvGrpSpPr>
        <p:grpSpPr>
          <a:xfrm>
            <a:off x="766550" y="221014"/>
            <a:ext cx="3362982" cy="1271041"/>
            <a:chOff x="706906" y="242646"/>
            <a:chExt cx="3352159" cy="1406825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3931648-D54D-4C49-A4C7-5EE217E3F399}"/>
                </a:ext>
              </a:extLst>
            </p:cNvPr>
            <p:cNvSpPr txBox="1"/>
            <p:nvPr/>
          </p:nvSpPr>
          <p:spPr>
            <a:xfrm>
              <a:off x="1676358" y="1240684"/>
              <a:ext cx="2338259" cy="4087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데이터 구성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EA2D7636-F9CE-4BEC-A0FA-0D13411A1A4E}"/>
                </a:ext>
              </a:extLst>
            </p:cNvPr>
            <p:cNvSpPr/>
            <p:nvPr/>
          </p:nvSpPr>
          <p:spPr>
            <a:xfrm>
              <a:off x="1601260" y="686326"/>
              <a:ext cx="2457805" cy="57911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2800" b="1" dirty="0">
                  <a:solidFill>
                    <a:srgbClr val="70A9F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데이터 전처리</a:t>
              </a: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F2646F9A-694C-40B4-8F23-3CF4A3D82A1E}"/>
                </a:ext>
              </a:extLst>
            </p:cNvPr>
            <p:cNvSpPr/>
            <p:nvPr/>
          </p:nvSpPr>
          <p:spPr>
            <a:xfrm>
              <a:off x="706906" y="242646"/>
              <a:ext cx="1823791" cy="132855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6000" b="1" dirty="0">
                  <a:solidFill>
                    <a:srgbClr val="70A9F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02</a:t>
              </a:r>
              <a:r>
                <a:rPr lang="en-US" altLang="ko-KR" sz="7200" b="1" dirty="0">
                  <a:solidFill>
                    <a:srgbClr val="70A9F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 </a:t>
              </a:r>
              <a:endParaRPr lang="ko-KR" altLang="en-US" sz="7200" b="1" dirty="0">
                <a:solidFill>
                  <a:srgbClr val="70A9F0"/>
                </a:solidFill>
              </a:endParaRPr>
            </a:p>
          </p:txBody>
        </p:sp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A57E1BD6-0585-457A-88B1-84479562F11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44" t="7469" r="7104" b="5245"/>
          <a:stretch/>
        </p:blipFill>
        <p:spPr>
          <a:xfrm>
            <a:off x="479167" y="1759125"/>
            <a:ext cx="8264381" cy="465172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EFF5F15-02E5-4ADE-977A-58B1A7FFA15E}"/>
              </a:ext>
            </a:extLst>
          </p:cNvPr>
          <p:cNvSpPr txBox="1"/>
          <p:nvPr/>
        </p:nvSpPr>
        <p:spPr>
          <a:xfrm flipH="1">
            <a:off x="6684246" y="1816750"/>
            <a:ext cx="1750424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0" dirty="0"/>
              <a:t>X</a:t>
            </a:r>
            <a:endParaRPr lang="ko-KR" altLang="en-US" sz="15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8E5A4B0-CE00-404A-87B8-C60503737437}"/>
              </a:ext>
            </a:extLst>
          </p:cNvPr>
          <p:cNvSpPr txBox="1"/>
          <p:nvPr/>
        </p:nvSpPr>
        <p:spPr>
          <a:xfrm flipH="1">
            <a:off x="4047218" y="4010194"/>
            <a:ext cx="1750424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0" dirty="0"/>
              <a:t>X</a:t>
            </a:r>
            <a:endParaRPr lang="ko-KR" altLang="en-US" sz="15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095A86A-8776-42E7-92BA-189846044805}"/>
              </a:ext>
            </a:extLst>
          </p:cNvPr>
          <p:cNvSpPr txBox="1"/>
          <p:nvPr/>
        </p:nvSpPr>
        <p:spPr>
          <a:xfrm flipH="1">
            <a:off x="6775686" y="3978851"/>
            <a:ext cx="1750424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0" dirty="0"/>
              <a:t>X</a:t>
            </a:r>
            <a:endParaRPr lang="ko-KR" altLang="en-US" sz="15000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4744685B-DE18-41AA-BD43-32032163A9CF}"/>
              </a:ext>
            </a:extLst>
          </p:cNvPr>
          <p:cNvGrpSpPr/>
          <p:nvPr/>
        </p:nvGrpSpPr>
        <p:grpSpPr>
          <a:xfrm>
            <a:off x="8617550" y="2063542"/>
            <a:ext cx="3694049" cy="4042892"/>
            <a:chOff x="8617550" y="1775448"/>
            <a:chExt cx="3694049" cy="4042892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F642B1F-1CB3-45BD-A65A-0B267139F215}"/>
                </a:ext>
              </a:extLst>
            </p:cNvPr>
            <p:cNvSpPr txBox="1"/>
            <p:nvPr/>
          </p:nvSpPr>
          <p:spPr>
            <a:xfrm>
              <a:off x="8710747" y="1971416"/>
              <a:ext cx="3600852" cy="36933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b="1" dirty="0">
                <a:solidFill>
                  <a:srgbClr val="70A9F0"/>
                </a:solidFill>
              </a:endParaRPr>
            </a:p>
            <a:p>
              <a:r>
                <a:rPr lang="en-US" altLang="ko-KR" b="1" dirty="0">
                  <a:solidFill>
                    <a:srgbClr val="70A9F0"/>
                  </a:solidFill>
                </a:rPr>
                <a:t>    Datetime &amp; Count</a:t>
              </a:r>
            </a:p>
            <a:p>
              <a:endParaRPr lang="en-US" altLang="ko-KR" b="1" dirty="0">
                <a:solidFill>
                  <a:srgbClr val="70A9F0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b="1" dirty="0">
                  <a:solidFill>
                    <a:srgbClr val="70A9F0"/>
                  </a:solidFill>
                </a:rPr>
                <a:t>년도</a:t>
              </a:r>
              <a:r>
                <a:rPr lang="en-US" altLang="ko-KR" b="1" dirty="0">
                  <a:solidFill>
                    <a:srgbClr val="70A9F0"/>
                  </a:solidFill>
                </a:rPr>
                <a:t> : 2011 &lt; 2012</a:t>
              </a:r>
            </a:p>
            <a:p>
              <a:endParaRPr lang="en-US" altLang="ko-KR" b="1" dirty="0">
                <a:solidFill>
                  <a:srgbClr val="70A9F0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b="1" dirty="0">
                  <a:solidFill>
                    <a:srgbClr val="70A9F0"/>
                  </a:solidFill>
                </a:rPr>
                <a:t>월</a:t>
              </a:r>
              <a:r>
                <a:rPr lang="en-US" altLang="ko-KR" b="1" dirty="0">
                  <a:solidFill>
                    <a:srgbClr val="70A9F0"/>
                  </a:solidFill>
                </a:rPr>
                <a:t> : 6</a:t>
              </a:r>
              <a:r>
                <a:rPr lang="ko-KR" altLang="en-US" b="1" dirty="0">
                  <a:solidFill>
                    <a:srgbClr val="70A9F0"/>
                  </a:solidFill>
                </a:rPr>
                <a:t>월</a:t>
              </a:r>
              <a:r>
                <a:rPr lang="en-US" altLang="ko-KR" b="1" dirty="0">
                  <a:solidFill>
                    <a:srgbClr val="70A9F0"/>
                  </a:solidFill>
                </a:rPr>
                <a:t>-10</a:t>
              </a:r>
              <a:r>
                <a:rPr lang="ko-KR" altLang="en-US" b="1" dirty="0">
                  <a:solidFill>
                    <a:srgbClr val="70A9F0"/>
                  </a:solidFill>
                </a:rPr>
                <a:t>월 </a:t>
              </a:r>
              <a:r>
                <a:rPr lang="ko-KR" altLang="en-US" b="1" dirty="0">
                  <a:solidFill>
                    <a:srgbClr val="70A9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↑</a:t>
              </a:r>
              <a:r>
                <a:rPr lang="en-US" altLang="ko-KR" b="1" dirty="0">
                  <a:solidFill>
                    <a:srgbClr val="70A9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1</a:t>
              </a:r>
              <a:r>
                <a:rPr lang="ko-KR" altLang="en-US" b="1" dirty="0">
                  <a:solidFill>
                    <a:srgbClr val="70A9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월↓</a:t>
              </a:r>
              <a:endParaRPr lang="en-US" altLang="ko-KR" b="1" dirty="0">
                <a:solidFill>
                  <a:srgbClr val="70A9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endParaRPr lang="en-US" altLang="ko-KR" b="1" dirty="0">
                <a:solidFill>
                  <a:srgbClr val="70A9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b="1" dirty="0">
                  <a:solidFill>
                    <a:srgbClr val="70A9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시간</a:t>
              </a:r>
              <a:r>
                <a:rPr lang="en-US" altLang="ko-KR" b="1" dirty="0">
                  <a:solidFill>
                    <a:srgbClr val="70A9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: </a:t>
              </a:r>
              <a:r>
                <a:rPr lang="ko-KR" altLang="en-US" sz="1700" b="1" dirty="0">
                  <a:solidFill>
                    <a:srgbClr val="70A9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출퇴근</a:t>
              </a:r>
              <a:r>
                <a:rPr lang="en-US" altLang="ko-KR" sz="1700" b="1" dirty="0">
                  <a:solidFill>
                    <a:srgbClr val="70A9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(8,18</a:t>
              </a:r>
              <a:r>
                <a:rPr lang="ko-KR" altLang="en-US" sz="1700" b="1" dirty="0">
                  <a:solidFill>
                    <a:srgbClr val="70A9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시 전후</a:t>
              </a:r>
              <a:r>
                <a:rPr lang="en-US" altLang="ko-KR" sz="1700" b="1" dirty="0">
                  <a:solidFill>
                    <a:srgbClr val="70A9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r>
                <a:rPr lang="ko-KR" altLang="en-US" sz="1700" b="1" dirty="0">
                  <a:solidFill>
                    <a:srgbClr val="70A9F0"/>
                  </a:solidFill>
                  <a:latin typeface="맑은 고딕" panose="020B0503020000020004" pitchFamily="50" charset="-127"/>
                </a:rPr>
                <a:t> ↑</a:t>
              </a:r>
              <a:endParaRPr lang="en-US" altLang="ko-KR" sz="1700" b="1" dirty="0">
                <a:solidFill>
                  <a:srgbClr val="70A9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b="1" dirty="0">
                <a:solidFill>
                  <a:srgbClr val="70A9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b="1" dirty="0">
                <a:solidFill>
                  <a:srgbClr val="70A9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b="1" dirty="0">
                <a:solidFill>
                  <a:srgbClr val="70A9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endParaRPr lang="en-US" altLang="ko-KR" b="1" dirty="0">
                <a:solidFill>
                  <a:srgbClr val="70A9F0"/>
                </a:solidFill>
              </a:endParaRPr>
            </a:p>
            <a:p>
              <a:endParaRPr lang="ko-KR" altLang="en-US" b="1" dirty="0">
                <a:solidFill>
                  <a:srgbClr val="70A9F0"/>
                </a:solidFill>
              </a:endParaRPr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F4452F47-FC26-40CC-91EA-AB99F429CDF3}"/>
                </a:ext>
              </a:extLst>
            </p:cNvPr>
            <p:cNvSpPr/>
            <p:nvPr/>
          </p:nvSpPr>
          <p:spPr>
            <a:xfrm>
              <a:off x="8617550" y="1775448"/>
              <a:ext cx="3372396" cy="4042892"/>
            </a:xfrm>
            <a:prstGeom prst="roundRect">
              <a:avLst/>
            </a:prstGeom>
            <a:noFill/>
            <a:ln>
              <a:solidFill>
                <a:srgbClr val="70A9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516344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오른쪽 대괄호 9">
            <a:extLst>
              <a:ext uri="{FF2B5EF4-FFF2-40B4-BE49-F238E27FC236}">
                <a16:creationId xmlns:a16="http://schemas.microsoft.com/office/drawing/2014/main" id="{BD615585-4CAE-4AF4-94BB-023CC89A57A8}"/>
              </a:ext>
            </a:extLst>
          </p:cNvPr>
          <p:cNvSpPr/>
          <p:nvPr/>
        </p:nvSpPr>
        <p:spPr>
          <a:xfrm rot="16200000">
            <a:off x="2056811" y="-653847"/>
            <a:ext cx="911461" cy="3336751"/>
          </a:xfrm>
          <a:prstGeom prst="rightBracket">
            <a:avLst>
              <a:gd name="adj" fmla="val 0"/>
            </a:avLst>
          </a:prstGeom>
          <a:ln>
            <a:solidFill>
              <a:srgbClr val="70A9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rgbClr val="70A9F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5785BE46-1C7D-4711-8316-4D3AB38FA341}"/>
              </a:ext>
            </a:extLst>
          </p:cNvPr>
          <p:cNvCxnSpPr>
            <a:cxnSpLocks/>
          </p:cNvCxnSpPr>
          <p:nvPr/>
        </p:nvCxnSpPr>
        <p:spPr>
          <a:xfrm>
            <a:off x="4180917" y="1470264"/>
            <a:ext cx="69399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51A23D69-8A58-46CB-B28B-F805DE1E6B0B}"/>
              </a:ext>
            </a:extLst>
          </p:cNvPr>
          <p:cNvGrpSpPr/>
          <p:nvPr/>
        </p:nvGrpSpPr>
        <p:grpSpPr>
          <a:xfrm>
            <a:off x="766550" y="221014"/>
            <a:ext cx="3362982" cy="1271041"/>
            <a:chOff x="706906" y="242646"/>
            <a:chExt cx="3352159" cy="1406825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3931648-D54D-4C49-A4C7-5EE217E3F399}"/>
                </a:ext>
              </a:extLst>
            </p:cNvPr>
            <p:cNvSpPr txBox="1"/>
            <p:nvPr/>
          </p:nvSpPr>
          <p:spPr>
            <a:xfrm>
              <a:off x="1676358" y="1240684"/>
              <a:ext cx="2338259" cy="4087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데이터 구성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EA2D7636-F9CE-4BEC-A0FA-0D13411A1A4E}"/>
                </a:ext>
              </a:extLst>
            </p:cNvPr>
            <p:cNvSpPr/>
            <p:nvPr/>
          </p:nvSpPr>
          <p:spPr>
            <a:xfrm>
              <a:off x="1601260" y="686326"/>
              <a:ext cx="2457805" cy="57911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2800" b="1" dirty="0">
                  <a:solidFill>
                    <a:srgbClr val="70A9F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데이터 전처리</a:t>
              </a: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F2646F9A-694C-40B4-8F23-3CF4A3D82A1E}"/>
                </a:ext>
              </a:extLst>
            </p:cNvPr>
            <p:cNvSpPr/>
            <p:nvPr/>
          </p:nvSpPr>
          <p:spPr>
            <a:xfrm>
              <a:off x="706906" y="242646"/>
              <a:ext cx="1823791" cy="132855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6000" b="1" dirty="0">
                  <a:solidFill>
                    <a:srgbClr val="70A9F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02</a:t>
              </a:r>
              <a:r>
                <a:rPr lang="en-US" altLang="ko-KR" sz="7200" b="1" dirty="0">
                  <a:solidFill>
                    <a:srgbClr val="70A9F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 </a:t>
              </a:r>
              <a:endParaRPr lang="ko-KR" altLang="en-US" sz="7200" b="1" dirty="0">
                <a:solidFill>
                  <a:srgbClr val="70A9F0"/>
                </a:solidFill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6D2A41AB-A422-4AB7-88A9-599B1289411A}"/>
              </a:ext>
            </a:extLst>
          </p:cNvPr>
          <p:cNvGrpSpPr/>
          <p:nvPr/>
        </p:nvGrpSpPr>
        <p:grpSpPr>
          <a:xfrm>
            <a:off x="0" y="1421342"/>
            <a:ext cx="12192000" cy="5252128"/>
            <a:chOff x="111257" y="1533334"/>
            <a:chExt cx="12192000" cy="5252128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16CFE146-A5BA-42B4-9440-85240D65F87C}"/>
                </a:ext>
              </a:extLst>
            </p:cNvPr>
            <p:cNvGrpSpPr/>
            <p:nvPr/>
          </p:nvGrpSpPr>
          <p:grpSpPr>
            <a:xfrm>
              <a:off x="111257" y="1533334"/>
              <a:ext cx="12192000" cy="5252128"/>
              <a:chOff x="111257" y="1533334"/>
              <a:chExt cx="12192000" cy="5252128"/>
            </a:xfrm>
          </p:grpSpPr>
          <p:pic>
            <p:nvPicPr>
              <p:cNvPr id="4" name="그림 3">
                <a:extLst>
                  <a:ext uri="{FF2B5EF4-FFF2-40B4-BE49-F238E27FC236}">
                    <a16:creationId xmlns:a16="http://schemas.microsoft.com/office/drawing/2014/main" id="{42541EAD-BCC7-42EF-9AE8-35647C7807B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1257" y="1533334"/>
                <a:ext cx="12192000" cy="2709333"/>
              </a:xfrm>
              <a:prstGeom prst="rect">
                <a:avLst/>
              </a:prstGeom>
            </p:spPr>
          </p:pic>
          <p:pic>
            <p:nvPicPr>
              <p:cNvPr id="7" name="그림 6">
                <a:extLst>
                  <a:ext uri="{FF2B5EF4-FFF2-40B4-BE49-F238E27FC236}">
                    <a16:creationId xmlns:a16="http://schemas.microsoft.com/office/drawing/2014/main" id="{43EB72EE-D288-4F2E-A961-A1A4F2FA9E8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1257" y="4076129"/>
                <a:ext cx="12192000" cy="2709333"/>
              </a:xfrm>
              <a:prstGeom prst="rect">
                <a:avLst/>
              </a:prstGeom>
            </p:spPr>
          </p:pic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1E3F140-9BA6-4D16-9942-45AB0EFF59D2}"/>
                </a:ext>
              </a:extLst>
            </p:cNvPr>
            <p:cNvSpPr txBox="1"/>
            <p:nvPr/>
          </p:nvSpPr>
          <p:spPr>
            <a:xfrm>
              <a:off x="1628747" y="1856148"/>
              <a:ext cx="1483098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5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Time &amp; Count</a:t>
              </a:r>
              <a:endParaRPr lang="ko-KR" altLang="en-US" sz="15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EAC074F-C4C4-4276-A7A4-35B68B979E93}"/>
                </a:ext>
              </a:extLst>
            </p:cNvPr>
            <p:cNvSpPr txBox="1"/>
            <p:nvPr/>
          </p:nvSpPr>
          <p:spPr>
            <a:xfrm>
              <a:off x="1681389" y="4393852"/>
              <a:ext cx="1430456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5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Time &amp; Temp</a:t>
              </a:r>
              <a:endParaRPr lang="ko-KR" altLang="en-US" sz="15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80848363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829</TotalTime>
  <Words>757</Words>
  <Application>Microsoft Office PowerPoint</Application>
  <PresentationFormat>와이드스크린</PresentationFormat>
  <Paragraphs>257</Paragraphs>
  <Slides>22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9" baseType="lpstr">
      <vt:lpstr>HY신명조</vt:lpstr>
      <vt:lpstr>나눔고딕</vt:lpstr>
      <vt:lpstr>나눔고딕 ExtraBold</vt:lpstr>
      <vt:lpstr>맑은 고딕</vt:lpstr>
      <vt:lpstr>Arial</vt:lpstr>
      <vt:lpstr>Bahnschrift SemiCondensed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Choi Soy</cp:lastModifiedBy>
  <cp:revision>61</cp:revision>
  <dcterms:created xsi:type="dcterms:W3CDTF">2020-02-14T03:17:50Z</dcterms:created>
  <dcterms:modified xsi:type="dcterms:W3CDTF">2020-03-25T13:58:44Z</dcterms:modified>
</cp:coreProperties>
</file>