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74" r:id="rId3"/>
    <p:sldId id="276" r:id="rId4"/>
    <p:sldId id="284" r:id="rId5"/>
    <p:sldId id="279" r:id="rId6"/>
    <p:sldId id="286" r:id="rId7"/>
    <p:sldId id="287" r:id="rId8"/>
    <p:sldId id="298" r:id="rId9"/>
    <p:sldId id="292" r:id="rId10"/>
    <p:sldId id="299" r:id="rId11"/>
    <p:sldId id="296" r:id="rId12"/>
    <p:sldId id="300" r:id="rId13"/>
    <p:sldId id="297" r:id="rId14"/>
    <p:sldId id="301" r:id="rId15"/>
    <p:sldId id="307" r:id="rId16"/>
    <p:sldId id="306" r:id="rId17"/>
    <p:sldId id="304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Soy" initials="CS" lastIdx="1" clrIdx="0">
    <p:extLst>
      <p:ext uri="{19B8F6BF-5375-455C-9EA6-DF929625EA0E}">
        <p15:presenceInfo xmlns:p15="http://schemas.microsoft.com/office/powerpoint/2012/main" userId="90492fdf2bf673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oy" userId="90492fdf2bf6730e" providerId="LiveId" clId="{6C434E34-AA5A-4F62-9D61-BEF392EE35CE}"/>
    <pc:docChg chg="undo custSel addSld delSld modSld sldOrd">
      <pc:chgData name="Choi Soy" userId="90492fdf2bf6730e" providerId="LiveId" clId="{6C434E34-AA5A-4F62-9D61-BEF392EE35CE}" dt="2020-03-26T02:20:23.430" v="7016" actId="20577"/>
      <pc:docMkLst>
        <pc:docMk/>
      </pc:docMkLst>
      <pc:sldChg chg="del">
        <pc:chgData name="Choi Soy" userId="90492fdf2bf6730e" providerId="LiveId" clId="{6C434E34-AA5A-4F62-9D61-BEF392EE35CE}" dt="2020-03-22T13:26:42.130" v="5870" actId="47"/>
        <pc:sldMkLst>
          <pc:docMk/>
          <pc:sldMk cId="3469414251" sldId="258"/>
        </pc:sldMkLst>
      </pc:sldChg>
      <pc:sldChg chg="del">
        <pc:chgData name="Choi Soy" userId="90492fdf2bf6730e" providerId="LiveId" clId="{6C434E34-AA5A-4F62-9D61-BEF392EE35CE}" dt="2020-03-22T13:04:26.607" v="5527" actId="47"/>
        <pc:sldMkLst>
          <pc:docMk/>
          <pc:sldMk cId="2291035322" sldId="259"/>
        </pc:sldMkLst>
      </pc:sldChg>
      <pc:sldChg chg="del">
        <pc:chgData name="Choi Soy" userId="90492fdf2bf6730e" providerId="LiveId" clId="{6C434E34-AA5A-4F62-9D61-BEF392EE35CE}" dt="2020-03-22T13:04:20.789" v="5525" actId="47"/>
        <pc:sldMkLst>
          <pc:docMk/>
          <pc:sldMk cId="2868842018" sldId="260"/>
        </pc:sldMkLst>
      </pc:sldChg>
      <pc:sldChg chg="del">
        <pc:chgData name="Choi Soy" userId="90492fdf2bf6730e" providerId="LiveId" clId="{6C434E34-AA5A-4F62-9D61-BEF392EE35CE}" dt="2020-03-22T13:04:22.193" v="5526" actId="47"/>
        <pc:sldMkLst>
          <pc:docMk/>
          <pc:sldMk cId="2579872864" sldId="261"/>
        </pc:sldMkLst>
      </pc:sldChg>
      <pc:sldChg chg="del">
        <pc:chgData name="Choi Soy" userId="90492fdf2bf6730e" providerId="LiveId" clId="{6C434E34-AA5A-4F62-9D61-BEF392EE35CE}" dt="2020-03-22T13:04:17.816" v="5524" actId="47"/>
        <pc:sldMkLst>
          <pc:docMk/>
          <pc:sldMk cId="158469087" sldId="262"/>
        </pc:sldMkLst>
      </pc:sldChg>
      <pc:sldChg chg="addSp delSp modSp mod">
        <pc:chgData name="Choi Soy" userId="90492fdf2bf6730e" providerId="LiveId" clId="{6C434E34-AA5A-4F62-9D61-BEF392EE35CE}" dt="2020-03-22T13:10:03.604" v="5793" actId="1076"/>
        <pc:sldMkLst>
          <pc:docMk/>
          <pc:sldMk cId="3810482896" sldId="274"/>
        </pc:sldMkLst>
        <pc:spChg chg="mod">
          <ac:chgData name="Choi Soy" userId="90492fdf2bf6730e" providerId="LiveId" clId="{6C434E34-AA5A-4F62-9D61-BEF392EE35CE}" dt="2020-03-20T04:43:56.194" v="144" actId="113"/>
          <ac:spMkLst>
            <pc:docMk/>
            <pc:sldMk cId="3810482896" sldId="274"/>
            <ac:spMk id="5" creationId="{00000000-0000-0000-0000-000000000000}"/>
          </ac:spMkLst>
        </pc:spChg>
        <pc:spChg chg="mod">
          <ac:chgData name="Choi Soy" userId="90492fdf2bf6730e" providerId="LiveId" clId="{6C434E34-AA5A-4F62-9D61-BEF392EE35CE}" dt="2020-03-20T04:44:00.971" v="145" actId="113"/>
          <ac:spMkLst>
            <pc:docMk/>
            <pc:sldMk cId="3810482896" sldId="274"/>
            <ac:spMk id="9" creationId="{00000000-0000-0000-0000-000000000000}"/>
          </ac:spMkLst>
        </pc:spChg>
        <pc:spChg chg="mod">
          <ac:chgData name="Choi Soy" userId="90492fdf2bf6730e" providerId="LiveId" clId="{6C434E34-AA5A-4F62-9D61-BEF392EE35CE}" dt="2020-03-22T13:09:32.432" v="5776"/>
          <ac:spMkLst>
            <pc:docMk/>
            <pc:sldMk cId="3810482896" sldId="274"/>
            <ac:spMk id="11" creationId="{00000000-0000-0000-0000-000000000000}"/>
          </ac:spMkLst>
        </pc:spChg>
        <pc:spChg chg="del">
          <ac:chgData name="Choi Soy" userId="90492fdf2bf6730e" providerId="LiveId" clId="{6C434E34-AA5A-4F62-9D61-BEF392EE35CE}" dt="2020-03-22T13:05:44.834" v="5535" actId="478"/>
          <ac:spMkLst>
            <pc:docMk/>
            <pc:sldMk cId="3810482896" sldId="274"/>
            <ac:spMk id="13" creationId="{00000000-0000-0000-0000-000000000000}"/>
          </ac:spMkLst>
        </pc:spChg>
        <pc:spChg chg="mod">
          <ac:chgData name="Choi Soy" userId="90492fdf2bf6730e" providerId="LiveId" clId="{6C434E34-AA5A-4F62-9D61-BEF392EE35CE}" dt="2020-03-22T13:09:50.745" v="5792" actId="1076"/>
          <ac:spMkLst>
            <pc:docMk/>
            <pc:sldMk cId="3810482896" sldId="274"/>
            <ac:spMk id="14" creationId="{00000000-0000-0000-0000-000000000000}"/>
          </ac:spMkLst>
        </pc:spChg>
        <pc:spChg chg="mod">
          <ac:chgData name="Choi Soy" userId="90492fdf2bf6730e" providerId="LiveId" clId="{6C434E34-AA5A-4F62-9D61-BEF392EE35CE}" dt="2020-03-22T13:10:03.604" v="5793" actId="1076"/>
          <ac:spMkLst>
            <pc:docMk/>
            <pc:sldMk cId="3810482896" sldId="274"/>
            <ac:spMk id="29" creationId="{00000000-0000-0000-0000-000000000000}"/>
          </ac:spMkLst>
        </pc:spChg>
        <pc:spChg chg="del">
          <ac:chgData name="Choi Soy" userId="90492fdf2bf6730e" providerId="LiveId" clId="{6C434E34-AA5A-4F62-9D61-BEF392EE35CE}" dt="2020-03-22T13:05:39.254" v="5532" actId="478"/>
          <ac:spMkLst>
            <pc:docMk/>
            <pc:sldMk cId="3810482896" sldId="274"/>
            <ac:spMk id="43" creationId="{00000000-0000-0000-0000-000000000000}"/>
          </ac:spMkLst>
        </pc:spChg>
        <pc:spChg chg="del mod">
          <ac:chgData name="Choi Soy" userId="90492fdf2bf6730e" providerId="LiveId" clId="{6C434E34-AA5A-4F62-9D61-BEF392EE35CE}" dt="2020-03-22T13:05:42.166" v="5534" actId="478"/>
          <ac:spMkLst>
            <pc:docMk/>
            <pc:sldMk cId="3810482896" sldId="274"/>
            <ac:spMk id="44" creationId="{00000000-0000-0000-0000-000000000000}"/>
          </ac:spMkLst>
        </pc:spChg>
        <pc:spChg chg="del">
          <ac:chgData name="Choi Soy" userId="90492fdf2bf6730e" providerId="LiveId" clId="{6C434E34-AA5A-4F62-9D61-BEF392EE35CE}" dt="2020-03-22T13:05:20.737" v="5528" actId="478"/>
          <ac:spMkLst>
            <pc:docMk/>
            <pc:sldMk cId="3810482896" sldId="274"/>
            <ac:spMk id="47" creationId="{00000000-0000-0000-0000-000000000000}"/>
          </ac:spMkLst>
        </pc:spChg>
        <pc:spChg chg="mod">
          <ac:chgData name="Choi Soy" userId="90492fdf2bf6730e" providerId="LiveId" clId="{6C434E34-AA5A-4F62-9D61-BEF392EE35CE}" dt="2020-03-22T13:09:46.731" v="5791" actId="1076"/>
          <ac:spMkLst>
            <pc:docMk/>
            <pc:sldMk cId="3810482896" sldId="274"/>
            <ac:spMk id="48" creationId="{00000000-0000-0000-0000-000000000000}"/>
          </ac:spMkLst>
        </pc:spChg>
        <pc:spChg chg="del">
          <ac:chgData name="Choi Soy" userId="90492fdf2bf6730e" providerId="LiveId" clId="{6C434E34-AA5A-4F62-9D61-BEF392EE35CE}" dt="2020-03-22T13:05:30.151" v="5531" actId="478"/>
          <ac:spMkLst>
            <pc:docMk/>
            <pc:sldMk cId="3810482896" sldId="274"/>
            <ac:spMk id="49" creationId="{00000000-0000-0000-0000-000000000000}"/>
          </ac:spMkLst>
        </pc:spChg>
        <pc:grpChg chg="add mod">
          <ac:chgData name="Choi Soy" userId="90492fdf2bf6730e" providerId="LiveId" clId="{6C434E34-AA5A-4F62-9D61-BEF392EE35CE}" dt="2020-03-22T13:06:10.412" v="5538" actId="14100"/>
          <ac:grpSpMkLst>
            <pc:docMk/>
            <pc:sldMk cId="3810482896" sldId="274"/>
            <ac:grpSpMk id="2" creationId="{1E32D2A8-AE77-4DD0-9B0F-CA2B18415A02}"/>
          </ac:grpSpMkLst>
        </pc:grpChg>
        <pc:grpChg chg="add del mod">
          <ac:chgData name="Choi Soy" userId="90492fdf2bf6730e" providerId="LiveId" clId="{6C434E34-AA5A-4F62-9D61-BEF392EE35CE}" dt="2020-03-22T13:05:51.878" v="5536" actId="14100"/>
          <ac:grpSpMkLst>
            <pc:docMk/>
            <pc:sldMk cId="3810482896" sldId="274"/>
            <ac:grpSpMk id="17" creationId="{00000000-0000-0000-0000-000000000000}"/>
          </ac:grpSpMkLst>
        </pc:grpChg>
        <pc:grpChg chg="del">
          <ac:chgData name="Choi Soy" userId="90492fdf2bf6730e" providerId="LiveId" clId="{6C434E34-AA5A-4F62-9D61-BEF392EE35CE}" dt="2020-03-22T13:05:39.254" v="5532" actId="478"/>
          <ac:grpSpMkLst>
            <pc:docMk/>
            <pc:sldMk cId="3810482896" sldId="274"/>
            <ac:grpSpMk id="42" creationId="{00000000-0000-0000-0000-000000000000}"/>
          </ac:grpSpMkLst>
        </pc:grpChg>
      </pc:sldChg>
      <pc:sldChg chg="addSp delSp modSp mod ord addCm delCm modCm">
        <pc:chgData name="Choi Soy" userId="90492fdf2bf6730e" providerId="LiveId" clId="{6C434E34-AA5A-4F62-9D61-BEF392EE35CE}" dt="2020-03-25T14:05:35.615" v="5946"/>
        <pc:sldMkLst>
          <pc:docMk/>
          <pc:sldMk cId="3093950865" sldId="276"/>
        </pc:sldMkLst>
        <pc:spChg chg="del">
          <ac:chgData name="Choi Soy" userId="90492fdf2bf6730e" providerId="LiveId" clId="{6C434E34-AA5A-4F62-9D61-BEF392EE35CE}" dt="2020-03-20T04:44:47.205" v="169" actId="478"/>
          <ac:spMkLst>
            <pc:docMk/>
            <pc:sldMk cId="3093950865" sldId="276"/>
            <ac:spMk id="14" creationId="{83931648-D54D-4C49-A4C7-5EE217E3F399}"/>
          </ac:spMkLst>
        </pc:spChg>
        <pc:spChg chg="mod">
          <ac:chgData name="Choi Soy" userId="90492fdf2bf6730e" providerId="LiveId" clId="{6C434E34-AA5A-4F62-9D61-BEF392EE35CE}" dt="2020-03-20T04:45:04.194" v="172" actId="1076"/>
          <ac:spMkLst>
            <pc:docMk/>
            <pc:sldMk cId="3093950865" sldId="276"/>
            <ac:spMk id="15" creationId="{EA2D7636-F9CE-4BEC-A0FA-0D13411A1A4E}"/>
          </ac:spMkLst>
        </pc:spChg>
        <pc:spChg chg="mod">
          <ac:chgData name="Choi Soy" userId="90492fdf2bf6730e" providerId="LiveId" clId="{6C434E34-AA5A-4F62-9D61-BEF392EE35CE}" dt="2020-03-20T04:44:56.796" v="171" actId="113"/>
          <ac:spMkLst>
            <pc:docMk/>
            <pc:sldMk cId="3093950865" sldId="276"/>
            <ac:spMk id="16" creationId="{F2646F9A-694C-40B4-8F23-3CF4A3D82A1E}"/>
          </ac:spMkLst>
        </pc:spChg>
        <pc:picChg chg="add mod">
          <ac:chgData name="Choi Soy" userId="90492fdf2bf6730e" providerId="LiveId" clId="{6C434E34-AA5A-4F62-9D61-BEF392EE35CE}" dt="2020-03-20T05:08:17.617" v="286" actId="1076"/>
          <ac:picMkLst>
            <pc:docMk/>
            <pc:sldMk cId="3093950865" sldId="276"/>
            <ac:picMk id="3" creationId="{63095ADC-7CCD-45A0-89FF-AA39C843DCE2}"/>
          </ac:picMkLst>
        </pc:picChg>
        <pc:picChg chg="add del mod">
          <ac:chgData name="Choi Soy" userId="90492fdf2bf6730e" providerId="LiveId" clId="{6C434E34-AA5A-4F62-9D61-BEF392EE35CE}" dt="2020-03-20T04:52:53.878" v="183" actId="478"/>
          <ac:picMkLst>
            <pc:docMk/>
            <pc:sldMk cId="3093950865" sldId="276"/>
            <ac:picMk id="5" creationId="{6BD01498-3F32-4AFB-A136-9961294EEC77}"/>
          </ac:picMkLst>
        </pc:picChg>
        <pc:picChg chg="add del mod modCrop">
          <ac:chgData name="Choi Soy" userId="90492fdf2bf6730e" providerId="LiveId" clId="{6C434E34-AA5A-4F62-9D61-BEF392EE35CE}" dt="2020-03-20T05:20:52.831" v="351" actId="478"/>
          <ac:picMkLst>
            <pc:docMk/>
            <pc:sldMk cId="3093950865" sldId="276"/>
            <ac:picMk id="7" creationId="{F56F5C40-FE25-4E29-ADAB-7D68DB114840}"/>
          </ac:picMkLst>
        </pc:picChg>
        <pc:picChg chg="add del mod">
          <ac:chgData name="Choi Soy" userId="90492fdf2bf6730e" providerId="LiveId" clId="{6C434E34-AA5A-4F62-9D61-BEF392EE35CE}" dt="2020-03-20T05:08:57.813" v="298" actId="478"/>
          <ac:picMkLst>
            <pc:docMk/>
            <pc:sldMk cId="3093950865" sldId="276"/>
            <ac:picMk id="8" creationId="{48BDBF54-3DFA-412A-9BCA-C93FDEC08CAC}"/>
          </ac:picMkLst>
        </pc:picChg>
        <pc:picChg chg="add mod ord">
          <ac:chgData name="Choi Soy" userId="90492fdf2bf6730e" providerId="LiveId" clId="{6C434E34-AA5A-4F62-9D61-BEF392EE35CE}" dt="2020-03-20T05:07:09.118" v="283" actId="1076"/>
          <ac:picMkLst>
            <pc:docMk/>
            <pc:sldMk cId="3093950865" sldId="276"/>
            <ac:picMk id="12" creationId="{0559C126-FADD-4794-952A-4E98057BF86B}"/>
          </ac:picMkLst>
        </pc:picChg>
        <pc:picChg chg="add del mod">
          <ac:chgData name="Choi Soy" userId="90492fdf2bf6730e" providerId="LiveId" clId="{6C434E34-AA5A-4F62-9D61-BEF392EE35CE}" dt="2020-03-20T05:06:59.846" v="282" actId="478"/>
          <ac:picMkLst>
            <pc:docMk/>
            <pc:sldMk cId="3093950865" sldId="276"/>
            <ac:picMk id="17" creationId="{53ED622C-47F0-4A70-AD1F-853F922EDD71}"/>
          </ac:picMkLst>
        </pc:picChg>
      </pc:sldChg>
      <pc:sldChg chg="addSp delSp modSp del mod">
        <pc:chgData name="Choi Soy" userId="90492fdf2bf6730e" providerId="LiveId" clId="{6C434E34-AA5A-4F62-9D61-BEF392EE35CE}" dt="2020-03-20T05:11:41.649" v="308" actId="47"/>
        <pc:sldMkLst>
          <pc:docMk/>
          <pc:sldMk cId="1713705474" sldId="278"/>
        </pc:sldMkLst>
        <pc:spChg chg="del">
          <ac:chgData name="Choi Soy" userId="90492fdf2bf6730e" providerId="LiveId" clId="{6C434E34-AA5A-4F62-9D61-BEF392EE35CE}" dt="2020-03-20T05:02:19.651" v="256" actId="478"/>
          <ac:spMkLst>
            <pc:docMk/>
            <pc:sldMk cId="1713705474" sldId="278"/>
            <ac:spMk id="14" creationId="{83931648-D54D-4C49-A4C7-5EE217E3F399}"/>
          </ac:spMkLst>
        </pc:spChg>
        <pc:spChg chg="mod">
          <ac:chgData name="Choi Soy" userId="90492fdf2bf6730e" providerId="LiveId" clId="{6C434E34-AA5A-4F62-9D61-BEF392EE35CE}" dt="2020-03-20T05:02:15.724" v="255" actId="113"/>
          <ac:spMkLst>
            <pc:docMk/>
            <pc:sldMk cId="1713705474" sldId="278"/>
            <ac:spMk id="15" creationId="{EA2D7636-F9CE-4BEC-A0FA-0D13411A1A4E}"/>
          </ac:spMkLst>
        </pc:spChg>
        <pc:picChg chg="add mod">
          <ac:chgData name="Choi Soy" userId="90492fdf2bf6730e" providerId="LiveId" clId="{6C434E34-AA5A-4F62-9D61-BEF392EE35CE}" dt="2020-03-20T05:01:57.884" v="229" actId="931"/>
          <ac:picMkLst>
            <pc:docMk/>
            <pc:sldMk cId="1713705474" sldId="278"/>
            <ac:picMk id="3" creationId="{040356EF-2553-49E1-9639-BBFB5F3E3A0E}"/>
          </ac:picMkLst>
        </pc:picChg>
      </pc:sldChg>
      <pc:sldChg chg="addSp delSp modSp mod">
        <pc:chgData name="Choi Soy" userId="90492fdf2bf6730e" providerId="LiveId" clId="{6C434E34-AA5A-4F62-9D61-BEF392EE35CE}" dt="2020-03-20T06:45:23.059" v="1487" actId="122"/>
        <pc:sldMkLst>
          <pc:docMk/>
          <pc:sldMk cId="1432666617" sldId="279"/>
        </pc:sldMkLst>
        <pc:spChg chg="add mod">
          <ac:chgData name="Choi Soy" userId="90492fdf2bf6730e" providerId="LiveId" clId="{6C434E34-AA5A-4F62-9D61-BEF392EE35CE}" dt="2020-03-20T06:42:07.231" v="1406" actId="14100"/>
          <ac:spMkLst>
            <pc:docMk/>
            <pc:sldMk cId="1432666617" sldId="279"/>
            <ac:spMk id="2" creationId="{3E59FD07-A8D6-4717-8F47-E51858D2C536}"/>
          </ac:spMkLst>
        </pc:spChg>
        <pc:spChg chg="add mod topLvl">
          <ac:chgData name="Choi Soy" userId="90492fdf2bf6730e" providerId="LiveId" clId="{6C434E34-AA5A-4F62-9D61-BEF392EE35CE}" dt="2020-03-20T05:49:13.042" v="738" actId="207"/>
          <ac:spMkLst>
            <pc:docMk/>
            <pc:sldMk cId="1432666617" sldId="279"/>
            <ac:spMk id="3" creationId="{6E9D8F52-D84F-4FFD-8CBF-5103FEABD79E}"/>
          </ac:spMkLst>
        </pc:spChg>
        <pc:spChg chg="add mod">
          <ac:chgData name="Choi Soy" userId="90492fdf2bf6730e" providerId="LiveId" clId="{6C434E34-AA5A-4F62-9D61-BEF392EE35CE}" dt="2020-03-20T05:39:55.682" v="595" actId="1076"/>
          <ac:spMkLst>
            <pc:docMk/>
            <pc:sldMk cId="1432666617" sldId="279"/>
            <ac:spMk id="6" creationId="{CAF8B3B7-32F7-4AF1-BC59-FEF922CBAC8B}"/>
          </ac:spMkLst>
        </pc:spChg>
        <pc:spChg chg="add del mod">
          <ac:chgData name="Choi Soy" userId="90492fdf2bf6730e" providerId="LiveId" clId="{6C434E34-AA5A-4F62-9D61-BEF392EE35CE}" dt="2020-03-20T05:30:47.840" v="421" actId="478"/>
          <ac:spMkLst>
            <pc:docMk/>
            <pc:sldMk cId="1432666617" sldId="279"/>
            <ac:spMk id="9" creationId="{E74A2334-744A-463C-8251-21CC67E1608B}"/>
          </ac:spMkLst>
        </pc:spChg>
        <pc:spChg chg="add del mod">
          <ac:chgData name="Choi Soy" userId="90492fdf2bf6730e" providerId="LiveId" clId="{6C434E34-AA5A-4F62-9D61-BEF392EE35CE}" dt="2020-03-20T05:31:13.323" v="430"/>
          <ac:spMkLst>
            <pc:docMk/>
            <pc:sldMk cId="1432666617" sldId="279"/>
            <ac:spMk id="12" creationId="{74EB4E36-5352-45D1-BCDB-0A17428633A0}"/>
          </ac:spMkLst>
        </pc:spChg>
        <pc:spChg chg="del">
          <ac:chgData name="Choi Soy" userId="90492fdf2bf6730e" providerId="LiveId" clId="{6C434E34-AA5A-4F62-9D61-BEF392EE35CE}" dt="2020-03-20T05:12:01.777" v="345" actId="478"/>
          <ac:spMkLst>
            <pc:docMk/>
            <pc:sldMk cId="1432666617" sldId="279"/>
            <ac:spMk id="14" creationId="{83931648-D54D-4C49-A4C7-5EE217E3F399}"/>
          </ac:spMkLst>
        </pc:spChg>
        <pc:spChg chg="mod">
          <ac:chgData name="Choi Soy" userId="90492fdf2bf6730e" providerId="LiveId" clId="{6C434E34-AA5A-4F62-9D61-BEF392EE35CE}" dt="2020-03-20T05:39:23.281" v="592" actId="1076"/>
          <ac:spMkLst>
            <pc:docMk/>
            <pc:sldMk cId="1432666617" sldId="279"/>
            <ac:spMk id="15" creationId="{EA2D7636-F9CE-4BEC-A0FA-0D13411A1A4E}"/>
          </ac:spMkLst>
        </pc:spChg>
        <pc:spChg chg="mod">
          <ac:chgData name="Choi Soy" userId="90492fdf2bf6730e" providerId="LiveId" clId="{6C434E34-AA5A-4F62-9D61-BEF392EE35CE}" dt="2020-03-20T05:12:15.448" v="347" actId="113"/>
          <ac:spMkLst>
            <pc:docMk/>
            <pc:sldMk cId="1432666617" sldId="279"/>
            <ac:spMk id="16" creationId="{F2646F9A-694C-40B4-8F23-3CF4A3D82A1E}"/>
          </ac:spMkLst>
        </pc:spChg>
        <pc:spChg chg="add mod topLvl">
          <ac:chgData name="Choi Soy" userId="90492fdf2bf6730e" providerId="LiveId" clId="{6C434E34-AA5A-4F62-9D61-BEF392EE35CE}" dt="2020-03-20T05:49:13.042" v="738" actId="207"/>
          <ac:spMkLst>
            <pc:docMk/>
            <pc:sldMk cId="1432666617" sldId="279"/>
            <ac:spMk id="17" creationId="{E779C528-94AA-4AB7-B1A7-8012931F8FA3}"/>
          </ac:spMkLst>
        </pc:spChg>
        <pc:spChg chg="add del mod">
          <ac:chgData name="Choi Soy" userId="90492fdf2bf6730e" providerId="LiveId" clId="{6C434E34-AA5A-4F62-9D61-BEF392EE35CE}" dt="2020-03-20T05:30:07.242" v="410" actId="478"/>
          <ac:spMkLst>
            <pc:docMk/>
            <pc:sldMk cId="1432666617" sldId="279"/>
            <ac:spMk id="18" creationId="{74C575C0-4B05-4E74-82EE-29B055D80E02}"/>
          </ac:spMkLst>
        </pc:spChg>
        <pc:spChg chg="add mod topLvl">
          <ac:chgData name="Choi Soy" userId="90492fdf2bf6730e" providerId="LiveId" clId="{6C434E34-AA5A-4F62-9D61-BEF392EE35CE}" dt="2020-03-20T05:55:07.347" v="797" actId="1076"/>
          <ac:spMkLst>
            <pc:docMk/>
            <pc:sldMk cId="1432666617" sldId="279"/>
            <ac:spMk id="19" creationId="{46259BB4-D4A9-4829-97D2-4BB7A2795050}"/>
          </ac:spMkLst>
        </pc:spChg>
        <pc:spChg chg="mod topLvl">
          <ac:chgData name="Choi Soy" userId="90492fdf2bf6730e" providerId="LiveId" clId="{6C434E34-AA5A-4F62-9D61-BEF392EE35CE}" dt="2020-03-20T05:49:13.042" v="738" actId="207"/>
          <ac:spMkLst>
            <pc:docMk/>
            <pc:sldMk cId="1432666617" sldId="279"/>
            <ac:spMk id="21" creationId="{CAC81F47-C51D-4C7D-A577-9CFA666F554E}"/>
          </ac:spMkLst>
        </pc:spChg>
        <pc:spChg chg="mod topLvl">
          <ac:chgData name="Choi Soy" userId="90492fdf2bf6730e" providerId="LiveId" clId="{6C434E34-AA5A-4F62-9D61-BEF392EE35CE}" dt="2020-03-20T05:49:13.042" v="738" actId="207"/>
          <ac:spMkLst>
            <pc:docMk/>
            <pc:sldMk cId="1432666617" sldId="279"/>
            <ac:spMk id="22" creationId="{592BDF49-999C-4EDD-8C2E-80D417136D04}"/>
          </ac:spMkLst>
        </pc:spChg>
        <pc:spChg chg="mod topLvl">
          <ac:chgData name="Choi Soy" userId="90492fdf2bf6730e" providerId="LiveId" clId="{6C434E34-AA5A-4F62-9D61-BEF392EE35CE}" dt="2020-03-20T05:49:13.042" v="738" actId="207"/>
          <ac:spMkLst>
            <pc:docMk/>
            <pc:sldMk cId="1432666617" sldId="279"/>
            <ac:spMk id="23" creationId="{5E6173D5-6A67-479D-889B-083FD18D0760}"/>
          </ac:spMkLst>
        </pc:spChg>
        <pc:spChg chg="add mod topLvl">
          <ac:chgData name="Choi Soy" userId="90492fdf2bf6730e" providerId="LiveId" clId="{6C434E34-AA5A-4F62-9D61-BEF392EE35CE}" dt="2020-03-20T06:03:12.650" v="927" actId="1076"/>
          <ac:spMkLst>
            <pc:docMk/>
            <pc:sldMk cId="1432666617" sldId="279"/>
            <ac:spMk id="24" creationId="{F73381D3-58E9-419D-AC53-74BEA80620F5}"/>
          </ac:spMkLst>
        </pc:spChg>
        <pc:spChg chg="add mod">
          <ac:chgData name="Choi Soy" userId="90492fdf2bf6730e" providerId="LiveId" clId="{6C434E34-AA5A-4F62-9D61-BEF392EE35CE}" dt="2020-03-20T06:42:58.923" v="1471" actId="207"/>
          <ac:spMkLst>
            <pc:docMk/>
            <pc:sldMk cId="1432666617" sldId="279"/>
            <ac:spMk id="25" creationId="{43A10FC8-04F5-4890-A9E9-226AC7A523D0}"/>
          </ac:spMkLst>
        </pc:spChg>
        <pc:spChg chg="add mod">
          <ac:chgData name="Choi Soy" userId="90492fdf2bf6730e" providerId="LiveId" clId="{6C434E34-AA5A-4F62-9D61-BEF392EE35CE}" dt="2020-03-20T06:05:20.036" v="938"/>
          <ac:spMkLst>
            <pc:docMk/>
            <pc:sldMk cId="1432666617" sldId="279"/>
            <ac:spMk id="27" creationId="{C2CF4F7B-C9BE-4AAA-95B9-76DC73EDF556}"/>
          </ac:spMkLst>
        </pc:spChg>
        <pc:spChg chg="add mod">
          <ac:chgData name="Choi Soy" userId="90492fdf2bf6730e" providerId="LiveId" clId="{6C434E34-AA5A-4F62-9D61-BEF392EE35CE}" dt="2020-03-20T06:20:01.120" v="1255" actId="1076"/>
          <ac:spMkLst>
            <pc:docMk/>
            <pc:sldMk cId="1432666617" sldId="279"/>
            <ac:spMk id="28" creationId="{C5BB1464-DCF7-4519-80C4-65D2CE455129}"/>
          </ac:spMkLst>
        </pc:spChg>
        <pc:spChg chg="add mod">
          <ac:chgData name="Choi Soy" userId="90492fdf2bf6730e" providerId="LiveId" clId="{6C434E34-AA5A-4F62-9D61-BEF392EE35CE}" dt="2020-03-20T06:36:32.246" v="1336"/>
          <ac:spMkLst>
            <pc:docMk/>
            <pc:sldMk cId="1432666617" sldId="279"/>
            <ac:spMk id="29" creationId="{CD5DF98B-8407-4E61-B1D9-B9500EFE5017}"/>
          </ac:spMkLst>
        </pc:spChg>
        <pc:spChg chg="add del mod ord">
          <ac:chgData name="Choi Soy" userId="90492fdf2bf6730e" providerId="LiveId" clId="{6C434E34-AA5A-4F62-9D61-BEF392EE35CE}" dt="2020-03-20T06:44:11.255" v="1478" actId="122"/>
          <ac:spMkLst>
            <pc:docMk/>
            <pc:sldMk cId="1432666617" sldId="279"/>
            <ac:spMk id="32" creationId="{5197B73E-1CCC-464A-AB6F-C8A9E28523F3}"/>
          </ac:spMkLst>
        </pc:spChg>
        <pc:spChg chg="add mod">
          <ac:chgData name="Choi Soy" userId="90492fdf2bf6730e" providerId="LiveId" clId="{6C434E34-AA5A-4F62-9D61-BEF392EE35CE}" dt="2020-03-20T06:44:56.518" v="1483" actId="122"/>
          <ac:spMkLst>
            <pc:docMk/>
            <pc:sldMk cId="1432666617" sldId="279"/>
            <ac:spMk id="33" creationId="{73736796-553B-4A4A-BBB8-62666BEFE6A9}"/>
          </ac:spMkLst>
        </pc:spChg>
        <pc:spChg chg="add mod">
          <ac:chgData name="Choi Soy" userId="90492fdf2bf6730e" providerId="LiveId" clId="{6C434E34-AA5A-4F62-9D61-BEF392EE35CE}" dt="2020-03-20T06:45:01.734" v="1484" actId="122"/>
          <ac:spMkLst>
            <pc:docMk/>
            <pc:sldMk cId="1432666617" sldId="279"/>
            <ac:spMk id="34" creationId="{4A65C83B-15A3-4593-98C1-204FC346001F}"/>
          </ac:spMkLst>
        </pc:spChg>
        <pc:spChg chg="add mod">
          <ac:chgData name="Choi Soy" userId="90492fdf2bf6730e" providerId="LiveId" clId="{6C434E34-AA5A-4F62-9D61-BEF392EE35CE}" dt="2020-03-20T06:44:46.241" v="1482" actId="207"/>
          <ac:spMkLst>
            <pc:docMk/>
            <pc:sldMk cId="1432666617" sldId="279"/>
            <ac:spMk id="35" creationId="{5FF6B5DB-F9FD-42FD-8D52-009F5C0D5982}"/>
          </ac:spMkLst>
        </pc:spChg>
        <pc:spChg chg="add mod">
          <ac:chgData name="Choi Soy" userId="90492fdf2bf6730e" providerId="LiveId" clId="{6C434E34-AA5A-4F62-9D61-BEF392EE35CE}" dt="2020-03-20T06:44:46.241" v="1482" actId="207"/>
          <ac:spMkLst>
            <pc:docMk/>
            <pc:sldMk cId="1432666617" sldId="279"/>
            <ac:spMk id="36" creationId="{4AB411CD-86DF-447D-AE76-94791891E777}"/>
          </ac:spMkLst>
        </pc:spChg>
        <pc:spChg chg="add del mod">
          <ac:chgData name="Choi Soy" userId="90492fdf2bf6730e" providerId="LiveId" clId="{6C434E34-AA5A-4F62-9D61-BEF392EE35CE}" dt="2020-03-20T06:21:07.265" v="1257" actId="767"/>
          <ac:spMkLst>
            <pc:docMk/>
            <pc:sldMk cId="1432666617" sldId="279"/>
            <ac:spMk id="37" creationId="{2F56D948-B3A1-4A4E-BEBD-66B8E141E45A}"/>
          </ac:spMkLst>
        </pc:spChg>
        <pc:spChg chg="add del mod">
          <ac:chgData name="Choi Soy" userId="90492fdf2bf6730e" providerId="LiveId" clId="{6C434E34-AA5A-4F62-9D61-BEF392EE35CE}" dt="2020-03-20T06:23:14.527" v="1269"/>
          <ac:spMkLst>
            <pc:docMk/>
            <pc:sldMk cId="1432666617" sldId="279"/>
            <ac:spMk id="38" creationId="{A06E4D8F-8AD8-4E27-9DCD-41E5DE0ED595}"/>
          </ac:spMkLst>
        </pc:spChg>
        <pc:spChg chg="add del mod">
          <ac:chgData name="Choi Soy" userId="90492fdf2bf6730e" providerId="LiveId" clId="{6C434E34-AA5A-4F62-9D61-BEF392EE35CE}" dt="2020-03-20T06:33:47.169" v="1274" actId="478"/>
          <ac:spMkLst>
            <pc:docMk/>
            <pc:sldMk cId="1432666617" sldId="279"/>
            <ac:spMk id="39" creationId="{8299EC36-5DA7-4228-BF9C-333FE05570F1}"/>
          </ac:spMkLst>
        </pc:spChg>
        <pc:spChg chg="add mod">
          <ac:chgData name="Choi Soy" userId="90492fdf2bf6730e" providerId="LiveId" clId="{6C434E34-AA5A-4F62-9D61-BEF392EE35CE}" dt="2020-03-20T06:45:23.059" v="1487" actId="122"/>
          <ac:spMkLst>
            <pc:docMk/>
            <pc:sldMk cId="1432666617" sldId="279"/>
            <ac:spMk id="40" creationId="{7A9EA2DB-1A52-4CBA-9CDE-6EA8039FB42A}"/>
          </ac:spMkLst>
        </pc:spChg>
        <pc:spChg chg="add del mod">
          <ac:chgData name="Choi Soy" userId="90492fdf2bf6730e" providerId="LiveId" clId="{6C434E34-AA5A-4F62-9D61-BEF392EE35CE}" dt="2020-03-20T06:40:30.455" v="1394" actId="478"/>
          <ac:spMkLst>
            <pc:docMk/>
            <pc:sldMk cId="1432666617" sldId="279"/>
            <ac:spMk id="41" creationId="{D73FB7B4-D34E-4DEF-9185-1C40AD8EF21D}"/>
          </ac:spMkLst>
        </pc:spChg>
        <pc:spChg chg="add del mod ord">
          <ac:chgData name="Choi Soy" userId="90492fdf2bf6730e" providerId="LiveId" clId="{6C434E34-AA5A-4F62-9D61-BEF392EE35CE}" dt="2020-03-20T06:42:10.512" v="1410" actId="478"/>
          <ac:spMkLst>
            <pc:docMk/>
            <pc:sldMk cId="1432666617" sldId="279"/>
            <ac:spMk id="42" creationId="{91D2B6CE-773C-4B74-B2D8-7C30BC4E95E6}"/>
          </ac:spMkLst>
        </pc:spChg>
        <pc:grpChg chg="add del mod topLvl">
          <ac:chgData name="Choi Soy" userId="90492fdf2bf6730e" providerId="LiveId" clId="{6C434E34-AA5A-4F62-9D61-BEF392EE35CE}" dt="2020-03-20T05:40:36.920" v="599" actId="165"/>
          <ac:grpSpMkLst>
            <pc:docMk/>
            <pc:sldMk cId="1432666617" sldId="279"/>
            <ac:grpSpMk id="4" creationId="{8949CBF7-1762-4510-B6A1-DC1577E90875}"/>
          </ac:grpSpMkLst>
        </pc:grpChg>
        <pc:grpChg chg="add del mod ord">
          <ac:chgData name="Choi Soy" userId="90492fdf2bf6730e" providerId="LiveId" clId="{6C434E34-AA5A-4F62-9D61-BEF392EE35CE}" dt="2020-03-20T05:40:27.810" v="596" actId="165"/>
          <ac:grpSpMkLst>
            <pc:docMk/>
            <pc:sldMk cId="1432666617" sldId="279"/>
            <ac:grpSpMk id="5" creationId="{83B1AB98-2D06-4A4F-BEC3-DA9D7FD60A2D}"/>
          </ac:grpSpMkLst>
        </pc:grpChg>
        <pc:grpChg chg="add del mod topLvl">
          <ac:chgData name="Choi Soy" userId="90492fdf2bf6730e" providerId="LiveId" clId="{6C434E34-AA5A-4F62-9D61-BEF392EE35CE}" dt="2020-03-20T05:46:06.383" v="733" actId="165"/>
          <ac:grpSpMkLst>
            <pc:docMk/>
            <pc:sldMk cId="1432666617" sldId="279"/>
            <ac:grpSpMk id="7" creationId="{AE29AA91-B0E7-4EC0-B463-327E587A59DF}"/>
          </ac:grpSpMkLst>
        </pc:grpChg>
        <pc:grpChg chg="add del mod ord topLvl">
          <ac:chgData name="Choi Soy" userId="90492fdf2bf6730e" providerId="LiveId" clId="{6C434E34-AA5A-4F62-9D61-BEF392EE35CE}" dt="2020-03-20T05:46:06.383" v="733" actId="165"/>
          <ac:grpSpMkLst>
            <pc:docMk/>
            <pc:sldMk cId="1432666617" sldId="279"/>
            <ac:grpSpMk id="8" creationId="{55D07517-AFA2-4129-BE05-5C42D7959E02}"/>
          </ac:grpSpMkLst>
        </pc:grpChg>
        <pc:grpChg chg="mod">
          <ac:chgData name="Choi Soy" userId="90492fdf2bf6730e" providerId="LiveId" clId="{6C434E34-AA5A-4F62-9D61-BEF392EE35CE}" dt="2020-03-20T05:39:24.572" v="593" actId="14100"/>
          <ac:grpSpMkLst>
            <pc:docMk/>
            <pc:sldMk cId="1432666617" sldId="279"/>
            <ac:grpSpMk id="13" creationId="{51A23D69-8A58-46CB-B28B-F805DE1E6B0B}"/>
          </ac:grpSpMkLst>
        </pc:grpChg>
        <pc:grpChg chg="add del mod topLvl">
          <ac:chgData name="Choi Soy" userId="90492fdf2bf6730e" providerId="LiveId" clId="{6C434E34-AA5A-4F62-9D61-BEF392EE35CE}" dt="2020-03-20T05:40:36.920" v="599" actId="165"/>
          <ac:grpSpMkLst>
            <pc:docMk/>
            <pc:sldMk cId="1432666617" sldId="279"/>
            <ac:grpSpMk id="20" creationId="{753567B3-966C-4771-9CCC-9F73197A6719}"/>
          </ac:grpSpMkLst>
        </pc:grpChg>
        <pc:grpChg chg="add del mod">
          <ac:chgData name="Choi Soy" userId="90492fdf2bf6730e" providerId="LiveId" clId="{6C434E34-AA5A-4F62-9D61-BEF392EE35CE}" dt="2020-03-20T05:46:00.182" v="732" actId="165"/>
          <ac:grpSpMkLst>
            <pc:docMk/>
            <pc:sldMk cId="1432666617" sldId="279"/>
            <ac:grpSpMk id="26" creationId="{CDC92DB6-7E85-4C4F-AE59-1B69D209C64E}"/>
          </ac:grpSpMkLst>
        </pc:grpChg>
        <pc:cxnChg chg="add del mod">
          <ac:chgData name="Choi Soy" userId="90492fdf2bf6730e" providerId="LiveId" clId="{6C434E34-AA5A-4F62-9D61-BEF392EE35CE}" dt="2020-03-20T05:58:43.650" v="818" actId="478"/>
          <ac:cxnSpMkLst>
            <pc:docMk/>
            <pc:sldMk cId="1432666617" sldId="279"/>
            <ac:cxnSpMk id="31" creationId="{32F97A9E-D4AD-4469-A98D-3686DF9E4442}"/>
          </ac:cxnSpMkLst>
        </pc:cxnChg>
      </pc:sldChg>
      <pc:sldChg chg="del">
        <pc:chgData name="Choi Soy" userId="90492fdf2bf6730e" providerId="LiveId" clId="{6C434E34-AA5A-4F62-9D61-BEF392EE35CE}" dt="2020-03-22T08:59:43.662" v="2302" actId="47"/>
        <pc:sldMkLst>
          <pc:docMk/>
          <pc:sldMk cId="472693904" sldId="280"/>
        </pc:sldMkLst>
      </pc:sldChg>
      <pc:sldChg chg="del">
        <pc:chgData name="Choi Soy" userId="90492fdf2bf6730e" providerId="LiveId" clId="{6C434E34-AA5A-4F62-9D61-BEF392EE35CE}" dt="2020-03-22T08:59:43.863" v="2303" actId="47"/>
        <pc:sldMkLst>
          <pc:docMk/>
          <pc:sldMk cId="160223461" sldId="281"/>
        </pc:sldMkLst>
      </pc:sldChg>
      <pc:sldChg chg="del">
        <pc:chgData name="Choi Soy" userId="90492fdf2bf6730e" providerId="LiveId" clId="{6C434E34-AA5A-4F62-9D61-BEF392EE35CE}" dt="2020-03-22T08:59:44.074" v="2304" actId="47"/>
        <pc:sldMkLst>
          <pc:docMk/>
          <pc:sldMk cId="160223461" sldId="282"/>
        </pc:sldMkLst>
      </pc:sldChg>
      <pc:sldChg chg="del">
        <pc:chgData name="Choi Soy" userId="90492fdf2bf6730e" providerId="LiveId" clId="{6C434E34-AA5A-4F62-9D61-BEF392EE35CE}" dt="2020-03-22T08:59:44.265" v="2305" actId="47"/>
        <pc:sldMkLst>
          <pc:docMk/>
          <pc:sldMk cId="3220815156" sldId="283"/>
        </pc:sldMkLst>
      </pc:sldChg>
      <pc:sldChg chg="addSp delSp modSp add mod ord">
        <pc:chgData name="Choi Soy" userId="90492fdf2bf6730e" providerId="LiveId" clId="{6C434E34-AA5A-4F62-9D61-BEF392EE35CE}" dt="2020-03-25T14:05:29.319" v="5944" actId="20578"/>
        <pc:sldMkLst>
          <pc:docMk/>
          <pc:sldMk cId="711361283" sldId="284"/>
        </pc:sldMkLst>
        <pc:picChg chg="del">
          <ac:chgData name="Choi Soy" userId="90492fdf2bf6730e" providerId="LiveId" clId="{6C434E34-AA5A-4F62-9D61-BEF392EE35CE}" dt="2020-03-20T05:20:46.941" v="350" actId="478"/>
          <ac:picMkLst>
            <pc:docMk/>
            <pc:sldMk cId="711361283" sldId="284"/>
            <ac:picMk id="7" creationId="{F56F5C40-FE25-4E29-ADAB-7D68DB114840}"/>
          </ac:picMkLst>
        </pc:picChg>
        <pc:picChg chg="del">
          <ac:chgData name="Choi Soy" userId="90492fdf2bf6730e" providerId="LiveId" clId="{6C434E34-AA5A-4F62-9D61-BEF392EE35CE}" dt="2020-03-20T05:08:32.627" v="288" actId="21"/>
          <ac:picMkLst>
            <pc:docMk/>
            <pc:sldMk cId="711361283" sldId="284"/>
            <ac:picMk id="8" creationId="{48BDBF54-3DFA-412A-9BCA-C93FDEC08CAC}"/>
          </ac:picMkLst>
        </pc:picChg>
        <pc:picChg chg="mod">
          <ac:chgData name="Choi Soy" userId="90492fdf2bf6730e" providerId="LiveId" clId="{6C434E34-AA5A-4F62-9D61-BEF392EE35CE}" dt="2020-03-20T05:12:51.669" v="349" actId="1036"/>
          <ac:picMkLst>
            <pc:docMk/>
            <pc:sldMk cId="711361283" sldId="284"/>
            <ac:picMk id="12" creationId="{0559C126-FADD-4794-952A-4E98057BF86B}"/>
          </ac:picMkLst>
        </pc:picChg>
        <pc:picChg chg="add mod">
          <ac:chgData name="Choi Soy" userId="90492fdf2bf6730e" providerId="LiveId" clId="{6C434E34-AA5A-4F62-9D61-BEF392EE35CE}" dt="2020-03-20T05:12:49.700" v="348" actId="1076"/>
          <ac:picMkLst>
            <pc:docMk/>
            <pc:sldMk cId="711361283" sldId="284"/>
            <ac:picMk id="14" creationId="{42EA318A-5CD4-4688-A4C1-514BE597689A}"/>
          </ac:picMkLst>
        </pc:picChg>
      </pc:sldChg>
      <pc:sldChg chg="add del">
        <pc:chgData name="Choi Soy" userId="90492fdf2bf6730e" providerId="LiveId" clId="{6C434E34-AA5A-4F62-9D61-BEF392EE35CE}" dt="2020-03-20T05:01:46.275" v="223" actId="47"/>
        <pc:sldMkLst>
          <pc:docMk/>
          <pc:sldMk cId="1746857374" sldId="284"/>
        </pc:sldMkLst>
      </pc:sldChg>
      <pc:sldChg chg="delSp modSp add del mod">
        <pc:chgData name="Choi Soy" userId="90492fdf2bf6730e" providerId="LiveId" clId="{6C434E34-AA5A-4F62-9D61-BEF392EE35CE}" dt="2020-03-20T06:37:37.572" v="1351" actId="47"/>
        <pc:sldMkLst>
          <pc:docMk/>
          <pc:sldMk cId="1247697649" sldId="285"/>
        </pc:sldMkLst>
        <pc:spChg chg="del mod">
          <ac:chgData name="Choi Soy" userId="90492fdf2bf6730e" providerId="LiveId" clId="{6C434E34-AA5A-4F62-9D61-BEF392EE35CE}" dt="2020-03-20T06:37:02.048" v="1340" actId="478"/>
          <ac:spMkLst>
            <pc:docMk/>
            <pc:sldMk cId="1247697649" sldId="285"/>
            <ac:spMk id="2" creationId="{3E59FD07-A8D6-4717-8F47-E51858D2C536}"/>
          </ac:spMkLst>
        </pc:spChg>
        <pc:spChg chg="del mod">
          <ac:chgData name="Choi Soy" userId="90492fdf2bf6730e" providerId="LiveId" clId="{6C434E34-AA5A-4F62-9D61-BEF392EE35CE}" dt="2020-03-20T06:37:02.048" v="1340" actId="478"/>
          <ac:spMkLst>
            <pc:docMk/>
            <pc:sldMk cId="1247697649" sldId="285"/>
            <ac:spMk id="17" creationId="{E779C528-94AA-4AB7-B1A7-8012931F8FA3}"/>
          </ac:spMkLst>
        </pc:spChg>
      </pc:sldChg>
      <pc:sldChg chg="add del">
        <pc:chgData name="Choi Soy" userId="90492fdf2bf6730e" providerId="LiveId" clId="{6C434E34-AA5A-4F62-9D61-BEF392EE35CE}" dt="2020-03-20T04:55:31.563" v="198"/>
        <pc:sldMkLst>
          <pc:docMk/>
          <pc:sldMk cId="3984970016" sldId="285"/>
        </pc:sldMkLst>
      </pc:sldChg>
      <pc:sldChg chg="addSp delSp modSp add mod">
        <pc:chgData name="Choi Soy" userId="90492fdf2bf6730e" providerId="LiveId" clId="{6C434E34-AA5A-4F62-9D61-BEF392EE35CE}" dt="2020-03-25T14:05:45.878" v="5947" actId="20577"/>
        <pc:sldMkLst>
          <pc:docMk/>
          <pc:sldMk cId="1367001840" sldId="286"/>
        </pc:sldMkLst>
        <pc:spChg chg="del mod">
          <ac:chgData name="Choi Soy" userId="90492fdf2bf6730e" providerId="LiveId" clId="{6C434E34-AA5A-4F62-9D61-BEF392EE35CE}" dt="2020-03-20T06:37:29.699" v="1349" actId="478"/>
          <ac:spMkLst>
            <pc:docMk/>
            <pc:sldMk cId="1367001840" sldId="286"/>
            <ac:spMk id="2" creationId="{3E59FD07-A8D6-4717-8F47-E51858D2C536}"/>
          </ac:spMkLst>
        </pc:spChg>
        <pc:spChg chg="del">
          <ac:chgData name="Choi Soy" userId="90492fdf2bf6730e" providerId="LiveId" clId="{6C434E34-AA5A-4F62-9D61-BEF392EE35CE}" dt="2020-03-20T06:37:05.489" v="1341" actId="478"/>
          <ac:spMkLst>
            <pc:docMk/>
            <pc:sldMk cId="1367001840" sldId="286"/>
            <ac:spMk id="3" creationId="{6E9D8F52-D84F-4FFD-8CBF-5103FEABD79E}"/>
          </ac:spMkLst>
        </pc:spChg>
        <pc:spChg chg="add del mod">
          <ac:chgData name="Choi Soy" userId="90492fdf2bf6730e" providerId="LiveId" clId="{6C434E34-AA5A-4F62-9D61-BEF392EE35CE}" dt="2020-03-20T06:53:27.263" v="1535" actId="478"/>
          <ac:spMkLst>
            <pc:docMk/>
            <pc:sldMk cId="1367001840" sldId="286"/>
            <ac:spMk id="4" creationId="{F1EB5D25-BA7E-426C-B595-540A9541AE09}"/>
          </ac:spMkLst>
        </pc:spChg>
        <pc:spChg chg="mod">
          <ac:chgData name="Choi Soy" userId="90492fdf2bf6730e" providerId="LiveId" clId="{6C434E34-AA5A-4F62-9D61-BEF392EE35CE}" dt="2020-03-20T06:46:54.070" v="1521" actId="14100"/>
          <ac:spMkLst>
            <pc:docMk/>
            <pc:sldMk cId="1367001840" sldId="286"/>
            <ac:spMk id="6" creationId="{CAF8B3B7-32F7-4AF1-BC59-FEF922CBAC8B}"/>
          </ac:spMkLst>
        </pc:spChg>
        <pc:spChg chg="del">
          <ac:chgData name="Choi Soy" userId="90492fdf2bf6730e" providerId="LiveId" clId="{6C434E34-AA5A-4F62-9D61-BEF392EE35CE}" dt="2020-03-20T06:37:07.282" v="1342" actId="478"/>
          <ac:spMkLst>
            <pc:docMk/>
            <pc:sldMk cId="1367001840" sldId="286"/>
            <ac:spMk id="17" creationId="{E779C528-94AA-4AB7-B1A7-8012931F8FA3}"/>
          </ac:spMkLst>
        </pc:spChg>
        <pc:spChg chg="del">
          <ac:chgData name="Choi Soy" userId="90492fdf2bf6730e" providerId="LiveId" clId="{6C434E34-AA5A-4F62-9D61-BEF392EE35CE}" dt="2020-03-20T06:37:10.870" v="1343" actId="478"/>
          <ac:spMkLst>
            <pc:docMk/>
            <pc:sldMk cId="1367001840" sldId="286"/>
            <ac:spMk id="19" creationId="{46259BB4-D4A9-4829-97D2-4BB7A2795050}"/>
          </ac:spMkLst>
        </pc:spChg>
        <pc:spChg chg="add del mod">
          <ac:chgData name="Choi Soy" userId="90492fdf2bf6730e" providerId="LiveId" clId="{6C434E34-AA5A-4F62-9D61-BEF392EE35CE}" dt="2020-03-20T07:33:58.164" v="1871" actId="12084"/>
          <ac:spMkLst>
            <pc:docMk/>
            <pc:sldMk cId="1367001840" sldId="286"/>
            <ac:spMk id="20" creationId="{FD582C17-E106-4736-8D85-E2E6C9E749AE}"/>
          </ac:spMkLst>
        </pc:spChg>
        <pc:spChg chg="del">
          <ac:chgData name="Choi Soy" userId="90492fdf2bf6730e" providerId="LiveId" clId="{6C434E34-AA5A-4F62-9D61-BEF392EE35CE}" dt="2020-03-20T06:37:15.269" v="1345" actId="478"/>
          <ac:spMkLst>
            <pc:docMk/>
            <pc:sldMk cId="1367001840" sldId="286"/>
            <ac:spMk id="21" creationId="{CAC81F47-C51D-4C7D-A577-9CFA666F554E}"/>
          </ac:spMkLst>
        </pc:spChg>
        <pc:spChg chg="del">
          <ac:chgData name="Choi Soy" userId="90492fdf2bf6730e" providerId="LiveId" clId="{6C434E34-AA5A-4F62-9D61-BEF392EE35CE}" dt="2020-03-20T06:37:16.612" v="1346" actId="478"/>
          <ac:spMkLst>
            <pc:docMk/>
            <pc:sldMk cId="1367001840" sldId="286"/>
            <ac:spMk id="22" creationId="{592BDF49-999C-4EDD-8C2E-80D417136D04}"/>
          </ac:spMkLst>
        </pc:spChg>
        <pc:spChg chg="del">
          <ac:chgData name="Choi Soy" userId="90492fdf2bf6730e" providerId="LiveId" clId="{6C434E34-AA5A-4F62-9D61-BEF392EE35CE}" dt="2020-03-20T06:37:13.624" v="1344" actId="478"/>
          <ac:spMkLst>
            <pc:docMk/>
            <pc:sldMk cId="1367001840" sldId="286"/>
            <ac:spMk id="23" creationId="{5E6173D5-6A67-479D-889B-083FD18D0760}"/>
          </ac:spMkLst>
        </pc:spChg>
        <pc:spChg chg="del">
          <ac:chgData name="Choi Soy" userId="90492fdf2bf6730e" providerId="LiveId" clId="{6C434E34-AA5A-4F62-9D61-BEF392EE35CE}" dt="2020-03-20T06:37:23.258" v="1347" actId="478"/>
          <ac:spMkLst>
            <pc:docMk/>
            <pc:sldMk cId="1367001840" sldId="286"/>
            <ac:spMk id="24" creationId="{F73381D3-58E9-419D-AC53-74BEA80620F5}"/>
          </ac:spMkLst>
        </pc:spChg>
        <pc:spChg chg="del">
          <ac:chgData name="Choi Soy" userId="90492fdf2bf6730e" providerId="LiveId" clId="{6C434E34-AA5A-4F62-9D61-BEF392EE35CE}" dt="2020-03-20T06:37:23.258" v="1347" actId="478"/>
          <ac:spMkLst>
            <pc:docMk/>
            <pc:sldMk cId="1367001840" sldId="286"/>
            <ac:spMk id="25" creationId="{43A10FC8-04F5-4890-A9E9-226AC7A523D0}"/>
          </ac:spMkLst>
        </pc:spChg>
        <pc:spChg chg="add del mod">
          <ac:chgData name="Choi Soy" userId="90492fdf2bf6730e" providerId="LiveId" clId="{6C434E34-AA5A-4F62-9D61-BEF392EE35CE}" dt="2020-03-20T06:53:25.268" v="1534" actId="478"/>
          <ac:spMkLst>
            <pc:docMk/>
            <pc:sldMk cId="1367001840" sldId="286"/>
            <ac:spMk id="26" creationId="{77038B7D-3ADB-4EAA-AF60-EA6216699DB0}"/>
          </ac:spMkLst>
        </pc:spChg>
        <pc:spChg chg="del">
          <ac:chgData name="Choi Soy" userId="90492fdf2bf6730e" providerId="LiveId" clId="{6C434E34-AA5A-4F62-9D61-BEF392EE35CE}" dt="2020-03-20T06:37:23.258" v="1347" actId="478"/>
          <ac:spMkLst>
            <pc:docMk/>
            <pc:sldMk cId="1367001840" sldId="286"/>
            <ac:spMk id="27" creationId="{C2CF4F7B-C9BE-4AAA-95B9-76DC73EDF556}"/>
          </ac:spMkLst>
        </pc:spChg>
        <pc:spChg chg="del">
          <ac:chgData name="Choi Soy" userId="90492fdf2bf6730e" providerId="LiveId" clId="{6C434E34-AA5A-4F62-9D61-BEF392EE35CE}" dt="2020-03-20T06:37:23.258" v="1347" actId="478"/>
          <ac:spMkLst>
            <pc:docMk/>
            <pc:sldMk cId="1367001840" sldId="286"/>
            <ac:spMk id="28" creationId="{C5BB1464-DCF7-4519-80C4-65D2CE455129}"/>
          </ac:spMkLst>
        </pc:spChg>
        <pc:spChg chg="del">
          <ac:chgData name="Choi Soy" userId="90492fdf2bf6730e" providerId="LiveId" clId="{6C434E34-AA5A-4F62-9D61-BEF392EE35CE}" dt="2020-03-20T06:37:33.750" v="1350" actId="478"/>
          <ac:spMkLst>
            <pc:docMk/>
            <pc:sldMk cId="1367001840" sldId="286"/>
            <ac:spMk id="29" creationId="{CD5DF98B-8407-4E61-B1D9-B9500EFE5017}"/>
          </ac:spMkLst>
        </pc:spChg>
        <pc:spChg chg="add del mod">
          <ac:chgData name="Choi Soy" userId="90492fdf2bf6730e" providerId="LiveId" clId="{6C434E34-AA5A-4F62-9D61-BEF392EE35CE}" dt="2020-03-20T06:53:23.211" v="1533" actId="478"/>
          <ac:spMkLst>
            <pc:docMk/>
            <pc:sldMk cId="1367001840" sldId="286"/>
            <ac:spMk id="30" creationId="{B4629878-78C5-4C00-82DD-F579EF1B0AB6}"/>
          </ac:spMkLst>
        </pc:spChg>
        <pc:spChg chg="add del mod">
          <ac:chgData name="Choi Soy" userId="90492fdf2bf6730e" providerId="LiveId" clId="{6C434E34-AA5A-4F62-9D61-BEF392EE35CE}" dt="2020-03-20T06:53:23.211" v="1533" actId="478"/>
          <ac:spMkLst>
            <pc:docMk/>
            <pc:sldMk cId="1367001840" sldId="286"/>
            <ac:spMk id="31" creationId="{7BBEAE4B-E421-4011-B542-0CD42EE4ADA1}"/>
          </ac:spMkLst>
        </pc:spChg>
        <pc:spChg chg="add del">
          <ac:chgData name="Choi Soy" userId="90492fdf2bf6730e" providerId="LiveId" clId="{6C434E34-AA5A-4F62-9D61-BEF392EE35CE}" dt="2020-03-20T07:30:17.699" v="1810" actId="21"/>
          <ac:spMkLst>
            <pc:docMk/>
            <pc:sldMk cId="1367001840" sldId="286"/>
            <ac:spMk id="32" creationId="{6D1E708E-B0A7-4148-B54E-DB327A4A58E7}"/>
          </ac:spMkLst>
        </pc:spChg>
        <pc:graphicFrameChg chg="add del mod modGraphic">
          <ac:chgData name="Choi Soy" userId="90492fdf2bf6730e" providerId="LiveId" clId="{6C434E34-AA5A-4F62-9D61-BEF392EE35CE}" dt="2020-03-20T06:57:46.825" v="1583" actId="478"/>
          <ac:graphicFrameMkLst>
            <pc:docMk/>
            <pc:sldMk cId="1367001840" sldId="286"/>
            <ac:graphicFrameMk id="5" creationId="{52EE5EFA-F904-4EBF-AB8B-1C182E83A450}"/>
          </ac:graphicFrameMkLst>
        </pc:graphicFrameChg>
        <pc:graphicFrameChg chg="add del modGraphic">
          <ac:chgData name="Choi Soy" userId="90492fdf2bf6730e" providerId="LiveId" clId="{6C434E34-AA5A-4F62-9D61-BEF392EE35CE}" dt="2020-03-20T06:57:06.694" v="1580" actId="478"/>
          <ac:graphicFrameMkLst>
            <pc:docMk/>
            <pc:sldMk cId="1367001840" sldId="286"/>
            <ac:graphicFrameMk id="7" creationId="{6DEC7BDE-5833-4909-8645-C522151251F6}"/>
          </ac:graphicFrameMkLst>
        </pc:graphicFrameChg>
        <pc:graphicFrameChg chg="add mod modGraphic">
          <ac:chgData name="Choi Soy" userId="90492fdf2bf6730e" providerId="LiveId" clId="{6C434E34-AA5A-4F62-9D61-BEF392EE35CE}" dt="2020-03-20T07:35:02.889" v="1876" actId="1076"/>
          <ac:graphicFrameMkLst>
            <pc:docMk/>
            <pc:sldMk cId="1367001840" sldId="286"/>
            <ac:graphicFrameMk id="12" creationId="{04F3728D-38F4-4C8D-9C25-E9E7AD06B19A}"/>
          </ac:graphicFrameMkLst>
        </pc:graphicFrameChg>
        <pc:graphicFrameChg chg="add del modGraphic">
          <ac:chgData name="Choi Soy" userId="90492fdf2bf6730e" providerId="LiveId" clId="{6C434E34-AA5A-4F62-9D61-BEF392EE35CE}" dt="2020-03-20T07:00:16.857" v="1627" actId="478"/>
          <ac:graphicFrameMkLst>
            <pc:docMk/>
            <pc:sldMk cId="1367001840" sldId="286"/>
            <ac:graphicFrameMk id="14" creationId="{ADE49834-9BB8-4CC5-9272-6952684BCDF9}"/>
          </ac:graphicFrameMkLst>
        </pc:graphicFrameChg>
        <pc:graphicFrameChg chg="add del mod modGraphic">
          <ac:chgData name="Choi Soy" userId="90492fdf2bf6730e" providerId="LiveId" clId="{6C434E34-AA5A-4F62-9D61-BEF392EE35CE}" dt="2020-03-20T07:22:38.987" v="1764" actId="21"/>
          <ac:graphicFrameMkLst>
            <pc:docMk/>
            <pc:sldMk cId="1367001840" sldId="286"/>
            <ac:graphicFrameMk id="18" creationId="{DC1D84BE-D2BE-495D-9D55-F5F44180C5B9}"/>
          </ac:graphicFrameMkLst>
        </pc:graphicFrameChg>
        <pc:graphicFrameChg chg="add mod">
          <ac:chgData name="Choi Soy" userId="90492fdf2bf6730e" providerId="LiveId" clId="{6C434E34-AA5A-4F62-9D61-BEF392EE35CE}" dt="2020-03-25T14:05:45.878" v="5947" actId="20577"/>
          <ac:graphicFrameMkLst>
            <pc:docMk/>
            <pc:sldMk cId="1367001840" sldId="286"/>
            <ac:graphicFrameMk id="33" creationId="{22A0B605-DA28-4BBD-AA43-118291C344CB}"/>
          </ac:graphicFrameMkLst>
        </pc:graphicFrameChg>
      </pc:sldChg>
      <pc:sldChg chg="add del">
        <pc:chgData name="Choi Soy" userId="90492fdf2bf6730e" providerId="LiveId" clId="{6C434E34-AA5A-4F62-9D61-BEF392EE35CE}" dt="2020-03-20T06:37:39.570" v="1352" actId="47"/>
        <pc:sldMkLst>
          <pc:docMk/>
          <pc:sldMk cId="1693080730" sldId="287"/>
        </pc:sldMkLst>
      </pc:sldChg>
      <pc:sldChg chg="addSp delSp modSp add mod">
        <pc:chgData name="Choi Soy" userId="90492fdf2bf6730e" providerId="LiveId" clId="{6C434E34-AA5A-4F62-9D61-BEF392EE35CE}" dt="2020-03-22T10:12:35.114" v="2899" actId="20577"/>
        <pc:sldMkLst>
          <pc:docMk/>
          <pc:sldMk cId="4208896404" sldId="287"/>
        </pc:sldMkLst>
        <pc:spChg chg="mod">
          <ac:chgData name="Choi Soy" userId="90492fdf2bf6730e" providerId="LiveId" clId="{6C434E34-AA5A-4F62-9D61-BEF392EE35CE}" dt="2020-03-20T07:07:00.189" v="1661"/>
          <ac:spMkLst>
            <pc:docMk/>
            <pc:sldMk cId="4208896404" sldId="287"/>
            <ac:spMk id="6" creationId="{CAF8B3B7-32F7-4AF1-BC59-FEF922CBAC8B}"/>
          </ac:spMkLst>
        </pc:spChg>
        <pc:spChg chg="add mod">
          <ac:chgData name="Choi Soy" userId="90492fdf2bf6730e" providerId="LiveId" clId="{6C434E34-AA5A-4F62-9D61-BEF392EE35CE}" dt="2020-03-22T08:58:06.857" v="2238" actId="1076"/>
          <ac:spMkLst>
            <pc:docMk/>
            <pc:sldMk cId="4208896404" sldId="287"/>
            <ac:spMk id="12" creationId="{11A6FCA4-09D9-4556-AA6B-6DB7027065BE}"/>
          </ac:spMkLst>
        </pc:spChg>
        <pc:spChg chg="add mod">
          <ac:chgData name="Choi Soy" userId="90492fdf2bf6730e" providerId="LiveId" clId="{6C434E34-AA5A-4F62-9D61-BEF392EE35CE}" dt="2020-03-22T09:12:11.033" v="2403" actId="6549"/>
          <ac:spMkLst>
            <pc:docMk/>
            <pc:sldMk cId="4208896404" sldId="287"/>
            <ac:spMk id="14" creationId="{30C32EE2-AC86-497C-A4AA-3B3086031AF5}"/>
          </ac:spMkLst>
        </pc:spChg>
        <pc:spChg chg="add mod">
          <ac:chgData name="Choi Soy" userId="90492fdf2bf6730e" providerId="LiveId" clId="{6C434E34-AA5A-4F62-9D61-BEF392EE35CE}" dt="2020-03-22T08:58:31.363" v="2253" actId="1076"/>
          <ac:spMkLst>
            <pc:docMk/>
            <pc:sldMk cId="4208896404" sldId="287"/>
            <ac:spMk id="17" creationId="{F852E91D-0F8D-4C7C-A9A2-C49393236A20}"/>
          </ac:spMkLst>
        </pc:spChg>
        <pc:spChg chg="add mod">
          <ac:chgData name="Choi Soy" userId="90492fdf2bf6730e" providerId="LiveId" clId="{6C434E34-AA5A-4F62-9D61-BEF392EE35CE}" dt="2020-03-22T08:59:07.517" v="2275" actId="122"/>
          <ac:spMkLst>
            <pc:docMk/>
            <pc:sldMk cId="4208896404" sldId="287"/>
            <ac:spMk id="18" creationId="{2EEF0DD9-9851-4444-9463-7930B195EDD6}"/>
          </ac:spMkLst>
        </pc:spChg>
        <pc:spChg chg="add mod">
          <ac:chgData name="Choi Soy" userId="90492fdf2bf6730e" providerId="LiveId" clId="{6C434E34-AA5A-4F62-9D61-BEF392EE35CE}" dt="2020-03-22T08:59:32.039" v="2293" actId="1076"/>
          <ac:spMkLst>
            <pc:docMk/>
            <pc:sldMk cId="4208896404" sldId="287"/>
            <ac:spMk id="19" creationId="{ABD4030F-9D71-4E82-88A4-B12D99B61E40}"/>
          </ac:spMkLst>
        </pc:spChg>
        <pc:spChg chg="add mod">
          <ac:chgData name="Choi Soy" userId="90492fdf2bf6730e" providerId="LiveId" clId="{6C434E34-AA5A-4F62-9D61-BEF392EE35CE}" dt="2020-03-22T09:17:59.833" v="2416" actId="164"/>
          <ac:spMkLst>
            <pc:docMk/>
            <pc:sldMk cId="4208896404" sldId="287"/>
            <ac:spMk id="21" creationId="{2E048469-9B08-41B3-950B-74D8573257CD}"/>
          </ac:spMkLst>
        </pc:spChg>
        <pc:spChg chg="add mod">
          <ac:chgData name="Choi Soy" userId="90492fdf2bf6730e" providerId="LiveId" clId="{6C434E34-AA5A-4F62-9D61-BEF392EE35CE}" dt="2020-03-22T09:19:47.958" v="2437" actId="164"/>
          <ac:spMkLst>
            <pc:docMk/>
            <pc:sldMk cId="4208896404" sldId="287"/>
            <ac:spMk id="25" creationId="{3017BDD6-6BD6-40C0-8C1F-99ED5E96DDB0}"/>
          </ac:spMkLst>
        </pc:spChg>
        <pc:grpChg chg="add mod">
          <ac:chgData name="Choi Soy" userId="90492fdf2bf6730e" providerId="LiveId" clId="{6C434E34-AA5A-4F62-9D61-BEF392EE35CE}" dt="2020-03-22T09:19:47.958" v="2437" actId="164"/>
          <ac:grpSpMkLst>
            <pc:docMk/>
            <pc:sldMk cId="4208896404" sldId="287"/>
            <ac:grpSpMk id="22" creationId="{376E9FAF-F6CB-4254-8ED1-FF812934BCD1}"/>
          </ac:grpSpMkLst>
        </pc:grpChg>
        <pc:grpChg chg="add mod">
          <ac:chgData name="Choi Soy" userId="90492fdf2bf6730e" providerId="LiveId" clId="{6C434E34-AA5A-4F62-9D61-BEF392EE35CE}" dt="2020-03-22T09:19:57.308" v="2440" actId="1035"/>
          <ac:grpSpMkLst>
            <pc:docMk/>
            <pc:sldMk cId="4208896404" sldId="287"/>
            <ac:grpSpMk id="26" creationId="{AE2FF009-8FEA-4A3D-AC8C-C6212E7E2C03}"/>
          </ac:grpSpMkLst>
        </pc:grpChg>
        <pc:graphicFrameChg chg="add del modGraphic">
          <ac:chgData name="Choi Soy" userId="90492fdf2bf6730e" providerId="LiveId" clId="{6C434E34-AA5A-4F62-9D61-BEF392EE35CE}" dt="2020-03-22T08:52:12.128" v="1894" actId="478"/>
          <ac:graphicFrameMkLst>
            <pc:docMk/>
            <pc:sldMk cId="4208896404" sldId="287"/>
            <ac:graphicFrameMk id="4" creationId="{1F9C7AAC-F79C-47A5-9E43-D5251B26A452}"/>
          </ac:graphicFrameMkLst>
        </pc:graphicFrameChg>
        <pc:graphicFrameChg chg="add del mod modGraphic">
          <ac:chgData name="Choi Soy" userId="90492fdf2bf6730e" providerId="LiveId" clId="{6C434E34-AA5A-4F62-9D61-BEF392EE35CE}" dt="2020-03-22T08:53:45.072" v="1907" actId="1032"/>
          <ac:graphicFrameMkLst>
            <pc:docMk/>
            <pc:sldMk cId="4208896404" sldId="287"/>
            <ac:graphicFrameMk id="5" creationId="{DF0AB3AF-9A42-4657-82A7-67E986177C61}"/>
          </ac:graphicFrameMkLst>
        </pc:graphicFrameChg>
        <pc:graphicFrameChg chg="add del modGraphic">
          <ac:chgData name="Choi Soy" userId="90492fdf2bf6730e" providerId="LiveId" clId="{6C434E34-AA5A-4F62-9D61-BEF392EE35CE}" dt="2020-03-22T08:53:55.838" v="1909" actId="478"/>
          <ac:graphicFrameMkLst>
            <pc:docMk/>
            <pc:sldMk cId="4208896404" sldId="287"/>
            <ac:graphicFrameMk id="7" creationId="{820BE298-BF0B-4503-B890-4E782A22FAE5}"/>
          </ac:graphicFrameMkLst>
        </pc:graphicFrameChg>
        <pc:graphicFrameChg chg="add mod">
          <ac:chgData name="Choi Soy" userId="90492fdf2bf6730e" providerId="LiveId" clId="{6C434E34-AA5A-4F62-9D61-BEF392EE35CE}" dt="2020-03-20T07:37:05.797" v="1881" actId="478"/>
          <ac:graphicFrameMkLst>
            <pc:docMk/>
            <pc:sldMk cId="4208896404" sldId="287"/>
            <ac:graphicFrameMk id="8" creationId="{671E067E-916B-408F-8EE7-58ACA1150BC4}"/>
          </ac:graphicFrameMkLst>
        </pc:graphicFrameChg>
        <pc:graphicFrameChg chg="add mod modGraphic">
          <ac:chgData name="Choi Soy" userId="90492fdf2bf6730e" providerId="LiveId" clId="{6C434E34-AA5A-4F62-9D61-BEF392EE35CE}" dt="2020-03-22T10:12:35.114" v="2899" actId="20577"/>
          <ac:graphicFrameMkLst>
            <pc:docMk/>
            <pc:sldMk cId="4208896404" sldId="287"/>
            <ac:graphicFrameMk id="9" creationId="{FCAA9EE2-6F97-4171-8798-F078A0C79904}"/>
          </ac:graphicFrameMkLst>
        </pc:graphicFrameChg>
        <pc:picChg chg="add del mod">
          <ac:chgData name="Choi Soy" userId="90492fdf2bf6730e" providerId="LiveId" clId="{6C434E34-AA5A-4F62-9D61-BEF392EE35CE}" dt="2020-03-22T08:54:50.556" v="1988" actId="478"/>
          <ac:picMkLst>
            <pc:docMk/>
            <pc:sldMk cId="4208896404" sldId="287"/>
            <ac:picMk id="3" creationId="{F8708FC5-79FC-4E58-BC18-1D90A711BAF1}"/>
          </ac:picMkLst>
        </pc:picChg>
        <pc:picChg chg="add mod modCrop">
          <ac:chgData name="Choi Soy" userId="90492fdf2bf6730e" providerId="LiveId" clId="{6C434E34-AA5A-4F62-9D61-BEF392EE35CE}" dt="2020-03-22T09:17:59.833" v="2416" actId="164"/>
          <ac:picMkLst>
            <pc:docMk/>
            <pc:sldMk cId="4208896404" sldId="287"/>
            <ac:picMk id="20" creationId="{BB32D331-E412-4372-9590-EAC91B75A07A}"/>
          </ac:picMkLst>
        </pc:picChg>
        <pc:picChg chg="add mod">
          <ac:chgData name="Choi Soy" userId="90492fdf2bf6730e" providerId="LiveId" clId="{6C434E34-AA5A-4F62-9D61-BEF392EE35CE}" dt="2020-03-22T09:19:47.958" v="2437" actId="164"/>
          <ac:picMkLst>
            <pc:docMk/>
            <pc:sldMk cId="4208896404" sldId="287"/>
            <ac:picMk id="23" creationId="{097649AF-F7F3-4BCE-A3E5-8338C2096390}"/>
          </ac:picMkLst>
        </pc:picChg>
        <pc:picChg chg="add mod">
          <ac:chgData name="Choi Soy" userId="90492fdf2bf6730e" providerId="LiveId" clId="{6C434E34-AA5A-4F62-9D61-BEF392EE35CE}" dt="2020-03-22T09:19:47.958" v="2437" actId="164"/>
          <ac:picMkLst>
            <pc:docMk/>
            <pc:sldMk cId="4208896404" sldId="287"/>
            <ac:picMk id="24" creationId="{667687D9-EDDA-4765-985B-EE6D1E6B49EC}"/>
          </ac:picMkLst>
        </pc:picChg>
      </pc:sldChg>
      <pc:sldChg chg="add del">
        <pc:chgData name="Choi Soy" userId="90492fdf2bf6730e" providerId="LiveId" clId="{6C434E34-AA5A-4F62-9D61-BEF392EE35CE}" dt="2020-03-20T06:37:40.060" v="1353" actId="47"/>
        <pc:sldMkLst>
          <pc:docMk/>
          <pc:sldMk cId="3776405770" sldId="288"/>
        </pc:sldMkLst>
      </pc:sldChg>
      <pc:sldChg chg="add del">
        <pc:chgData name="Choi Soy" userId="90492fdf2bf6730e" providerId="LiveId" clId="{6C434E34-AA5A-4F62-9D61-BEF392EE35CE}" dt="2020-03-22T08:59:42.738" v="2298" actId="47"/>
        <pc:sldMkLst>
          <pc:docMk/>
          <pc:sldMk cId="3911592432" sldId="288"/>
        </pc:sldMkLst>
      </pc:sldChg>
      <pc:sldChg chg="add del">
        <pc:chgData name="Choi Soy" userId="90492fdf2bf6730e" providerId="LiveId" clId="{6C434E34-AA5A-4F62-9D61-BEF392EE35CE}" dt="2020-03-22T08:59:42.855" v="2299" actId="47"/>
        <pc:sldMkLst>
          <pc:docMk/>
          <pc:sldMk cId="1866263845" sldId="289"/>
        </pc:sldMkLst>
      </pc:sldChg>
      <pc:sldChg chg="add del">
        <pc:chgData name="Choi Soy" userId="90492fdf2bf6730e" providerId="LiveId" clId="{6C434E34-AA5A-4F62-9D61-BEF392EE35CE}" dt="2020-03-20T06:37:40.274" v="1354" actId="47"/>
        <pc:sldMkLst>
          <pc:docMk/>
          <pc:sldMk cId="3124138970" sldId="289"/>
        </pc:sldMkLst>
      </pc:sldChg>
      <pc:sldChg chg="add del">
        <pc:chgData name="Choi Soy" userId="90492fdf2bf6730e" providerId="LiveId" clId="{6C434E34-AA5A-4F62-9D61-BEF392EE35CE}" dt="2020-03-20T06:37:40.650" v="1355" actId="47"/>
        <pc:sldMkLst>
          <pc:docMk/>
          <pc:sldMk cId="1283855498" sldId="290"/>
        </pc:sldMkLst>
      </pc:sldChg>
      <pc:sldChg chg="add del">
        <pc:chgData name="Choi Soy" userId="90492fdf2bf6730e" providerId="LiveId" clId="{6C434E34-AA5A-4F62-9D61-BEF392EE35CE}" dt="2020-03-22T08:59:43.149" v="2300" actId="47"/>
        <pc:sldMkLst>
          <pc:docMk/>
          <pc:sldMk cId="2356235857" sldId="290"/>
        </pc:sldMkLst>
      </pc:sldChg>
      <pc:sldChg chg="add del">
        <pc:chgData name="Choi Soy" userId="90492fdf2bf6730e" providerId="LiveId" clId="{6C434E34-AA5A-4F62-9D61-BEF392EE35CE}" dt="2020-03-22T08:59:43.448" v="2301" actId="47"/>
        <pc:sldMkLst>
          <pc:docMk/>
          <pc:sldMk cId="2941014835" sldId="291"/>
        </pc:sldMkLst>
      </pc:sldChg>
      <pc:sldChg chg="add del">
        <pc:chgData name="Choi Soy" userId="90492fdf2bf6730e" providerId="LiveId" clId="{6C434E34-AA5A-4F62-9D61-BEF392EE35CE}" dt="2020-03-20T06:37:41.625" v="1356" actId="47"/>
        <pc:sldMkLst>
          <pc:docMk/>
          <pc:sldMk cId="3761218983" sldId="291"/>
        </pc:sldMkLst>
      </pc:sldChg>
      <pc:sldChg chg="addSp delSp modSp add mod">
        <pc:chgData name="Choi Soy" userId="90492fdf2bf6730e" providerId="LiveId" clId="{6C434E34-AA5A-4F62-9D61-BEF392EE35CE}" dt="2020-03-22T10:12:48.063" v="2902" actId="20577"/>
        <pc:sldMkLst>
          <pc:docMk/>
          <pc:sldMk cId="3023780562" sldId="292"/>
        </pc:sldMkLst>
        <pc:spChg chg="add mod">
          <ac:chgData name="Choi Soy" userId="90492fdf2bf6730e" providerId="LiveId" clId="{6C434E34-AA5A-4F62-9D61-BEF392EE35CE}" dt="2020-03-22T10:07:16.902" v="2788" actId="2085"/>
          <ac:spMkLst>
            <pc:docMk/>
            <pc:sldMk cId="3023780562" sldId="292"/>
            <ac:spMk id="5" creationId="{6795D5FD-C878-49A8-98AB-F164A6F4A494}"/>
          </ac:spMkLst>
        </pc:spChg>
        <pc:spChg chg="mod">
          <ac:chgData name="Choi Soy" userId="90492fdf2bf6730e" providerId="LiveId" clId="{6C434E34-AA5A-4F62-9D61-BEF392EE35CE}" dt="2020-03-22T09:00:09.016" v="2320"/>
          <ac:spMkLst>
            <pc:docMk/>
            <pc:sldMk cId="3023780562" sldId="292"/>
            <ac:spMk id="6" creationId="{CAF8B3B7-32F7-4AF1-BC59-FEF922CBAC8B}"/>
          </ac:spMkLst>
        </pc:spChg>
        <pc:grpChg chg="add mod">
          <ac:chgData name="Choi Soy" userId="90492fdf2bf6730e" providerId="LiveId" clId="{6C434E34-AA5A-4F62-9D61-BEF392EE35CE}" dt="2020-03-22T10:07:29.251" v="2790" actId="164"/>
          <ac:grpSpMkLst>
            <pc:docMk/>
            <pc:sldMk cId="3023780562" sldId="292"/>
            <ac:grpSpMk id="7" creationId="{1E270B4F-27D6-41CB-8AC8-CB31A9CF8565}"/>
          </ac:grpSpMkLst>
        </pc:grpChg>
        <pc:grpChg chg="add mod ord">
          <ac:chgData name="Choi Soy" userId="90492fdf2bf6730e" providerId="LiveId" clId="{6C434E34-AA5A-4F62-9D61-BEF392EE35CE}" dt="2020-03-22T10:07:29.251" v="2790" actId="164"/>
          <ac:grpSpMkLst>
            <pc:docMk/>
            <pc:sldMk cId="3023780562" sldId="292"/>
            <ac:grpSpMk id="14" creationId="{C93B81A8-A9EA-40B2-BD8D-B3B2EA56C73E}"/>
          </ac:grpSpMkLst>
        </pc:grpChg>
        <pc:grpChg chg="del">
          <ac:chgData name="Choi Soy" userId="90492fdf2bf6730e" providerId="LiveId" clId="{6C434E34-AA5A-4F62-9D61-BEF392EE35CE}" dt="2020-03-22T09:21:53.871" v="2442" actId="478"/>
          <ac:grpSpMkLst>
            <pc:docMk/>
            <pc:sldMk cId="3023780562" sldId="292"/>
            <ac:grpSpMk id="20" creationId="{BDDF754D-D66A-4FCE-BC65-093413F10D69}"/>
          </ac:grpSpMkLst>
        </pc:grpChg>
        <pc:graphicFrameChg chg="mod">
          <ac:chgData name="Choi Soy" userId="90492fdf2bf6730e" providerId="LiveId" clId="{6C434E34-AA5A-4F62-9D61-BEF392EE35CE}" dt="2020-03-22T10:12:48.063" v="2902" actId="20577"/>
          <ac:graphicFrameMkLst>
            <pc:docMk/>
            <pc:sldMk cId="3023780562" sldId="292"/>
            <ac:graphicFrameMk id="9" creationId="{FCAA9EE2-6F97-4171-8798-F078A0C79904}"/>
          </ac:graphicFrameMkLst>
        </pc:graphicFrameChg>
        <pc:picChg chg="add mod">
          <ac:chgData name="Choi Soy" userId="90492fdf2bf6730e" providerId="LiveId" clId="{6C434E34-AA5A-4F62-9D61-BEF392EE35CE}" dt="2020-03-22T10:07:29.251" v="2790" actId="164"/>
          <ac:picMkLst>
            <pc:docMk/>
            <pc:sldMk cId="3023780562" sldId="292"/>
            <ac:picMk id="2" creationId="{4A2ADA5A-F6AB-4270-8DA2-F7711BEECD1B}"/>
          </ac:picMkLst>
        </pc:picChg>
        <pc:picChg chg="add mod">
          <ac:chgData name="Choi Soy" userId="90492fdf2bf6730e" providerId="LiveId" clId="{6C434E34-AA5A-4F62-9D61-BEF392EE35CE}" dt="2020-03-22T10:07:29.251" v="2790" actId="164"/>
          <ac:picMkLst>
            <pc:docMk/>
            <pc:sldMk cId="3023780562" sldId="292"/>
            <ac:picMk id="3" creationId="{58DF17EE-CF0E-4776-A9D4-E4C9195C52A1}"/>
          </ac:picMkLst>
        </pc:picChg>
        <pc:picChg chg="add mod">
          <ac:chgData name="Choi Soy" userId="90492fdf2bf6730e" providerId="LiveId" clId="{6C434E34-AA5A-4F62-9D61-BEF392EE35CE}" dt="2020-03-22T10:07:29.251" v="2790" actId="164"/>
          <ac:picMkLst>
            <pc:docMk/>
            <pc:sldMk cId="3023780562" sldId="292"/>
            <ac:picMk id="4" creationId="{E5AD238C-D020-49C5-AA04-CDFE403BAF4A}"/>
          </ac:picMkLst>
        </pc:picChg>
        <pc:picChg chg="del">
          <ac:chgData name="Choi Soy" userId="90492fdf2bf6730e" providerId="LiveId" clId="{6C434E34-AA5A-4F62-9D61-BEF392EE35CE}" dt="2020-03-22T09:21:53.871" v="2442" actId="478"/>
          <ac:picMkLst>
            <pc:docMk/>
            <pc:sldMk cId="3023780562" sldId="292"/>
            <ac:picMk id="21" creationId="{4D134239-1DDD-4B32-9942-8B1FB5B3B9B3}"/>
          </ac:picMkLst>
        </pc:picChg>
        <pc:picChg chg="del">
          <ac:chgData name="Choi Soy" userId="90492fdf2bf6730e" providerId="LiveId" clId="{6C434E34-AA5A-4F62-9D61-BEF392EE35CE}" dt="2020-03-22T09:21:53.871" v="2442" actId="478"/>
          <ac:picMkLst>
            <pc:docMk/>
            <pc:sldMk cId="3023780562" sldId="292"/>
            <ac:picMk id="22" creationId="{FE89D0A2-AC59-4D97-BFBF-151817465490}"/>
          </ac:picMkLst>
        </pc:picChg>
        <pc:picChg chg="del">
          <ac:chgData name="Choi Soy" userId="90492fdf2bf6730e" providerId="LiveId" clId="{6C434E34-AA5A-4F62-9D61-BEF392EE35CE}" dt="2020-03-22T09:21:53.871" v="2442" actId="478"/>
          <ac:picMkLst>
            <pc:docMk/>
            <pc:sldMk cId="3023780562" sldId="292"/>
            <ac:picMk id="24" creationId="{028E0E2E-6247-4DBD-B4B5-5BEEA1171C0A}"/>
          </ac:picMkLst>
        </pc:picChg>
      </pc:sldChg>
      <pc:sldChg chg="add del">
        <pc:chgData name="Choi Soy" userId="90492fdf2bf6730e" providerId="LiveId" clId="{6C434E34-AA5A-4F62-9D61-BEF392EE35CE}" dt="2020-03-22T09:00:15.809" v="2323" actId="47"/>
        <pc:sldMkLst>
          <pc:docMk/>
          <pc:sldMk cId="4231847841" sldId="293"/>
        </pc:sldMkLst>
      </pc:sldChg>
      <pc:sldChg chg="add del">
        <pc:chgData name="Choi Soy" userId="90492fdf2bf6730e" providerId="LiveId" clId="{6C434E34-AA5A-4F62-9D61-BEF392EE35CE}" dt="2020-03-22T09:00:15.809" v="2323" actId="47"/>
        <pc:sldMkLst>
          <pc:docMk/>
          <pc:sldMk cId="1002186537" sldId="294"/>
        </pc:sldMkLst>
      </pc:sldChg>
      <pc:sldChg chg="add del">
        <pc:chgData name="Choi Soy" userId="90492fdf2bf6730e" providerId="LiveId" clId="{6C434E34-AA5A-4F62-9D61-BEF392EE35CE}" dt="2020-03-22T09:00:15.809" v="2323" actId="47"/>
        <pc:sldMkLst>
          <pc:docMk/>
          <pc:sldMk cId="1646431670" sldId="295"/>
        </pc:sldMkLst>
      </pc:sldChg>
      <pc:sldChg chg="addSp delSp modSp add mod">
        <pc:chgData name="Choi Soy" userId="90492fdf2bf6730e" providerId="LiveId" clId="{6C434E34-AA5A-4F62-9D61-BEF392EE35CE}" dt="2020-03-26T01:17:38.795" v="6111" actId="20577"/>
        <pc:sldMkLst>
          <pc:docMk/>
          <pc:sldMk cId="2506089167" sldId="296"/>
        </pc:sldMkLst>
        <pc:spChg chg="add mod">
          <ac:chgData name="Choi Soy" userId="90492fdf2bf6730e" providerId="LiveId" clId="{6C434E34-AA5A-4F62-9D61-BEF392EE35CE}" dt="2020-03-22T11:27:05.331" v="3093" actId="164"/>
          <ac:spMkLst>
            <pc:docMk/>
            <pc:sldMk cId="2506089167" sldId="296"/>
            <ac:spMk id="5" creationId="{F6AEE8C5-FC3A-46A0-881A-AE2E43EDB735}"/>
          </ac:spMkLst>
        </pc:spChg>
        <pc:spChg chg="mod">
          <ac:chgData name="Choi Soy" userId="90492fdf2bf6730e" providerId="LiveId" clId="{6C434E34-AA5A-4F62-9D61-BEF392EE35CE}" dt="2020-03-22T09:00:26.609" v="2334"/>
          <ac:spMkLst>
            <pc:docMk/>
            <pc:sldMk cId="2506089167" sldId="296"/>
            <ac:spMk id="6" creationId="{CAF8B3B7-32F7-4AF1-BC59-FEF922CBAC8B}"/>
          </ac:spMkLst>
        </pc:spChg>
        <pc:spChg chg="del topLvl">
          <ac:chgData name="Choi Soy" userId="90492fdf2bf6730e" providerId="LiveId" clId="{6C434E34-AA5A-4F62-9D61-BEF392EE35CE}" dt="2020-03-22T11:26:14.119" v="3081" actId="478"/>
          <ac:spMkLst>
            <pc:docMk/>
            <pc:sldMk cId="2506089167" sldId="296"/>
            <ac:spMk id="20" creationId="{EE2AA5BD-0CB0-4DC2-9048-7C11FB0D392F}"/>
          </ac:spMkLst>
        </pc:spChg>
        <pc:spChg chg="ord topLvl">
          <ac:chgData name="Choi Soy" userId="90492fdf2bf6730e" providerId="LiveId" clId="{6C434E34-AA5A-4F62-9D61-BEF392EE35CE}" dt="2020-03-22T11:27:50.814" v="3105" actId="166"/>
          <ac:spMkLst>
            <pc:docMk/>
            <pc:sldMk cId="2506089167" sldId="296"/>
            <ac:spMk id="21" creationId="{587E5F9D-F680-4F07-AC6A-2809CE409C04}"/>
          </ac:spMkLst>
        </pc:spChg>
        <pc:grpChg chg="add mod ord">
          <ac:chgData name="Choi Soy" userId="90492fdf2bf6730e" providerId="LiveId" clId="{6C434E34-AA5A-4F62-9D61-BEF392EE35CE}" dt="2020-03-22T11:27:46.469" v="3104" actId="170"/>
          <ac:grpSpMkLst>
            <pc:docMk/>
            <pc:sldMk cId="2506089167" sldId="296"/>
            <ac:grpSpMk id="7" creationId="{03E566A0-DAD4-4342-8657-6D882404CA7E}"/>
          </ac:grpSpMkLst>
        </pc:grpChg>
        <pc:grpChg chg="add del ord">
          <ac:chgData name="Choi Soy" userId="90492fdf2bf6730e" providerId="LiveId" clId="{6C434E34-AA5A-4F62-9D61-BEF392EE35CE}" dt="2020-03-22T11:26:14.119" v="3081" actId="478"/>
          <ac:grpSpMkLst>
            <pc:docMk/>
            <pc:sldMk cId="2506089167" sldId="296"/>
            <ac:grpSpMk id="14" creationId="{E5E1F809-4CB2-4A38-AA2B-CA9AE39531E4}"/>
          </ac:grpSpMkLst>
        </pc:grpChg>
        <pc:graphicFrameChg chg="mod">
          <ac:chgData name="Choi Soy" userId="90492fdf2bf6730e" providerId="LiveId" clId="{6C434E34-AA5A-4F62-9D61-BEF392EE35CE}" dt="2020-03-26T01:17:38.795" v="6111" actId="20577"/>
          <ac:graphicFrameMkLst>
            <pc:docMk/>
            <pc:sldMk cId="2506089167" sldId="296"/>
            <ac:graphicFrameMk id="9" creationId="{FCAA9EE2-6F97-4171-8798-F078A0C79904}"/>
          </ac:graphicFrameMkLst>
        </pc:graphicFrameChg>
        <pc:picChg chg="add mod">
          <ac:chgData name="Choi Soy" userId="90492fdf2bf6730e" providerId="LiveId" clId="{6C434E34-AA5A-4F62-9D61-BEF392EE35CE}" dt="2020-03-22T11:27:05.331" v="3093" actId="164"/>
          <ac:picMkLst>
            <pc:docMk/>
            <pc:sldMk cId="2506089167" sldId="296"/>
            <ac:picMk id="2" creationId="{C547DEC5-A784-438D-9BB6-ADB094CABCB5}"/>
          </ac:picMkLst>
        </pc:picChg>
        <pc:picChg chg="add mod ord">
          <ac:chgData name="Choi Soy" userId="90492fdf2bf6730e" providerId="LiveId" clId="{6C434E34-AA5A-4F62-9D61-BEF392EE35CE}" dt="2020-03-22T11:28:26.815" v="3111" actId="170"/>
          <ac:picMkLst>
            <pc:docMk/>
            <pc:sldMk cId="2506089167" sldId="296"/>
            <ac:picMk id="3" creationId="{666DB256-F135-4C07-AE12-4E2F5738C6FC}"/>
          </ac:picMkLst>
        </pc:picChg>
        <pc:picChg chg="add mod">
          <ac:chgData name="Choi Soy" userId="90492fdf2bf6730e" providerId="LiveId" clId="{6C434E34-AA5A-4F62-9D61-BEF392EE35CE}" dt="2020-03-22T11:27:18.334" v="3097" actId="1076"/>
          <ac:picMkLst>
            <pc:docMk/>
            <pc:sldMk cId="2506089167" sldId="296"/>
            <ac:picMk id="4" creationId="{F0952678-8988-4629-9206-90E36FD74113}"/>
          </ac:picMkLst>
        </pc:picChg>
        <pc:picChg chg="add del mod ord">
          <ac:chgData name="Choi Soy" userId="90492fdf2bf6730e" providerId="LiveId" clId="{6C434E34-AA5A-4F62-9D61-BEF392EE35CE}" dt="2020-03-22T11:28:31.602" v="3113" actId="478"/>
          <ac:picMkLst>
            <pc:docMk/>
            <pc:sldMk cId="2506089167" sldId="296"/>
            <ac:picMk id="22" creationId="{218328FB-77D1-487A-9C31-35DFD46CDB5C}"/>
          </ac:picMkLst>
        </pc:picChg>
      </pc:sldChg>
      <pc:sldChg chg="addSp delSp modSp add mod">
        <pc:chgData name="Choi Soy" userId="90492fdf2bf6730e" providerId="LiveId" clId="{6C434E34-AA5A-4F62-9D61-BEF392EE35CE}" dt="2020-03-22T12:36:52.558" v="4888" actId="113"/>
        <pc:sldMkLst>
          <pc:docMk/>
          <pc:sldMk cId="3579312075" sldId="297"/>
        </pc:sldMkLst>
        <pc:spChg chg="add mod">
          <ac:chgData name="Choi Soy" userId="90492fdf2bf6730e" providerId="LiveId" clId="{6C434E34-AA5A-4F62-9D61-BEF392EE35CE}" dt="2020-03-22T12:21:24.635" v="4403" actId="164"/>
          <ac:spMkLst>
            <pc:docMk/>
            <pc:sldMk cId="3579312075" sldId="297"/>
            <ac:spMk id="5" creationId="{5ED83688-93D7-4D1C-8FE3-C641E6480D56}"/>
          </ac:spMkLst>
        </pc:spChg>
        <pc:spChg chg="mod">
          <ac:chgData name="Choi Soy" userId="90492fdf2bf6730e" providerId="LiveId" clId="{6C434E34-AA5A-4F62-9D61-BEF392EE35CE}" dt="2020-03-22T09:00:33.884" v="2345"/>
          <ac:spMkLst>
            <pc:docMk/>
            <pc:sldMk cId="3579312075" sldId="297"/>
            <ac:spMk id="6" creationId="{CAF8B3B7-32F7-4AF1-BC59-FEF922CBAC8B}"/>
          </ac:spMkLst>
        </pc:spChg>
        <pc:spChg chg="del topLvl">
          <ac:chgData name="Choi Soy" userId="90492fdf2bf6730e" providerId="LiveId" clId="{6C434E34-AA5A-4F62-9D61-BEF392EE35CE}" dt="2020-03-22T12:20:44.184" v="4394" actId="478"/>
          <ac:spMkLst>
            <pc:docMk/>
            <pc:sldMk cId="3579312075" sldId="297"/>
            <ac:spMk id="20" creationId="{E001DA21-D5B7-40FE-8B61-4ECB9162C15D}"/>
          </ac:spMkLst>
        </pc:spChg>
        <pc:spChg chg="ord topLvl">
          <ac:chgData name="Choi Soy" userId="90492fdf2bf6730e" providerId="LiveId" clId="{6C434E34-AA5A-4F62-9D61-BEF392EE35CE}" dt="2020-03-22T12:21:30.338" v="4404" actId="166"/>
          <ac:spMkLst>
            <pc:docMk/>
            <pc:sldMk cId="3579312075" sldId="297"/>
            <ac:spMk id="21" creationId="{C6CAF021-F6DD-4A93-A69F-3D953113E70D}"/>
          </ac:spMkLst>
        </pc:spChg>
        <pc:grpChg chg="add mod">
          <ac:chgData name="Choi Soy" userId="90492fdf2bf6730e" providerId="LiveId" clId="{6C434E34-AA5A-4F62-9D61-BEF392EE35CE}" dt="2020-03-22T12:21:24.635" v="4403" actId="164"/>
          <ac:grpSpMkLst>
            <pc:docMk/>
            <pc:sldMk cId="3579312075" sldId="297"/>
            <ac:grpSpMk id="7" creationId="{B86A7B02-0311-4203-8438-232BC2F1483C}"/>
          </ac:grpSpMkLst>
        </pc:grpChg>
        <pc:grpChg chg="add del ord">
          <ac:chgData name="Choi Soy" userId="90492fdf2bf6730e" providerId="LiveId" clId="{6C434E34-AA5A-4F62-9D61-BEF392EE35CE}" dt="2020-03-22T12:20:44.184" v="4394" actId="478"/>
          <ac:grpSpMkLst>
            <pc:docMk/>
            <pc:sldMk cId="3579312075" sldId="297"/>
            <ac:grpSpMk id="14" creationId="{CDB53EB7-B31E-4848-A856-6DB53A469371}"/>
          </ac:grpSpMkLst>
        </pc:grpChg>
        <pc:graphicFrameChg chg="mod">
          <ac:chgData name="Choi Soy" userId="90492fdf2bf6730e" providerId="LiveId" clId="{6C434E34-AA5A-4F62-9D61-BEF392EE35CE}" dt="2020-03-22T12:36:52.558" v="4888" actId="113"/>
          <ac:graphicFrameMkLst>
            <pc:docMk/>
            <pc:sldMk cId="3579312075" sldId="297"/>
            <ac:graphicFrameMk id="9" creationId="{FCAA9EE2-6F97-4171-8798-F078A0C79904}"/>
          </ac:graphicFrameMkLst>
        </pc:graphicFrameChg>
        <pc:picChg chg="add mod">
          <ac:chgData name="Choi Soy" userId="90492fdf2bf6730e" providerId="LiveId" clId="{6C434E34-AA5A-4F62-9D61-BEF392EE35CE}" dt="2020-03-22T12:21:34.832" v="4405" actId="1076"/>
          <ac:picMkLst>
            <pc:docMk/>
            <pc:sldMk cId="3579312075" sldId="297"/>
            <ac:picMk id="2" creationId="{0B6D411D-5579-4BFC-82C4-683AA767B43E}"/>
          </ac:picMkLst>
        </pc:picChg>
        <pc:picChg chg="add mod">
          <ac:chgData name="Choi Soy" userId="90492fdf2bf6730e" providerId="LiveId" clId="{6C434E34-AA5A-4F62-9D61-BEF392EE35CE}" dt="2020-03-22T12:20:55.330" v="4397" actId="1076"/>
          <ac:picMkLst>
            <pc:docMk/>
            <pc:sldMk cId="3579312075" sldId="297"/>
            <ac:picMk id="3" creationId="{2835A696-C397-4EE7-8B12-EF5E82CC81A1}"/>
          </ac:picMkLst>
        </pc:picChg>
        <pc:picChg chg="add mod">
          <ac:chgData name="Choi Soy" userId="90492fdf2bf6730e" providerId="LiveId" clId="{6C434E34-AA5A-4F62-9D61-BEF392EE35CE}" dt="2020-03-22T12:21:24.635" v="4403" actId="164"/>
          <ac:picMkLst>
            <pc:docMk/>
            <pc:sldMk cId="3579312075" sldId="297"/>
            <ac:picMk id="4" creationId="{3FBC89C4-3DED-4FCD-9327-81B31DDBB97E}"/>
          </ac:picMkLst>
        </pc:picChg>
      </pc:sldChg>
      <pc:sldChg chg="addSp delSp modSp add mod modNotesTx">
        <pc:chgData name="Choi Soy" userId="90492fdf2bf6730e" providerId="LiveId" clId="{6C434E34-AA5A-4F62-9D61-BEF392EE35CE}" dt="2020-03-25T14:13:35.538" v="6110" actId="20577"/>
        <pc:sldMkLst>
          <pc:docMk/>
          <pc:sldMk cId="1732399966" sldId="298"/>
        </pc:sldMkLst>
        <pc:spChg chg="mod">
          <ac:chgData name="Choi Soy" userId="90492fdf2bf6730e" providerId="LiveId" clId="{6C434E34-AA5A-4F62-9D61-BEF392EE35CE}" dt="2020-03-22T09:30:07.718" v="2501" actId="20577"/>
          <ac:spMkLst>
            <pc:docMk/>
            <pc:sldMk cId="1732399966" sldId="298"/>
            <ac:spMk id="6" creationId="{CAF8B3B7-32F7-4AF1-BC59-FEF922CBAC8B}"/>
          </ac:spMkLst>
        </pc:spChg>
        <pc:spChg chg="del">
          <ac:chgData name="Choi Soy" userId="90492fdf2bf6730e" providerId="LiveId" clId="{6C434E34-AA5A-4F62-9D61-BEF392EE35CE}" dt="2020-03-22T09:06:27.469" v="2352" actId="478"/>
          <ac:spMkLst>
            <pc:docMk/>
            <pc:sldMk cId="1732399966" sldId="298"/>
            <ac:spMk id="12" creationId="{11A6FCA4-09D9-4556-AA6B-6DB7027065BE}"/>
          </ac:spMkLst>
        </pc:spChg>
        <pc:spChg chg="del">
          <ac:chgData name="Choi Soy" userId="90492fdf2bf6730e" providerId="LiveId" clId="{6C434E34-AA5A-4F62-9D61-BEF392EE35CE}" dt="2020-03-22T09:06:27.469" v="2352" actId="478"/>
          <ac:spMkLst>
            <pc:docMk/>
            <pc:sldMk cId="1732399966" sldId="298"/>
            <ac:spMk id="17" creationId="{F852E91D-0F8D-4C7C-A9A2-C49393236A20}"/>
          </ac:spMkLst>
        </pc:spChg>
        <pc:spChg chg="del">
          <ac:chgData name="Choi Soy" userId="90492fdf2bf6730e" providerId="LiveId" clId="{6C434E34-AA5A-4F62-9D61-BEF392EE35CE}" dt="2020-03-22T09:06:27.469" v="2352" actId="478"/>
          <ac:spMkLst>
            <pc:docMk/>
            <pc:sldMk cId="1732399966" sldId="298"/>
            <ac:spMk id="18" creationId="{2EEF0DD9-9851-4444-9463-7930B195EDD6}"/>
          </ac:spMkLst>
        </pc:spChg>
        <pc:spChg chg="del">
          <ac:chgData name="Choi Soy" userId="90492fdf2bf6730e" providerId="LiveId" clId="{6C434E34-AA5A-4F62-9D61-BEF392EE35CE}" dt="2020-03-22T09:06:27.469" v="2352" actId="478"/>
          <ac:spMkLst>
            <pc:docMk/>
            <pc:sldMk cId="1732399966" sldId="298"/>
            <ac:spMk id="19" creationId="{ABD4030F-9D71-4E82-88A4-B12D99B61E40}"/>
          </ac:spMkLst>
        </pc:spChg>
        <pc:spChg chg="add mod">
          <ac:chgData name="Choi Soy" userId="90492fdf2bf6730e" providerId="LiveId" clId="{6C434E34-AA5A-4F62-9D61-BEF392EE35CE}" dt="2020-03-22T09:49:44.195" v="2601" actId="1076"/>
          <ac:spMkLst>
            <pc:docMk/>
            <pc:sldMk cId="1732399966" sldId="298"/>
            <ac:spMk id="20" creationId="{3E88B014-6E9F-41A1-BC30-0D7A4E08ECC0}"/>
          </ac:spMkLst>
        </pc:spChg>
        <pc:spChg chg="add mod topLvl">
          <ac:chgData name="Choi Soy" userId="90492fdf2bf6730e" providerId="LiveId" clId="{6C434E34-AA5A-4F62-9D61-BEF392EE35CE}" dt="2020-03-22T10:04:30.155" v="2771" actId="255"/>
          <ac:spMkLst>
            <pc:docMk/>
            <pc:sldMk cId="1732399966" sldId="298"/>
            <ac:spMk id="21" creationId="{89AB525E-A9B2-4E66-834A-ED5F44BA8CF9}"/>
          </ac:spMkLst>
        </pc:spChg>
        <pc:spChg chg="add mod">
          <ac:chgData name="Choi Soy" userId="90492fdf2bf6730e" providerId="LiveId" clId="{6C434E34-AA5A-4F62-9D61-BEF392EE35CE}" dt="2020-03-22T09:55:25.445" v="2643" actId="164"/>
          <ac:spMkLst>
            <pc:docMk/>
            <pc:sldMk cId="1732399966" sldId="298"/>
            <ac:spMk id="31" creationId="{4763D0B9-5708-4C0B-B0B1-EC19F6AE5587}"/>
          </ac:spMkLst>
        </pc:spChg>
        <pc:spChg chg="add mod">
          <ac:chgData name="Choi Soy" userId="90492fdf2bf6730e" providerId="LiveId" clId="{6C434E34-AA5A-4F62-9D61-BEF392EE35CE}" dt="2020-03-22T09:56:19.711" v="2681" actId="1076"/>
          <ac:spMkLst>
            <pc:docMk/>
            <pc:sldMk cId="1732399966" sldId="298"/>
            <ac:spMk id="35" creationId="{D39FF99F-2A22-422F-9317-82E6B2732C2E}"/>
          </ac:spMkLst>
        </pc:spChg>
        <pc:spChg chg="add mod">
          <ac:chgData name="Choi Soy" userId="90492fdf2bf6730e" providerId="LiveId" clId="{6C434E34-AA5A-4F62-9D61-BEF392EE35CE}" dt="2020-03-22T10:04:01.079" v="2765" actId="164"/>
          <ac:spMkLst>
            <pc:docMk/>
            <pc:sldMk cId="1732399966" sldId="298"/>
            <ac:spMk id="38" creationId="{FFF5BA46-ECEB-4F37-9B4C-29D4AEC4255D}"/>
          </ac:spMkLst>
        </pc:spChg>
        <pc:spChg chg="add mod">
          <ac:chgData name="Choi Soy" userId="90492fdf2bf6730e" providerId="LiveId" clId="{6C434E34-AA5A-4F62-9D61-BEF392EE35CE}" dt="2020-03-22T10:04:24.606" v="2770" actId="1076"/>
          <ac:spMkLst>
            <pc:docMk/>
            <pc:sldMk cId="1732399966" sldId="298"/>
            <ac:spMk id="39" creationId="{C9287155-94C2-4420-8A92-2BB5246FA7D6}"/>
          </ac:spMkLst>
        </pc:spChg>
        <pc:grpChg chg="add del mod">
          <ac:chgData name="Choi Soy" userId="90492fdf2bf6730e" providerId="LiveId" clId="{6C434E34-AA5A-4F62-9D61-BEF392EE35CE}" dt="2020-03-22T09:53:19.203" v="2623" actId="478"/>
          <ac:grpSpMkLst>
            <pc:docMk/>
            <pc:sldMk cId="1732399966" sldId="298"/>
            <ac:grpSpMk id="22" creationId="{852A9512-3F17-4AD9-9D38-6B8570AA26B2}"/>
          </ac:grpSpMkLst>
        </pc:grpChg>
        <pc:grpChg chg="add del mod">
          <ac:chgData name="Choi Soy" userId="90492fdf2bf6730e" providerId="LiveId" clId="{6C434E34-AA5A-4F62-9D61-BEF392EE35CE}" dt="2020-03-22T09:59:45.735" v="2690" actId="478"/>
          <ac:grpSpMkLst>
            <pc:docMk/>
            <pc:sldMk cId="1732399966" sldId="298"/>
            <ac:grpSpMk id="23" creationId="{9660ACDD-1A34-4CCE-90FD-006C69865FDA}"/>
          </ac:grpSpMkLst>
        </pc:grpChg>
        <pc:grpChg chg="add mod">
          <ac:chgData name="Choi Soy" userId="90492fdf2bf6730e" providerId="LiveId" clId="{6C434E34-AA5A-4F62-9D61-BEF392EE35CE}" dt="2020-03-22T09:55:25.445" v="2643" actId="164"/>
          <ac:grpSpMkLst>
            <pc:docMk/>
            <pc:sldMk cId="1732399966" sldId="298"/>
            <ac:grpSpMk id="32" creationId="{DD606DA2-B8A8-4AAA-976D-D889C3B83E83}"/>
          </ac:grpSpMkLst>
        </pc:grpChg>
        <pc:grpChg chg="add mod">
          <ac:chgData name="Choi Soy" userId="90492fdf2bf6730e" providerId="LiveId" clId="{6C434E34-AA5A-4F62-9D61-BEF392EE35CE}" dt="2020-03-22T10:04:13.862" v="2768" actId="1076"/>
          <ac:grpSpMkLst>
            <pc:docMk/>
            <pc:sldMk cId="1732399966" sldId="298"/>
            <ac:grpSpMk id="40" creationId="{5B057839-17B3-4B5E-A962-1EC02D9AF8B6}"/>
          </ac:grpSpMkLst>
        </pc:grpChg>
        <pc:grpChg chg="add mod">
          <ac:chgData name="Choi Soy" userId="90492fdf2bf6730e" providerId="LiveId" clId="{6C434E34-AA5A-4F62-9D61-BEF392EE35CE}" dt="2020-03-22T10:04:18.741" v="2769" actId="1076"/>
          <ac:grpSpMkLst>
            <pc:docMk/>
            <pc:sldMk cId="1732399966" sldId="298"/>
            <ac:grpSpMk id="41" creationId="{F0DA0AA0-95E7-4336-BF24-F5D5843B5588}"/>
          </ac:grpSpMkLst>
        </pc:grpChg>
        <pc:graphicFrameChg chg="del">
          <ac:chgData name="Choi Soy" userId="90492fdf2bf6730e" providerId="LiveId" clId="{6C434E34-AA5A-4F62-9D61-BEF392EE35CE}" dt="2020-03-22T09:37:34.532" v="2516" actId="478"/>
          <ac:graphicFrameMkLst>
            <pc:docMk/>
            <pc:sldMk cId="1732399966" sldId="298"/>
            <ac:graphicFrameMk id="8" creationId="{671E067E-916B-408F-8EE7-58ACA1150BC4}"/>
          </ac:graphicFrameMkLst>
        </pc:graphicFrameChg>
        <pc:graphicFrameChg chg="del">
          <ac:chgData name="Choi Soy" userId="90492fdf2bf6730e" providerId="LiveId" clId="{6C434E34-AA5A-4F62-9D61-BEF392EE35CE}" dt="2020-03-22T09:05:13.169" v="2349" actId="478"/>
          <ac:graphicFrameMkLst>
            <pc:docMk/>
            <pc:sldMk cId="1732399966" sldId="298"/>
            <ac:graphicFrameMk id="9" creationId="{FCAA9EE2-6F97-4171-8798-F078A0C79904}"/>
          </ac:graphicFrameMkLst>
        </pc:graphicFrameChg>
        <pc:picChg chg="add del mod modCrop">
          <ac:chgData name="Choi Soy" userId="90492fdf2bf6730e" providerId="LiveId" clId="{6C434E34-AA5A-4F62-9D61-BEF392EE35CE}" dt="2020-03-22T09:06:20.394" v="2351" actId="478"/>
          <ac:picMkLst>
            <pc:docMk/>
            <pc:sldMk cId="1732399966" sldId="298"/>
            <ac:picMk id="2" creationId="{1B56E2CC-DB65-4F58-99DA-6FC087DA76E1}"/>
          </ac:picMkLst>
        </pc:picChg>
        <pc:picChg chg="add del">
          <ac:chgData name="Choi Soy" userId="90492fdf2bf6730e" providerId="LiveId" clId="{6C434E34-AA5A-4F62-9D61-BEF392EE35CE}" dt="2020-03-22T09:06:59.564" v="2366" actId="478"/>
          <ac:picMkLst>
            <pc:docMk/>
            <pc:sldMk cId="1732399966" sldId="298"/>
            <ac:picMk id="3" creationId="{08CDF501-229E-4013-B6CD-A8D075240B8E}"/>
          </ac:picMkLst>
        </pc:picChg>
        <pc:picChg chg="add mod">
          <ac:chgData name="Choi Soy" userId="90492fdf2bf6730e" providerId="LiveId" clId="{6C434E34-AA5A-4F62-9D61-BEF392EE35CE}" dt="2020-03-22T09:39:46.966" v="2581" actId="164"/>
          <ac:picMkLst>
            <pc:docMk/>
            <pc:sldMk cId="1732399966" sldId="298"/>
            <ac:picMk id="4" creationId="{B8420571-6168-4F2F-BAA1-0370EDABC00F}"/>
          </ac:picMkLst>
        </pc:picChg>
        <pc:picChg chg="add del">
          <ac:chgData name="Choi Soy" userId="90492fdf2bf6730e" providerId="LiveId" clId="{6C434E34-AA5A-4F62-9D61-BEF392EE35CE}" dt="2020-03-22T09:35:20.997" v="2503" actId="478"/>
          <ac:picMkLst>
            <pc:docMk/>
            <pc:sldMk cId="1732399966" sldId="298"/>
            <ac:picMk id="5" creationId="{852B7BBB-7E13-4EA6-9933-66C93EEF6828}"/>
          </ac:picMkLst>
        </pc:picChg>
        <pc:picChg chg="add del mod topLvl">
          <ac:chgData name="Choi Soy" userId="90492fdf2bf6730e" providerId="LiveId" clId="{6C434E34-AA5A-4F62-9D61-BEF392EE35CE}" dt="2020-03-22T09:59:45.735" v="2690" actId="478"/>
          <ac:picMkLst>
            <pc:docMk/>
            <pc:sldMk cId="1732399966" sldId="298"/>
            <ac:picMk id="14" creationId="{A2B746B6-2A04-461F-A1A6-97D92F95A072}"/>
          </ac:picMkLst>
        </pc:picChg>
        <pc:picChg chg="add mod">
          <ac:chgData name="Choi Soy" userId="90492fdf2bf6730e" providerId="LiveId" clId="{6C434E34-AA5A-4F62-9D61-BEF392EE35CE}" dt="2020-03-22T10:04:04.526" v="2766" actId="164"/>
          <ac:picMkLst>
            <pc:docMk/>
            <pc:sldMk cId="1732399966" sldId="298"/>
            <ac:picMk id="26" creationId="{BD939154-1975-4873-98CB-3C10CE4202FB}"/>
          </ac:picMkLst>
        </pc:picChg>
        <pc:picChg chg="add mod modCrop">
          <ac:chgData name="Choi Soy" userId="90492fdf2bf6730e" providerId="LiveId" clId="{6C434E34-AA5A-4F62-9D61-BEF392EE35CE}" dt="2020-03-22T09:55:25.445" v="2643" actId="164"/>
          <ac:picMkLst>
            <pc:docMk/>
            <pc:sldMk cId="1732399966" sldId="298"/>
            <ac:picMk id="27" creationId="{E6E49FB2-15F7-472A-B3B7-9A5C564EC590}"/>
          </ac:picMkLst>
        </pc:picChg>
        <pc:picChg chg="add mod modCrop">
          <ac:chgData name="Choi Soy" userId="90492fdf2bf6730e" providerId="LiveId" clId="{6C434E34-AA5A-4F62-9D61-BEF392EE35CE}" dt="2020-03-22T09:55:25.445" v="2643" actId="164"/>
          <ac:picMkLst>
            <pc:docMk/>
            <pc:sldMk cId="1732399966" sldId="298"/>
            <ac:picMk id="28" creationId="{1A02FA48-DB6D-44FA-A839-40E865B9B555}"/>
          </ac:picMkLst>
        </pc:picChg>
        <pc:picChg chg="add mod">
          <ac:chgData name="Choi Soy" userId="90492fdf2bf6730e" providerId="LiveId" clId="{6C434E34-AA5A-4F62-9D61-BEF392EE35CE}" dt="2020-03-22T10:04:01.079" v="2765" actId="164"/>
          <ac:picMkLst>
            <pc:docMk/>
            <pc:sldMk cId="1732399966" sldId="298"/>
            <ac:picMk id="37" creationId="{A55331BB-848E-4B21-A52B-EB99D4ECF76C}"/>
          </ac:picMkLst>
        </pc:picChg>
        <pc:cxnChg chg="add mod">
          <ac:chgData name="Choi Soy" userId="90492fdf2bf6730e" providerId="LiveId" clId="{6C434E34-AA5A-4F62-9D61-BEF392EE35CE}" dt="2020-03-22T09:55:47.043" v="2646" actId="14100"/>
          <ac:cxnSpMkLst>
            <pc:docMk/>
            <pc:sldMk cId="1732399966" sldId="298"/>
            <ac:cxnSpMk id="25" creationId="{98CB7B16-C638-47D1-AC21-61ADD0182DB4}"/>
          </ac:cxnSpMkLst>
        </pc:cxnChg>
        <pc:cxnChg chg="add mod">
          <ac:chgData name="Choi Soy" userId="90492fdf2bf6730e" providerId="LiveId" clId="{6C434E34-AA5A-4F62-9D61-BEF392EE35CE}" dt="2020-03-22T09:55:30.425" v="2644" actId="1076"/>
          <ac:cxnSpMkLst>
            <pc:docMk/>
            <pc:sldMk cId="1732399966" sldId="298"/>
            <ac:cxnSpMk id="30" creationId="{74D0C328-F0C7-45D5-B6EE-436F1D65B6DC}"/>
          </ac:cxnSpMkLst>
        </pc:cxnChg>
      </pc:sldChg>
      <pc:sldChg chg="addSp delSp modSp add mod ord">
        <pc:chgData name="Choi Soy" userId="90492fdf2bf6730e" providerId="LiveId" clId="{6C434E34-AA5A-4F62-9D61-BEF392EE35CE}" dt="2020-03-22T11:23:44.825" v="3075" actId="164"/>
        <pc:sldMkLst>
          <pc:docMk/>
          <pc:sldMk cId="3348264203" sldId="299"/>
        </pc:sldMkLst>
        <pc:spChg chg="add mod">
          <ac:chgData name="Choi Soy" userId="90492fdf2bf6730e" providerId="LiveId" clId="{6C434E34-AA5A-4F62-9D61-BEF392EE35CE}" dt="2020-03-22T10:22:31.865" v="2970" actId="1076"/>
          <ac:spMkLst>
            <pc:docMk/>
            <pc:sldMk cId="3348264203" sldId="299"/>
            <ac:spMk id="4" creationId="{ED320A00-DAAE-4928-8023-52DAB0F0BA7D}"/>
          </ac:spMkLst>
        </pc:spChg>
        <pc:spChg chg="mod">
          <ac:chgData name="Choi Soy" userId="90492fdf2bf6730e" providerId="LiveId" clId="{6C434E34-AA5A-4F62-9D61-BEF392EE35CE}" dt="2020-03-22T10:12:59.877" v="2920"/>
          <ac:spMkLst>
            <pc:docMk/>
            <pc:sldMk cId="3348264203" sldId="299"/>
            <ac:spMk id="6" creationId="{CAF8B3B7-32F7-4AF1-BC59-FEF922CBAC8B}"/>
          </ac:spMkLst>
        </pc:spChg>
        <pc:spChg chg="add mod">
          <ac:chgData name="Choi Soy" userId="90492fdf2bf6730e" providerId="LiveId" clId="{6C434E34-AA5A-4F62-9D61-BEF392EE35CE}" dt="2020-03-22T10:24:53.259" v="3003" actId="164"/>
          <ac:spMkLst>
            <pc:docMk/>
            <pc:sldMk cId="3348264203" sldId="299"/>
            <ac:spMk id="14" creationId="{952DFD18-26B3-4E77-A6A1-78441898EFC2}"/>
          </ac:spMkLst>
        </pc:spChg>
        <pc:spChg chg="add mod">
          <ac:chgData name="Choi Soy" userId="90492fdf2bf6730e" providerId="LiveId" clId="{6C434E34-AA5A-4F62-9D61-BEF392EE35CE}" dt="2020-03-22T11:18:57.612" v="3031" actId="1076"/>
          <ac:spMkLst>
            <pc:docMk/>
            <pc:sldMk cId="3348264203" sldId="299"/>
            <ac:spMk id="20" creationId="{9E04E4DF-1B46-4E13-A052-92CFCADF7A94}"/>
          </ac:spMkLst>
        </pc:spChg>
        <pc:spChg chg="add mod">
          <ac:chgData name="Choi Soy" userId="90492fdf2bf6730e" providerId="LiveId" clId="{6C434E34-AA5A-4F62-9D61-BEF392EE35CE}" dt="2020-03-22T11:19:23.779" v="3036" actId="207"/>
          <ac:spMkLst>
            <pc:docMk/>
            <pc:sldMk cId="3348264203" sldId="299"/>
            <ac:spMk id="21" creationId="{5457530C-43AD-4967-9AC9-CD1C62E2ADDE}"/>
          </ac:spMkLst>
        </pc:spChg>
        <pc:spChg chg="add del mod">
          <ac:chgData name="Choi Soy" userId="90492fdf2bf6730e" providerId="LiveId" clId="{6C434E34-AA5A-4F62-9D61-BEF392EE35CE}" dt="2020-03-22T11:23:07.797" v="3044" actId="478"/>
          <ac:spMkLst>
            <pc:docMk/>
            <pc:sldMk cId="3348264203" sldId="299"/>
            <ac:spMk id="24" creationId="{25EA27E9-E017-4046-9D5C-60EA151F283B}"/>
          </ac:spMkLst>
        </pc:spChg>
        <pc:spChg chg="add mod">
          <ac:chgData name="Choi Soy" userId="90492fdf2bf6730e" providerId="LiveId" clId="{6C434E34-AA5A-4F62-9D61-BEF392EE35CE}" dt="2020-03-22T11:23:44.825" v="3075" actId="164"/>
          <ac:spMkLst>
            <pc:docMk/>
            <pc:sldMk cId="3348264203" sldId="299"/>
            <ac:spMk id="25" creationId="{4C78386A-72F0-41F3-894A-0E6B37BEACBD}"/>
          </ac:spMkLst>
        </pc:spChg>
        <pc:grpChg chg="add mod">
          <ac:chgData name="Choi Soy" userId="90492fdf2bf6730e" providerId="LiveId" clId="{6C434E34-AA5A-4F62-9D61-BEF392EE35CE}" dt="2020-03-22T10:25:01.050" v="3004" actId="1076"/>
          <ac:grpSpMkLst>
            <pc:docMk/>
            <pc:sldMk cId="3348264203" sldId="299"/>
            <ac:grpSpMk id="5" creationId="{72834773-87F9-4EC6-8171-6326B217B169}"/>
          </ac:grpSpMkLst>
        </pc:grpChg>
        <pc:grpChg chg="add mod">
          <ac:chgData name="Choi Soy" userId="90492fdf2bf6730e" providerId="LiveId" clId="{6C434E34-AA5A-4F62-9D61-BEF392EE35CE}" dt="2020-03-22T10:25:06.704" v="3005" actId="1076"/>
          <ac:grpSpMkLst>
            <pc:docMk/>
            <pc:sldMk cId="3348264203" sldId="299"/>
            <ac:grpSpMk id="17" creationId="{8E78FD1C-04C9-4E45-9F8B-B7909494510B}"/>
          </ac:grpSpMkLst>
        </pc:grpChg>
        <pc:grpChg chg="add mod">
          <ac:chgData name="Choi Soy" userId="90492fdf2bf6730e" providerId="LiveId" clId="{6C434E34-AA5A-4F62-9D61-BEF392EE35CE}" dt="2020-03-22T11:23:44.825" v="3075" actId="164"/>
          <ac:grpSpMkLst>
            <pc:docMk/>
            <pc:sldMk cId="3348264203" sldId="299"/>
            <ac:grpSpMk id="26" creationId="{9A4E4E8D-47E1-46CC-A4A8-0647ABEA2E7C}"/>
          </ac:grpSpMkLst>
        </pc:grpChg>
        <pc:graphicFrameChg chg="del">
          <ac:chgData name="Choi Soy" userId="90492fdf2bf6730e" providerId="LiveId" clId="{6C434E34-AA5A-4F62-9D61-BEF392EE35CE}" dt="2020-03-22T10:13:01.828" v="2921" actId="478"/>
          <ac:graphicFrameMkLst>
            <pc:docMk/>
            <pc:sldMk cId="3348264203" sldId="299"/>
            <ac:graphicFrameMk id="8" creationId="{671E067E-916B-408F-8EE7-58ACA1150BC4}"/>
          </ac:graphicFrameMkLst>
        </pc:graphicFrameChg>
        <pc:picChg chg="add mod">
          <ac:chgData name="Choi Soy" userId="90492fdf2bf6730e" providerId="LiveId" clId="{6C434E34-AA5A-4F62-9D61-BEF392EE35CE}" dt="2020-03-22T10:21:12.244" v="2965" actId="164"/>
          <ac:picMkLst>
            <pc:docMk/>
            <pc:sldMk cId="3348264203" sldId="299"/>
            <ac:picMk id="2" creationId="{8847DA6C-D45F-4DD2-B4EF-22C3EBE03E57}"/>
          </ac:picMkLst>
        </pc:picChg>
        <pc:picChg chg="del">
          <ac:chgData name="Choi Soy" userId="90492fdf2bf6730e" providerId="LiveId" clId="{6C434E34-AA5A-4F62-9D61-BEF392EE35CE}" dt="2020-03-22T09:06:56.946" v="2365" actId="478"/>
          <ac:picMkLst>
            <pc:docMk/>
            <pc:sldMk cId="3348264203" sldId="299"/>
            <ac:picMk id="3" creationId="{08CDF501-229E-4013-B6CD-A8D075240B8E}"/>
          </ac:picMkLst>
        </pc:picChg>
        <pc:picChg chg="add mod">
          <ac:chgData name="Choi Soy" userId="90492fdf2bf6730e" providerId="LiveId" clId="{6C434E34-AA5A-4F62-9D61-BEF392EE35CE}" dt="2020-03-22T10:24:53.259" v="3003" actId="164"/>
          <ac:picMkLst>
            <pc:docMk/>
            <pc:sldMk cId="3348264203" sldId="299"/>
            <ac:picMk id="12" creationId="{DF640683-60C5-4C4E-BBA2-3B544E9EC8A2}"/>
          </ac:picMkLst>
        </pc:picChg>
        <pc:picChg chg="add del mod modCrop">
          <ac:chgData name="Choi Soy" userId="90492fdf2bf6730e" providerId="LiveId" clId="{6C434E34-AA5A-4F62-9D61-BEF392EE35CE}" dt="2020-03-22T11:22:29.835" v="3037" actId="478"/>
          <ac:picMkLst>
            <pc:docMk/>
            <pc:sldMk cId="3348264203" sldId="299"/>
            <ac:picMk id="19" creationId="{6B9769EE-D3A6-4DEE-8F85-28C1DC81574D}"/>
          </ac:picMkLst>
        </pc:picChg>
        <pc:picChg chg="add mod">
          <ac:chgData name="Choi Soy" userId="90492fdf2bf6730e" providerId="LiveId" clId="{6C434E34-AA5A-4F62-9D61-BEF392EE35CE}" dt="2020-03-22T11:23:44.825" v="3075" actId="164"/>
          <ac:picMkLst>
            <pc:docMk/>
            <pc:sldMk cId="3348264203" sldId="299"/>
            <ac:picMk id="23" creationId="{83DE8C7B-7988-4AB3-A583-4A585567DFE5}"/>
          </ac:picMkLst>
        </pc:picChg>
        <pc:cxnChg chg="add mod">
          <ac:chgData name="Choi Soy" userId="90492fdf2bf6730e" providerId="LiveId" clId="{6C434E34-AA5A-4F62-9D61-BEF392EE35CE}" dt="2020-03-22T10:22:56.333" v="2972" actId="1582"/>
          <ac:cxnSpMkLst>
            <pc:docMk/>
            <pc:sldMk cId="3348264203" sldId="299"/>
            <ac:cxnSpMk id="9" creationId="{DD776F39-E956-4575-A44B-FBBD033630AF}"/>
          </ac:cxnSpMkLst>
        </pc:cxnChg>
      </pc:sldChg>
      <pc:sldChg chg="addSp delSp modSp add mod ord">
        <pc:chgData name="Choi Soy" userId="90492fdf2bf6730e" providerId="LiveId" clId="{6C434E34-AA5A-4F62-9D61-BEF392EE35CE}" dt="2020-03-26T01:34:05.638" v="6178" actId="20577"/>
        <pc:sldMkLst>
          <pc:docMk/>
          <pc:sldMk cId="745413217" sldId="300"/>
        </pc:sldMkLst>
        <pc:spChg chg="mod">
          <ac:chgData name="Choi Soy" userId="90492fdf2bf6730e" providerId="LiveId" clId="{6C434E34-AA5A-4F62-9D61-BEF392EE35CE}" dt="2020-03-22T11:52:41.834" v="3589"/>
          <ac:spMkLst>
            <pc:docMk/>
            <pc:sldMk cId="745413217" sldId="300"/>
            <ac:spMk id="6" creationId="{CAF8B3B7-32F7-4AF1-BC59-FEF922CBAC8B}"/>
          </ac:spMkLst>
        </pc:spChg>
        <pc:spChg chg="add mod">
          <ac:chgData name="Choi Soy" userId="90492fdf2bf6730e" providerId="LiveId" clId="{6C434E34-AA5A-4F62-9D61-BEF392EE35CE}" dt="2020-03-22T11:54:51.200" v="3630" actId="1076"/>
          <ac:spMkLst>
            <pc:docMk/>
            <pc:sldMk cId="745413217" sldId="300"/>
            <ac:spMk id="7" creationId="{5D2AD303-7962-4195-86B6-42D608580408}"/>
          </ac:spMkLst>
        </pc:spChg>
        <pc:spChg chg="add mod">
          <ac:chgData name="Choi Soy" userId="90492fdf2bf6730e" providerId="LiveId" clId="{6C434E34-AA5A-4F62-9D61-BEF392EE35CE}" dt="2020-03-22T11:57:24.954" v="3721" actId="20577"/>
          <ac:spMkLst>
            <pc:docMk/>
            <pc:sldMk cId="745413217" sldId="300"/>
            <ac:spMk id="9" creationId="{AF3E2E62-429F-4B49-96ED-1D353784DDCD}"/>
          </ac:spMkLst>
        </pc:spChg>
        <pc:spChg chg="add mod">
          <ac:chgData name="Choi Soy" userId="90492fdf2bf6730e" providerId="LiveId" clId="{6C434E34-AA5A-4F62-9D61-BEF392EE35CE}" dt="2020-03-22T11:57:52.531" v="3768" actId="1076"/>
          <ac:spMkLst>
            <pc:docMk/>
            <pc:sldMk cId="745413217" sldId="300"/>
            <ac:spMk id="14" creationId="{9C1EDC50-F6EE-432C-85D7-65EFC1D2FFBD}"/>
          </ac:spMkLst>
        </pc:spChg>
        <pc:spChg chg="add mod">
          <ac:chgData name="Choi Soy" userId="90492fdf2bf6730e" providerId="LiveId" clId="{6C434E34-AA5A-4F62-9D61-BEF392EE35CE}" dt="2020-03-26T01:34:05.638" v="6178" actId="20577"/>
          <ac:spMkLst>
            <pc:docMk/>
            <pc:sldMk cId="745413217" sldId="300"/>
            <ac:spMk id="18" creationId="{D92BD735-0C80-49E3-9794-404CD93B1DF1}"/>
          </ac:spMkLst>
        </pc:spChg>
        <pc:grpChg chg="add del mod">
          <ac:chgData name="Choi Soy" userId="90492fdf2bf6730e" providerId="LiveId" clId="{6C434E34-AA5A-4F62-9D61-BEF392EE35CE}" dt="2020-03-22T11:55:04.434" v="3633" actId="165"/>
          <ac:grpSpMkLst>
            <pc:docMk/>
            <pc:sldMk cId="745413217" sldId="300"/>
            <ac:grpSpMk id="5" creationId="{7EBFD935-7DB0-4E8D-B33F-D801C9FDBDF5}"/>
          </ac:grpSpMkLst>
        </pc:grpChg>
        <pc:picChg chg="add del mod">
          <ac:chgData name="Choi Soy" userId="90492fdf2bf6730e" providerId="LiveId" clId="{6C434E34-AA5A-4F62-9D61-BEF392EE35CE}" dt="2020-03-22T11:53:22.872" v="3591" actId="478"/>
          <ac:picMkLst>
            <pc:docMk/>
            <pc:sldMk cId="745413217" sldId="300"/>
            <ac:picMk id="2" creationId="{088EA6E3-AC6C-47C1-89DF-990765E1E0C8}"/>
          </ac:picMkLst>
        </pc:picChg>
        <pc:picChg chg="del">
          <ac:chgData name="Choi Soy" userId="90492fdf2bf6730e" providerId="LiveId" clId="{6C434E34-AA5A-4F62-9D61-BEF392EE35CE}" dt="2020-03-22T09:06:55.361" v="2364" actId="478"/>
          <ac:picMkLst>
            <pc:docMk/>
            <pc:sldMk cId="745413217" sldId="300"/>
            <ac:picMk id="3" creationId="{08CDF501-229E-4013-B6CD-A8D075240B8E}"/>
          </ac:picMkLst>
        </pc:picChg>
        <pc:picChg chg="add mod topLvl modCrop">
          <ac:chgData name="Choi Soy" userId="90492fdf2bf6730e" providerId="LiveId" clId="{6C434E34-AA5A-4F62-9D61-BEF392EE35CE}" dt="2020-03-22T11:57:06.114" v="3713" actId="1076"/>
          <ac:picMkLst>
            <pc:docMk/>
            <pc:sldMk cId="745413217" sldId="300"/>
            <ac:picMk id="4" creationId="{B1755C75-D531-49A5-966D-45677D1C45BC}"/>
          </ac:picMkLst>
        </pc:picChg>
        <pc:picChg chg="add mod topLvl modCrop">
          <ac:chgData name="Choi Soy" userId="90492fdf2bf6730e" providerId="LiveId" clId="{6C434E34-AA5A-4F62-9D61-BEF392EE35CE}" dt="2020-03-22T11:56:43.868" v="3709" actId="1076"/>
          <ac:picMkLst>
            <pc:docMk/>
            <pc:sldMk cId="745413217" sldId="300"/>
            <ac:picMk id="12" creationId="{AF0FE926-60DF-4A19-AA3B-68752D17E899}"/>
          </ac:picMkLst>
        </pc:picChg>
        <pc:picChg chg="add del">
          <ac:chgData name="Choi Soy" userId="90492fdf2bf6730e" providerId="LiveId" clId="{6C434E34-AA5A-4F62-9D61-BEF392EE35CE}" dt="2020-03-22T11:57:13.047" v="3715"/>
          <ac:picMkLst>
            <pc:docMk/>
            <pc:sldMk cId="745413217" sldId="300"/>
            <ac:picMk id="17" creationId="{05AE4612-291B-44B1-9527-D7A692F7F46B}"/>
          </ac:picMkLst>
        </pc:picChg>
      </pc:sldChg>
      <pc:sldChg chg="addSp delSp modSp add mod ord">
        <pc:chgData name="Choi Soy" userId="90492fdf2bf6730e" providerId="LiveId" clId="{6C434E34-AA5A-4F62-9D61-BEF392EE35CE}" dt="2020-03-26T02:10:46.292" v="6643" actId="1076"/>
        <pc:sldMkLst>
          <pc:docMk/>
          <pc:sldMk cId="2923221107" sldId="301"/>
        </pc:sldMkLst>
        <pc:spChg chg="add mod">
          <ac:chgData name="Choi Soy" userId="90492fdf2bf6730e" providerId="LiveId" clId="{6C434E34-AA5A-4F62-9D61-BEF392EE35CE}" dt="2020-03-26T02:10:26.213" v="6640" actId="164"/>
          <ac:spMkLst>
            <pc:docMk/>
            <pc:sldMk cId="2923221107" sldId="301"/>
            <ac:spMk id="3" creationId="{ABB05F62-E5B7-45DD-8C52-34512AFF386E}"/>
          </ac:spMkLst>
        </pc:spChg>
        <pc:spChg chg="add mod">
          <ac:chgData name="Choi Soy" userId="90492fdf2bf6730e" providerId="LiveId" clId="{6C434E34-AA5A-4F62-9D61-BEF392EE35CE}" dt="2020-03-26T02:09:41.239" v="6632" actId="1076"/>
          <ac:spMkLst>
            <pc:docMk/>
            <pc:sldMk cId="2923221107" sldId="301"/>
            <ac:spMk id="4" creationId="{04F3F4F7-FE82-4C02-A468-309EB6B15B3F}"/>
          </ac:spMkLst>
        </pc:spChg>
        <pc:spChg chg="add mod">
          <ac:chgData name="Choi Soy" userId="90492fdf2bf6730e" providerId="LiveId" clId="{6C434E34-AA5A-4F62-9D61-BEF392EE35CE}" dt="2020-03-26T02:09:22.602" v="6629"/>
          <ac:spMkLst>
            <pc:docMk/>
            <pc:sldMk cId="2923221107" sldId="301"/>
            <ac:spMk id="5" creationId="{10A0C930-AB41-4B2C-B672-426501639E55}"/>
          </ac:spMkLst>
        </pc:spChg>
        <pc:spChg chg="mod">
          <ac:chgData name="Choi Soy" userId="90492fdf2bf6730e" providerId="LiveId" clId="{6C434E34-AA5A-4F62-9D61-BEF392EE35CE}" dt="2020-03-22T12:37:10.413" v="4910"/>
          <ac:spMkLst>
            <pc:docMk/>
            <pc:sldMk cId="2923221107" sldId="301"/>
            <ac:spMk id="6" creationId="{CAF8B3B7-32F7-4AF1-BC59-FEF922CBAC8B}"/>
          </ac:spMkLst>
        </pc:spChg>
        <pc:spChg chg="add mod">
          <ac:chgData name="Choi Soy" userId="90492fdf2bf6730e" providerId="LiveId" clId="{6C434E34-AA5A-4F62-9D61-BEF392EE35CE}" dt="2020-03-22T12:54:37.235" v="5154" actId="1076"/>
          <ac:spMkLst>
            <pc:docMk/>
            <pc:sldMk cId="2923221107" sldId="301"/>
            <ac:spMk id="7" creationId="{2BCB41A7-D797-4C08-85CD-E8E983D1F665}"/>
          </ac:spMkLst>
        </pc:spChg>
        <pc:spChg chg="add mod">
          <ac:chgData name="Choi Soy" userId="90492fdf2bf6730e" providerId="LiveId" clId="{6C434E34-AA5A-4F62-9D61-BEF392EE35CE}" dt="2020-03-26T02:10:46.292" v="6643" actId="1076"/>
          <ac:spMkLst>
            <pc:docMk/>
            <pc:sldMk cId="2923221107" sldId="301"/>
            <ac:spMk id="8" creationId="{124B578C-31D4-4BE7-9BF4-B7E9636FADB9}"/>
          </ac:spMkLst>
        </pc:spChg>
        <pc:spChg chg="add del mod">
          <ac:chgData name="Choi Soy" userId="90492fdf2bf6730e" providerId="LiveId" clId="{6C434E34-AA5A-4F62-9D61-BEF392EE35CE}" dt="2020-03-26T02:02:52.097" v="6238" actId="478"/>
          <ac:spMkLst>
            <pc:docMk/>
            <pc:sldMk cId="2923221107" sldId="301"/>
            <ac:spMk id="18" creationId="{6034D546-972B-4809-B9E5-5FCE23F73424}"/>
          </ac:spMkLst>
        </pc:spChg>
        <pc:spChg chg="add del mod">
          <ac:chgData name="Choi Soy" userId="90492fdf2bf6730e" providerId="LiveId" clId="{6C434E34-AA5A-4F62-9D61-BEF392EE35CE}" dt="2020-03-26T02:02:52.097" v="6238" actId="478"/>
          <ac:spMkLst>
            <pc:docMk/>
            <pc:sldMk cId="2923221107" sldId="301"/>
            <ac:spMk id="20" creationId="{E3C957BE-39BF-4B50-8CFA-6872F4DD6459}"/>
          </ac:spMkLst>
        </pc:spChg>
        <pc:spChg chg="add mod">
          <ac:chgData name="Choi Soy" userId="90492fdf2bf6730e" providerId="LiveId" clId="{6C434E34-AA5A-4F62-9D61-BEF392EE35CE}" dt="2020-03-26T02:10:12.505" v="6638" actId="208"/>
          <ac:spMkLst>
            <pc:docMk/>
            <pc:sldMk cId="2923221107" sldId="301"/>
            <ac:spMk id="21" creationId="{DC649727-22A1-40CC-AB80-8969CB7A7808}"/>
          </ac:spMkLst>
        </pc:spChg>
        <pc:grpChg chg="add mod topLvl">
          <ac:chgData name="Choi Soy" userId="90492fdf2bf6730e" providerId="LiveId" clId="{6C434E34-AA5A-4F62-9D61-BEF392EE35CE}" dt="2020-03-26T02:10:26.213" v="6640" actId="164"/>
          <ac:grpSpMkLst>
            <pc:docMk/>
            <pc:sldMk cId="2923221107" sldId="301"/>
            <ac:grpSpMk id="9" creationId="{CF46B564-6DF9-4464-9050-C546DD87A0F8}"/>
          </ac:grpSpMkLst>
        </pc:grpChg>
        <pc:grpChg chg="add mod topLvl">
          <ac:chgData name="Choi Soy" userId="90492fdf2bf6730e" providerId="LiveId" clId="{6C434E34-AA5A-4F62-9D61-BEF392EE35CE}" dt="2020-03-26T02:10:22.155" v="6639" actId="1076"/>
          <ac:grpSpMkLst>
            <pc:docMk/>
            <pc:sldMk cId="2923221107" sldId="301"/>
            <ac:grpSpMk id="12" creationId="{F5D8627A-EEB7-4DC9-BD86-E67762B7E629}"/>
          </ac:grpSpMkLst>
        </pc:grpChg>
        <pc:grpChg chg="add mod">
          <ac:chgData name="Choi Soy" userId="90492fdf2bf6730e" providerId="LiveId" clId="{6C434E34-AA5A-4F62-9D61-BEF392EE35CE}" dt="2020-03-26T02:10:29.924" v="6641" actId="1076"/>
          <ac:grpSpMkLst>
            <pc:docMk/>
            <pc:sldMk cId="2923221107" sldId="301"/>
            <ac:grpSpMk id="14" creationId="{72B61D42-BA27-4DFD-BF67-F6912A76553A}"/>
          </ac:grpSpMkLst>
        </pc:grpChg>
        <pc:grpChg chg="add del mod">
          <ac:chgData name="Choi Soy" userId="90492fdf2bf6730e" providerId="LiveId" clId="{6C434E34-AA5A-4F62-9D61-BEF392EE35CE}" dt="2020-03-26T02:05:16.670" v="6249" actId="165"/>
          <ac:grpSpMkLst>
            <pc:docMk/>
            <pc:sldMk cId="2923221107" sldId="301"/>
            <ac:grpSpMk id="19" creationId="{444954B0-5D93-4834-BD11-6C358BB27024}"/>
          </ac:grpSpMkLst>
        </pc:grpChg>
        <pc:graphicFrameChg chg="del">
          <ac:chgData name="Choi Soy" userId="90492fdf2bf6730e" providerId="LiveId" clId="{6C434E34-AA5A-4F62-9D61-BEF392EE35CE}" dt="2020-03-22T12:48:35.130" v="5077" actId="478"/>
          <ac:graphicFrameMkLst>
            <pc:docMk/>
            <pc:sldMk cId="2923221107" sldId="301"/>
            <ac:graphicFrameMk id="8" creationId="{671E067E-916B-408F-8EE7-58ACA1150BC4}"/>
          </ac:graphicFrameMkLst>
        </pc:graphicFrameChg>
        <pc:picChg chg="add mod">
          <ac:chgData name="Choi Soy" userId="90492fdf2bf6730e" providerId="LiveId" clId="{6C434E34-AA5A-4F62-9D61-BEF392EE35CE}" dt="2020-03-26T02:05:00.598" v="6248" actId="1076"/>
          <ac:picMkLst>
            <pc:docMk/>
            <pc:sldMk cId="2923221107" sldId="301"/>
            <ac:picMk id="2" creationId="{D0150843-9584-4898-9E8B-0A4C7F3106BA}"/>
          </ac:picMkLst>
        </pc:picChg>
        <pc:picChg chg="del">
          <ac:chgData name="Choi Soy" userId="90492fdf2bf6730e" providerId="LiveId" clId="{6C434E34-AA5A-4F62-9D61-BEF392EE35CE}" dt="2020-03-22T09:06:53.587" v="2363" actId="478"/>
          <ac:picMkLst>
            <pc:docMk/>
            <pc:sldMk cId="2923221107" sldId="301"/>
            <ac:picMk id="3" creationId="{08CDF501-229E-4013-B6CD-A8D075240B8E}"/>
          </ac:picMkLst>
        </pc:picChg>
        <pc:picChg chg="add del mod">
          <ac:chgData name="Choi Soy" userId="90492fdf2bf6730e" providerId="LiveId" clId="{6C434E34-AA5A-4F62-9D61-BEF392EE35CE}" dt="2020-03-26T02:02:52.097" v="6238" actId="478"/>
          <ac:picMkLst>
            <pc:docMk/>
            <pc:sldMk cId="2923221107" sldId="301"/>
            <ac:picMk id="17" creationId="{7C8FB071-B6DF-4C85-94B0-EE7967E3ED02}"/>
          </ac:picMkLst>
        </pc:picChg>
      </pc:sldChg>
      <pc:sldChg chg="addSp delSp modSp add del mod">
        <pc:chgData name="Choi Soy" userId="90492fdf2bf6730e" providerId="LiveId" clId="{6C434E34-AA5A-4F62-9D61-BEF392EE35CE}" dt="2020-03-22T13:26:15.626" v="5869" actId="47"/>
        <pc:sldMkLst>
          <pc:docMk/>
          <pc:sldMk cId="3964148617" sldId="302"/>
        </pc:sldMkLst>
        <pc:spChg chg="mod">
          <ac:chgData name="Choi Soy" userId="90492fdf2bf6730e" providerId="LiveId" clId="{6C434E34-AA5A-4F62-9D61-BEF392EE35CE}" dt="2020-03-22T13:08:44.871" v="5684"/>
          <ac:spMkLst>
            <pc:docMk/>
            <pc:sldMk cId="3964148617" sldId="302"/>
            <ac:spMk id="6" creationId="{CAF8B3B7-32F7-4AF1-BC59-FEF922CBAC8B}"/>
          </ac:spMkLst>
        </pc:spChg>
        <pc:spChg chg="mod">
          <ac:chgData name="Choi Soy" userId="90492fdf2bf6730e" providerId="LiveId" clId="{6C434E34-AA5A-4F62-9D61-BEF392EE35CE}" dt="2020-03-22T13:09:16.153" v="5735" actId="1076"/>
          <ac:spMkLst>
            <pc:docMk/>
            <pc:sldMk cId="3964148617" sldId="302"/>
            <ac:spMk id="15" creationId="{EA2D7636-F9CE-4BEC-A0FA-0D13411A1A4E}"/>
          </ac:spMkLst>
        </pc:spChg>
        <pc:spChg chg="mod">
          <ac:chgData name="Choi Soy" userId="90492fdf2bf6730e" providerId="LiveId" clId="{6C434E34-AA5A-4F62-9D61-BEF392EE35CE}" dt="2020-03-22T13:06:36.806" v="5551" actId="20577"/>
          <ac:spMkLst>
            <pc:docMk/>
            <pc:sldMk cId="3964148617" sldId="302"/>
            <ac:spMk id="16" creationId="{F2646F9A-694C-40B4-8F23-3CF4A3D82A1E}"/>
          </ac:spMkLst>
        </pc:spChg>
        <pc:spChg chg="del">
          <ac:chgData name="Choi Soy" userId="90492fdf2bf6730e" providerId="LiveId" clId="{6C434E34-AA5A-4F62-9D61-BEF392EE35CE}" dt="2020-03-22T13:06:51.552" v="5573" actId="478"/>
          <ac:spMkLst>
            <pc:docMk/>
            <pc:sldMk cId="3964148617" sldId="302"/>
            <ac:spMk id="18" creationId="{6034D546-972B-4809-B9E5-5FCE23F73424}"/>
          </ac:spMkLst>
        </pc:spChg>
        <pc:spChg chg="del mod">
          <ac:chgData name="Choi Soy" userId="90492fdf2bf6730e" providerId="LiveId" clId="{6C434E34-AA5A-4F62-9D61-BEF392EE35CE}" dt="2020-03-22T13:06:58.445" v="5577" actId="478"/>
          <ac:spMkLst>
            <pc:docMk/>
            <pc:sldMk cId="3964148617" sldId="302"/>
            <ac:spMk id="20" creationId="{E3C957BE-39BF-4B50-8CFA-6872F4DD6459}"/>
          </ac:spMkLst>
        </pc:spChg>
        <pc:spChg chg="add mod">
          <ac:chgData name="Choi Soy" userId="90492fdf2bf6730e" providerId="LiveId" clId="{6C434E34-AA5A-4F62-9D61-BEF392EE35CE}" dt="2020-03-22T13:24:42.985" v="5857" actId="1582"/>
          <ac:spMkLst>
            <pc:docMk/>
            <pc:sldMk cId="3964148617" sldId="302"/>
            <ac:spMk id="27" creationId="{88AC9FB8-DDBD-49B1-A39C-0399B5C0B01B}"/>
          </ac:spMkLst>
        </pc:spChg>
        <pc:grpChg chg="del mod">
          <ac:chgData name="Choi Soy" userId="90492fdf2bf6730e" providerId="LiveId" clId="{6C434E34-AA5A-4F62-9D61-BEF392EE35CE}" dt="2020-03-22T13:06:55.041" v="5576" actId="478"/>
          <ac:grpSpMkLst>
            <pc:docMk/>
            <pc:sldMk cId="3964148617" sldId="302"/>
            <ac:grpSpMk id="19" creationId="{444954B0-5D93-4834-BD11-6C358BB27024}"/>
          </ac:grpSpMkLst>
        </pc:grpChg>
        <pc:picChg chg="add del mod">
          <ac:chgData name="Choi Soy" userId="90492fdf2bf6730e" providerId="LiveId" clId="{6C434E34-AA5A-4F62-9D61-BEF392EE35CE}" dt="2020-03-22T13:19:01.007" v="5800" actId="478"/>
          <ac:picMkLst>
            <pc:docMk/>
            <pc:sldMk cId="3964148617" sldId="302"/>
            <ac:picMk id="8" creationId="{5B81326B-DF54-49D5-ABC0-9FC0A5F750B0}"/>
          </ac:picMkLst>
        </pc:picChg>
        <pc:picChg chg="del">
          <ac:chgData name="Choi Soy" userId="90492fdf2bf6730e" providerId="LiveId" clId="{6C434E34-AA5A-4F62-9D61-BEF392EE35CE}" dt="2020-03-22T13:06:51.552" v="5573" actId="478"/>
          <ac:picMkLst>
            <pc:docMk/>
            <pc:sldMk cId="3964148617" sldId="302"/>
            <ac:picMk id="17" creationId="{7C8FB071-B6DF-4C85-94B0-EE7967E3ED02}"/>
          </ac:picMkLst>
        </pc:picChg>
        <pc:picChg chg="add mod">
          <ac:chgData name="Choi Soy" userId="90492fdf2bf6730e" providerId="LiveId" clId="{6C434E34-AA5A-4F62-9D61-BEF392EE35CE}" dt="2020-03-22T13:20:12.694" v="5811" actId="14100"/>
          <ac:picMkLst>
            <pc:docMk/>
            <pc:sldMk cId="3964148617" sldId="302"/>
            <ac:picMk id="21" creationId="{E6A17FEB-E5B4-49F1-AF28-96E1E9C5AFBA}"/>
          </ac:picMkLst>
        </pc:picChg>
        <pc:picChg chg="add mod">
          <ac:chgData name="Choi Soy" userId="90492fdf2bf6730e" providerId="LiveId" clId="{6C434E34-AA5A-4F62-9D61-BEF392EE35CE}" dt="2020-03-22T13:20:17.864" v="5812" actId="1076"/>
          <ac:picMkLst>
            <pc:docMk/>
            <pc:sldMk cId="3964148617" sldId="302"/>
            <ac:picMk id="23" creationId="{8E225AFF-C383-4FA5-B02A-860995DB5A40}"/>
          </ac:picMkLst>
        </pc:picChg>
        <pc:picChg chg="add mod">
          <ac:chgData name="Choi Soy" userId="90492fdf2bf6730e" providerId="LiveId" clId="{6C434E34-AA5A-4F62-9D61-BEF392EE35CE}" dt="2020-03-22T13:21:17.189" v="5817" actId="14100"/>
          <ac:picMkLst>
            <pc:docMk/>
            <pc:sldMk cId="3964148617" sldId="302"/>
            <ac:picMk id="25" creationId="{9BF551C0-EE75-44BE-8FAE-18F38DFDDF74}"/>
          </ac:picMkLst>
        </pc:picChg>
        <pc:picChg chg="add mod">
          <ac:chgData name="Choi Soy" userId="90492fdf2bf6730e" providerId="LiveId" clId="{6C434E34-AA5A-4F62-9D61-BEF392EE35CE}" dt="2020-03-22T13:21:10.975" v="5815" actId="1076"/>
          <ac:picMkLst>
            <pc:docMk/>
            <pc:sldMk cId="3964148617" sldId="302"/>
            <ac:picMk id="26" creationId="{FDCCE797-2DDB-4000-A563-FBD5DFB206AE}"/>
          </ac:picMkLst>
        </pc:picChg>
      </pc:sldChg>
      <pc:sldChg chg="addSp delSp modSp add del mod ord">
        <pc:chgData name="Choi Soy" userId="90492fdf2bf6730e" providerId="LiveId" clId="{6C434E34-AA5A-4F62-9D61-BEF392EE35CE}" dt="2020-03-26T02:00:58.500" v="6181" actId="47"/>
        <pc:sldMkLst>
          <pc:docMk/>
          <pc:sldMk cId="556896117" sldId="303"/>
        </pc:sldMkLst>
        <pc:spChg chg="add del mod">
          <ac:chgData name="Choi Soy" userId="90492fdf2bf6730e" providerId="LiveId" clId="{6C434E34-AA5A-4F62-9D61-BEF392EE35CE}" dt="2020-03-22T13:36:33.055" v="5935" actId="478"/>
          <ac:spMkLst>
            <pc:docMk/>
            <pc:sldMk cId="556896117" sldId="303"/>
            <ac:spMk id="17" creationId="{11A5DD9D-5EEC-4EBC-AA3C-9F4CA0C55E86}"/>
          </ac:spMkLst>
        </pc:spChg>
        <pc:spChg chg="del">
          <ac:chgData name="Choi Soy" userId="90492fdf2bf6730e" providerId="LiveId" clId="{6C434E34-AA5A-4F62-9D61-BEF392EE35CE}" dt="2020-03-22T13:25:25.032" v="5859" actId="478"/>
          <ac:spMkLst>
            <pc:docMk/>
            <pc:sldMk cId="556896117" sldId="303"/>
            <ac:spMk id="27" creationId="{88AC9FB8-DDBD-49B1-A39C-0399B5C0B01B}"/>
          </ac:spMkLst>
        </pc:spChg>
        <pc:picChg chg="add mod">
          <ac:chgData name="Choi Soy" userId="90492fdf2bf6730e" providerId="LiveId" clId="{6C434E34-AA5A-4F62-9D61-BEF392EE35CE}" dt="2020-03-22T13:36:21.075" v="5932" actId="1076"/>
          <ac:picMkLst>
            <pc:docMk/>
            <pc:sldMk cId="556896117" sldId="303"/>
            <ac:picMk id="3" creationId="{25F5BDE8-E382-4500-9453-1DD81F0F9AF1}"/>
          </ac:picMkLst>
        </pc:picChg>
        <pc:picChg chg="mod">
          <ac:chgData name="Choi Soy" userId="90492fdf2bf6730e" providerId="LiveId" clId="{6C434E34-AA5A-4F62-9D61-BEF392EE35CE}" dt="2020-03-22T13:36:38.720" v="5937" actId="1076"/>
          <ac:picMkLst>
            <pc:docMk/>
            <pc:sldMk cId="556896117" sldId="303"/>
            <ac:picMk id="26" creationId="{FDCCE797-2DDB-4000-A563-FBD5DFB206AE}"/>
          </ac:picMkLst>
        </pc:picChg>
      </pc:sldChg>
      <pc:sldChg chg="delSp modSp add mod ord">
        <pc:chgData name="Choi Soy" userId="90492fdf2bf6730e" providerId="LiveId" clId="{6C434E34-AA5A-4F62-9D61-BEF392EE35CE}" dt="2020-03-22T13:27:30.352" v="5878" actId="478"/>
        <pc:sldMkLst>
          <pc:docMk/>
          <pc:sldMk cId="1193975335" sldId="304"/>
        </pc:sldMkLst>
        <pc:spChg chg="del mod">
          <ac:chgData name="Choi Soy" userId="90492fdf2bf6730e" providerId="LiveId" clId="{6C434E34-AA5A-4F62-9D61-BEF392EE35CE}" dt="2020-03-22T13:27:30.352" v="5878" actId="478"/>
          <ac:spMkLst>
            <pc:docMk/>
            <pc:sldMk cId="1193975335" sldId="304"/>
            <ac:spMk id="17" creationId="{11A5DD9D-5EEC-4EBC-AA3C-9F4CA0C55E86}"/>
          </ac:spMkLst>
        </pc:spChg>
      </pc:sldChg>
      <pc:sldChg chg="addSp delSp modSp add del mod ord">
        <pc:chgData name="Choi Soy" userId="90492fdf2bf6730e" providerId="LiveId" clId="{6C434E34-AA5A-4F62-9D61-BEF392EE35CE}" dt="2020-03-26T02:12:37.238" v="6652" actId="47"/>
        <pc:sldMkLst>
          <pc:docMk/>
          <pc:sldMk cId="2120074705" sldId="305"/>
        </pc:sldMkLst>
        <pc:spChg chg="add mod">
          <ac:chgData name="Choi Soy" userId="90492fdf2bf6730e" providerId="LiveId" clId="{6C434E34-AA5A-4F62-9D61-BEF392EE35CE}" dt="2020-03-26T02:11:48.875" v="6650" actId="1076"/>
          <ac:spMkLst>
            <pc:docMk/>
            <pc:sldMk cId="2120074705" sldId="305"/>
            <ac:spMk id="3" creationId="{D6C4E426-0FEF-4C91-BE2B-FD6EADE07B40}"/>
          </ac:spMkLst>
        </pc:spChg>
        <pc:spChg chg="del">
          <ac:chgData name="Choi Soy" userId="90492fdf2bf6730e" providerId="LiveId" clId="{6C434E34-AA5A-4F62-9D61-BEF392EE35CE}" dt="2020-03-26T02:03:09.836" v="6242" actId="478"/>
          <ac:spMkLst>
            <pc:docMk/>
            <pc:sldMk cId="2120074705" sldId="305"/>
            <ac:spMk id="18" creationId="{6034D546-972B-4809-B9E5-5FCE23F73424}"/>
          </ac:spMkLst>
        </pc:spChg>
        <pc:spChg chg="del">
          <ac:chgData name="Choi Soy" userId="90492fdf2bf6730e" providerId="LiveId" clId="{6C434E34-AA5A-4F62-9D61-BEF392EE35CE}" dt="2020-03-26T02:03:09.836" v="6242" actId="478"/>
          <ac:spMkLst>
            <pc:docMk/>
            <pc:sldMk cId="2120074705" sldId="305"/>
            <ac:spMk id="20" creationId="{E3C957BE-39BF-4B50-8CFA-6872F4DD6459}"/>
          </ac:spMkLst>
        </pc:spChg>
        <pc:grpChg chg="add mod">
          <ac:chgData name="Choi Soy" userId="90492fdf2bf6730e" providerId="LiveId" clId="{6C434E34-AA5A-4F62-9D61-BEF392EE35CE}" dt="2020-03-26T02:11:44.355" v="6649" actId="1076"/>
          <ac:grpSpMkLst>
            <pc:docMk/>
            <pc:sldMk cId="2120074705" sldId="305"/>
            <ac:grpSpMk id="8" creationId="{17EF5B03-C15A-4B93-B034-B50AEDD614BE}"/>
          </ac:grpSpMkLst>
        </pc:grpChg>
        <pc:grpChg chg="mod">
          <ac:chgData name="Choi Soy" userId="90492fdf2bf6730e" providerId="LiveId" clId="{6C434E34-AA5A-4F62-9D61-BEF392EE35CE}" dt="2020-03-26T02:03:16.452" v="6243" actId="164"/>
          <ac:grpSpMkLst>
            <pc:docMk/>
            <pc:sldMk cId="2120074705" sldId="305"/>
            <ac:grpSpMk id="19" creationId="{444954B0-5D93-4834-BD11-6C358BB27024}"/>
          </ac:grpSpMkLst>
        </pc:grpChg>
        <pc:picChg chg="del">
          <ac:chgData name="Choi Soy" userId="90492fdf2bf6730e" providerId="LiveId" clId="{6C434E34-AA5A-4F62-9D61-BEF392EE35CE}" dt="2020-03-26T02:03:09.836" v="6242" actId="478"/>
          <ac:picMkLst>
            <pc:docMk/>
            <pc:sldMk cId="2120074705" sldId="305"/>
            <ac:picMk id="17" creationId="{7C8FB071-B6DF-4C85-94B0-EE7967E3ED02}"/>
          </ac:picMkLst>
        </pc:picChg>
      </pc:sldChg>
      <pc:sldChg chg="addSp delSp modSp add mod">
        <pc:chgData name="Choi Soy" userId="90492fdf2bf6730e" providerId="LiveId" clId="{6C434E34-AA5A-4F62-9D61-BEF392EE35CE}" dt="2020-03-26T02:20:23.430" v="7016" actId="20577"/>
        <pc:sldMkLst>
          <pc:docMk/>
          <pc:sldMk cId="4274339231" sldId="306"/>
        </pc:sldMkLst>
        <pc:spChg chg="add mod">
          <ac:chgData name="Choi Soy" userId="90492fdf2bf6730e" providerId="LiveId" clId="{6C434E34-AA5A-4F62-9D61-BEF392EE35CE}" dt="2020-03-26T02:17:09.195" v="6907" actId="208"/>
          <ac:spMkLst>
            <pc:docMk/>
            <pc:sldMk cId="4274339231" sldId="306"/>
            <ac:spMk id="3" creationId="{5B1527AB-6484-4E11-971A-4E9B14932FA0}"/>
          </ac:spMkLst>
        </pc:spChg>
        <pc:spChg chg="mod">
          <ac:chgData name="Choi Soy" userId="90492fdf2bf6730e" providerId="LiveId" clId="{6C434E34-AA5A-4F62-9D61-BEF392EE35CE}" dt="2020-03-26T02:20:14.507" v="7014" actId="1076"/>
          <ac:spMkLst>
            <pc:docMk/>
            <pc:sldMk cId="4274339231" sldId="306"/>
            <ac:spMk id="18" creationId="{6034D546-972B-4809-B9E5-5FCE23F73424}"/>
          </ac:spMkLst>
        </pc:spChg>
        <pc:spChg chg="mod">
          <ac:chgData name="Choi Soy" userId="90492fdf2bf6730e" providerId="LiveId" clId="{6C434E34-AA5A-4F62-9D61-BEF392EE35CE}" dt="2020-03-26T02:20:23.430" v="7016" actId="20577"/>
          <ac:spMkLst>
            <pc:docMk/>
            <pc:sldMk cId="4274339231" sldId="306"/>
            <ac:spMk id="20" creationId="{E3C957BE-39BF-4B50-8CFA-6872F4DD6459}"/>
          </ac:spMkLst>
        </pc:spChg>
        <pc:spChg chg="add mod">
          <ac:chgData name="Choi Soy" userId="90492fdf2bf6730e" providerId="LiveId" clId="{6C434E34-AA5A-4F62-9D61-BEF392EE35CE}" dt="2020-03-26T02:16:48.566" v="6903" actId="571"/>
          <ac:spMkLst>
            <pc:docMk/>
            <pc:sldMk cId="4274339231" sldId="306"/>
            <ac:spMk id="22" creationId="{6D30BE3F-D448-4EA7-9F1D-47470C575953}"/>
          </ac:spMkLst>
        </pc:spChg>
        <pc:spChg chg="add mod">
          <ac:chgData name="Choi Soy" userId="90492fdf2bf6730e" providerId="LiveId" clId="{6C434E34-AA5A-4F62-9D61-BEF392EE35CE}" dt="2020-03-26T02:17:15.548" v="6909" actId="1076"/>
          <ac:spMkLst>
            <pc:docMk/>
            <pc:sldMk cId="4274339231" sldId="306"/>
            <ac:spMk id="23" creationId="{9766A3E6-5B63-4B73-A768-E443A0924FD2}"/>
          </ac:spMkLst>
        </pc:spChg>
        <pc:grpChg chg="del">
          <ac:chgData name="Choi Soy" userId="90492fdf2bf6730e" providerId="LiveId" clId="{6C434E34-AA5A-4F62-9D61-BEF392EE35CE}" dt="2020-03-26T02:16:23.666" v="6898" actId="478"/>
          <ac:grpSpMkLst>
            <pc:docMk/>
            <pc:sldMk cId="4274339231" sldId="306"/>
            <ac:grpSpMk id="19" creationId="{444954B0-5D93-4834-BD11-6C358BB27024}"/>
          </ac:grpSpMkLst>
        </pc:grpChg>
        <pc:picChg chg="mod">
          <ac:chgData name="Choi Soy" userId="90492fdf2bf6730e" providerId="LiveId" clId="{6C434E34-AA5A-4F62-9D61-BEF392EE35CE}" dt="2020-03-26T02:16:54.795" v="6904" actId="1076"/>
          <ac:picMkLst>
            <pc:docMk/>
            <pc:sldMk cId="4274339231" sldId="306"/>
            <ac:picMk id="17" creationId="{7C8FB071-B6DF-4C85-94B0-EE7967E3ED02}"/>
          </ac:picMkLst>
        </pc:picChg>
        <pc:picChg chg="add mod">
          <ac:chgData name="Choi Soy" userId="90492fdf2bf6730e" providerId="LiveId" clId="{6C434E34-AA5A-4F62-9D61-BEF392EE35CE}" dt="2020-03-26T02:16:48.566" v="6903" actId="571"/>
          <ac:picMkLst>
            <pc:docMk/>
            <pc:sldMk cId="4274339231" sldId="306"/>
            <ac:picMk id="21" creationId="{CCEAEEAE-6CCE-4610-9268-46BBFEEAC2EA}"/>
          </ac:picMkLst>
        </pc:picChg>
      </pc:sldChg>
      <pc:sldChg chg="addSp modSp add mod">
        <pc:chgData name="Choi Soy" userId="90492fdf2bf6730e" providerId="LiveId" clId="{6C434E34-AA5A-4F62-9D61-BEF392EE35CE}" dt="2020-03-26T02:15:58.221" v="6897" actId="207"/>
        <pc:sldMkLst>
          <pc:docMk/>
          <pc:sldMk cId="2602434558" sldId="307"/>
        </pc:sldMkLst>
        <pc:spChg chg="add mod">
          <ac:chgData name="Choi Soy" userId="90492fdf2bf6730e" providerId="LiveId" clId="{6C434E34-AA5A-4F62-9D61-BEF392EE35CE}" dt="2020-03-26T02:15:58.221" v="6897" actId="207"/>
          <ac:spMkLst>
            <pc:docMk/>
            <pc:sldMk cId="2602434558" sldId="307"/>
            <ac:spMk id="17" creationId="{A38C8ECE-2980-44B3-8971-2CACB31D0BF4}"/>
          </ac:spMkLst>
        </pc:spChg>
      </pc:sldChg>
    </pc:docChg>
  </pc:docChgLst>
  <pc:docChgLst>
    <pc:chgData name="Choi Soy" userId="90492fdf2bf6730e" providerId="LiveId" clId="{82A06EDA-7E40-4D17-8CC0-B2AD70E39B46}"/>
    <pc:docChg chg="modSld">
      <pc:chgData name="Choi Soy" userId="90492fdf2bf6730e" providerId="LiveId" clId="{82A06EDA-7E40-4D17-8CC0-B2AD70E39B46}" dt="2020-03-26T05:33:31.662" v="32" actId="1076"/>
      <pc:docMkLst>
        <pc:docMk/>
      </pc:docMkLst>
      <pc:sldChg chg="modSp mod">
        <pc:chgData name="Choi Soy" userId="90492fdf2bf6730e" providerId="LiveId" clId="{82A06EDA-7E40-4D17-8CC0-B2AD70E39B46}" dt="2020-03-26T05:33:31.662" v="32" actId="1076"/>
        <pc:sldMkLst>
          <pc:docMk/>
          <pc:sldMk cId="4274339231" sldId="306"/>
        </pc:sldMkLst>
        <pc:spChg chg="mod">
          <ac:chgData name="Choi Soy" userId="90492fdf2bf6730e" providerId="LiveId" clId="{82A06EDA-7E40-4D17-8CC0-B2AD70E39B46}" dt="2020-03-26T05:33:19.766" v="31" actId="1076"/>
          <ac:spMkLst>
            <pc:docMk/>
            <pc:sldMk cId="4274339231" sldId="306"/>
            <ac:spMk id="3" creationId="{5B1527AB-6484-4E11-971A-4E9B14932FA0}"/>
          </ac:spMkLst>
        </pc:spChg>
        <pc:spChg chg="mod">
          <ac:chgData name="Choi Soy" userId="90492fdf2bf6730e" providerId="LiveId" clId="{82A06EDA-7E40-4D17-8CC0-B2AD70E39B46}" dt="2020-03-26T05:33:31.662" v="32" actId="1076"/>
          <ac:spMkLst>
            <pc:docMk/>
            <pc:sldMk cId="4274339231" sldId="306"/>
            <ac:spMk id="18" creationId="{6034D546-972B-4809-B9E5-5FCE23F7342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9470C-8F3B-439E-B28E-CE02373A085D}" type="doc">
      <dgm:prSet loTypeId="urn:microsoft.com/office/officeart/2005/8/layout/hProcess9" loCatId="process" qsTypeId="urn:microsoft.com/office/officeart/2005/8/quickstyle/3d5" qsCatId="3D" csTypeId="urn:microsoft.com/office/officeart/2005/8/colors/accent1_3" csCatId="accent1" phldr="1"/>
      <dgm:spPr/>
    </dgm:pt>
    <dgm:pt modelId="{345423D2-53A3-47DF-A37D-07A69134D188}">
      <dgm:prSet phldrT="[텍스트]" custT="1"/>
      <dgm:spPr/>
      <dgm:t>
        <a:bodyPr/>
        <a:lstStyle/>
        <a:p>
          <a:pPr latinLnBrk="1"/>
          <a:r>
            <a:rPr lang="ko-KR" altLang="en-US" sz="3000" dirty="0"/>
            <a:t>효율화</a:t>
          </a:r>
        </a:p>
      </dgm:t>
    </dgm:pt>
    <dgm:pt modelId="{9B5FA36F-831D-49FD-BB62-4138D30D3EE3}" type="parTrans" cxnId="{710ECDDB-61C1-41BF-AE08-5E1EAADD2598}">
      <dgm:prSet/>
      <dgm:spPr/>
      <dgm:t>
        <a:bodyPr/>
        <a:lstStyle/>
        <a:p>
          <a:pPr latinLnBrk="1"/>
          <a:endParaRPr lang="ko-KR" altLang="en-US"/>
        </a:p>
      </dgm:t>
    </dgm:pt>
    <dgm:pt modelId="{2948EA63-B03F-4997-A464-652BE5A45099}" type="sibTrans" cxnId="{710ECDDB-61C1-41BF-AE08-5E1EAADD2598}">
      <dgm:prSet/>
      <dgm:spPr/>
      <dgm:t>
        <a:bodyPr/>
        <a:lstStyle/>
        <a:p>
          <a:pPr latinLnBrk="1"/>
          <a:endParaRPr lang="ko-KR" altLang="en-US"/>
        </a:p>
      </dgm:t>
    </dgm:pt>
    <dgm:pt modelId="{397EC9C4-797C-4C1F-AFD3-2DFC81A2D7C9}">
      <dgm:prSet phldrT="[텍스트]" custT="1"/>
      <dgm:spPr/>
      <dgm:t>
        <a:bodyPr/>
        <a:lstStyle/>
        <a:p>
          <a:pPr latinLnBrk="1"/>
          <a:r>
            <a:rPr lang="ko-KR" altLang="en-US" sz="3000" dirty="0"/>
            <a:t>개인화</a:t>
          </a:r>
        </a:p>
      </dgm:t>
    </dgm:pt>
    <dgm:pt modelId="{868E6E04-E580-4518-A7E7-A01DE30AE599}" type="parTrans" cxnId="{DA02A8EC-F435-4B6C-AA37-AF6274E0A9C6}">
      <dgm:prSet/>
      <dgm:spPr/>
      <dgm:t>
        <a:bodyPr/>
        <a:lstStyle/>
        <a:p>
          <a:pPr latinLnBrk="1"/>
          <a:endParaRPr lang="ko-KR" altLang="en-US"/>
        </a:p>
      </dgm:t>
    </dgm:pt>
    <dgm:pt modelId="{9B2E4C01-47A8-4E13-8677-FCC7A562DFDC}" type="sibTrans" cxnId="{DA02A8EC-F435-4B6C-AA37-AF6274E0A9C6}">
      <dgm:prSet/>
      <dgm:spPr/>
      <dgm:t>
        <a:bodyPr/>
        <a:lstStyle/>
        <a:p>
          <a:pPr latinLnBrk="1"/>
          <a:endParaRPr lang="ko-KR" altLang="en-US"/>
        </a:p>
      </dgm:t>
    </dgm:pt>
    <dgm:pt modelId="{D5F5FCD5-FE09-461B-98B5-7EAEE18D12A0}">
      <dgm:prSet phldrT="[텍스트]" custT="1"/>
      <dgm:spPr/>
      <dgm:t>
        <a:bodyPr/>
        <a:lstStyle/>
        <a:p>
          <a:pPr latinLnBrk="1"/>
          <a:r>
            <a:rPr lang="ko-KR" altLang="en-US" sz="3000" dirty="0"/>
            <a:t>탐구</a:t>
          </a:r>
        </a:p>
      </dgm:t>
    </dgm:pt>
    <dgm:pt modelId="{5BCF17BD-FB17-4BD3-8F31-B62DBADFFAE2}" type="parTrans" cxnId="{E82E4FC2-2468-492A-B1DE-6EF1098E3709}">
      <dgm:prSet/>
      <dgm:spPr/>
      <dgm:t>
        <a:bodyPr/>
        <a:lstStyle/>
        <a:p>
          <a:pPr latinLnBrk="1"/>
          <a:endParaRPr lang="ko-KR" altLang="en-US"/>
        </a:p>
      </dgm:t>
    </dgm:pt>
    <dgm:pt modelId="{22A83A80-C3F0-49B8-8E08-961BA72CFC41}" type="sibTrans" cxnId="{E82E4FC2-2468-492A-B1DE-6EF1098E3709}">
      <dgm:prSet/>
      <dgm:spPr/>
      <dgm:t>
        <a:bodyPr/>
        <a:lstStyle/>
        <a:p>
          <a:pPr latinLnBrk="1"/>
          <a:endParaRPr lang="ko-KR" altLang="en-US"/>
        </a:p>
      </dgm:t>
    </dgm:pt>
    <dgm:pt modelId="{D98F9C36-18CF-4991-8775-86E13E91AC41}">
      <dgm:prSet phldrT="[텍스트]" custT="1"/>
      <dgm:spPr/>
      <dgm:t>
        <a:bodyPr/>
        <a:lstStyle/>
        <a:p>
          <a:pPr latinLnBrk="1"/>
          <a:r>
            <a:rPr lang="ko-KR" altLang="en-US" sz="3000" dirty="0"/>
            <a:t>추론</a:t>
          </a:r>
        </a:p>
      </dgm:t>
    </dgm:pt>
    <dgm:pt modelId="{3492F1F5-1374-414A-90A8-A1D25C256955}" type="parTrans" cxnId="{D9F38DA2-5733-4FB4-B243-AEE988DCA968}">
      <dgm:prSet/>
      <dgm:spPr/>
      <dgm:t>
        <a:bodyPr/>
        <a:lstStyle/>
        <a:p>
          <a:pPr latinLnBrk="1"/>
          <a:endParaRPr lang="ko-KR" altLang="en-US"/>
        </a:p>
      </dgm:t>
    </dgm:pt>
    <dgm:pt modelId="{E03C1C72-852A-482A-966D-3350C2F36A98}" type="sibTrans" cxnId="{D9F38DA2-5733-4FB4-B243-AEE988DCA968}">
      <dgm:prSet/>
      <dgm:spPr/>
      <dgm:t>
        <a:bodyPr/>
        <a:lstStyle/>
        <a:p>
          <a:pPr latinLnBrk="1"/>
          <a:endParaRPr lang="ko-KR" altLang="en-US"/>
        </a:p>
      </dgm:t>
    </dgm:pt>
    <dgm:pt modelId="{780C06E0-F578-4B1E-AE19-2D8EC7DDAA84}" type="pres">
      <dgm:prSet presAssocID="{4F69470C-8F3B-439E-B28E-CE02373A085D}" presName="CompostProcess" presStyleCnt="0">
        <dgm:presLayoutVars>
          <dgm:dir/>
          <dgm:resizeHandles val="exact"/>
        </dgm:presLayoutVars>
      </dgm:prSet>
      <dgm:spPr/>
    </dgm:pt>
    <dgm:pt modelId="{28EDE318-FE6A-438F-8B0A-63AFCF1A63A2}" type="pres">
      <dgm:prSet presAssocID="{4F69470C-8F3B-439E-B28E-CE02373A085D}" presName="arrow" presStyleLbl="bgShp" presStyleIdx="0" presStyleCnt="1" custLinFactNeighborX="3782" custLinFactNeighborY="3630"/>
      <dgm:spPr/>
    </dgm:pt>
    <dgm:pt modelId="{8D562A95-80BA-4531-900C-90CB853CFA1F}" type="pres">
      <dgm:prSet presAssocID="{4F69470C-8F3B-439E-B28E-CE02373A085D}" presName="linearProcess" presStyleCnt="0"/>
      <dgm:spPr/>
    </dgm:pt>
    <dgm:pt modelId="{3E92F1C0-2EBC-4B52-9BDC-C70B081A2054}" type="pres">
      <dgm:prSet presAssocID="{345423D2-53A3-47DF-A37D-07A69134D188}" presName="textNode" presStyleLbl="node1" presStyleIdx="0" presStyleCnt="4">
        <dgm:presLayoutVars>
          <dgm:bulletEnabled val="1"/>
        </dgm:presLayoutVars>
      </dgm:prSet>
      <dgm:spPr/>
    </dgm:pt>
    <dgm:pt modelId="{F528EB8B-22E1-4924-91A9-652A8DCD8A54}" type="pres">
      <dgm:prSet presAssocID="{2948EA63-B03F-4997-A464-652BE5A45099}" presName="sibTrans" presStyleCnt="0"/>
      <dgm:spPr/>
    </dgm:pt>
    <dgm:pt modelId="{639EEDCB-40DC-4DAC-9C40-F8D3F7FCA7CD}" type="pres">
      <dgm:prSet presAssocID="{397EC9C4-797C-4C1F-AFD3-2DFC81A2D7C9}" presName="textNode" presStyleLbl="node1" presStyleIdx="1" presStyleCnt="4">
        <dgm:presLayoutVars>
          <dgm:bulletEnabled val="1"/>
        </dgm:presLayoutVars>
      </dgm:prSet>
      <dgm:spPr/>
    </dgm:pt>
    <dgm:pt modelId="{3795ED84-E1BB-4F42-BB8B-EE46E7607957}" type="pres">
      <dgm:prSet presAssocID="{9B2E4C01-47A8-4E13-8677-FCC7A562DFDC}" presName="sibTrans" presStyleCnt="0"/>
      <dgm:spPr/>
    </dgm:pt>
    <dgm:pt modelId="{F5E44D41-BAF9-4BF2-A2F0-2B45C80E5E0D}" type="pres">
      <dgm:prSet presAssocID="{D98F9C36-18CF-4991-8775-86E13E91AC41}" presName="textNode" presStyleLbl="node1" presStyleIdx="2" presStyleCnt="4">
        <dgm:presLayoutVars>
          <dgm:bulletEnabled val="1"/>
        </dgm:presLayoutVars>
      </dgm:prSet>
      <dgm:spPr/>
    </dgm:pt>
    <dgm:pt modelId="{33557609-3D64-46ED-A7F8-B7D6FDA71B76}" type="pres">
      <dgm:prSet presAssocID="{E03C1C72-852A-482A-966D-3350C2F36A98}" presName="sibTrans" presStyleCnt="0"/>
      <dgm:spPr/>
    </dgm:pt>
    <dgm:pt modelId="{CDA14DCE-CDFF-49F8-B51E-6749852C3899}" type="pres">
      <dgm:prSet presAssocID="{D5F5FCD5-FE09-461B-98B5-7EAEE18D12A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68D6D30-36C9-43C0-9238-660799FA63A9}" type="presOf" srcId="{4F69470C-8F3B-439E-B28E-CE02373A085D}" destId="{780C06E0-F578-4B1E-AE19-2D8EC7DDAA84}" srcOrd="0" destOrd="0" presId="urn:microsoft.com/office/officeart/2005/8/layout/hProcess9"/>
    <dgm:cxn modelId="{D151186D-7A52-4E46-AF6E-FD565D56EDC7}" type="presOf" srcId="{D5F5FCD5-FE09-461B-98B5-7EAEE18D12A0}" destId="{CDA14DCE-CDFF-49F8-B51E-6749852C3899}" srcOrd="0" destOrd="0" presId="urn:microsoft.com/office/officeart/2005/8/layout/hProcess9"/>
    <dgm:cxn modelId="{D9F38DA2-5733-4FB4-B243-AEE988DCA968}" srcId="{4F69470C-8F3B-439E-B28E-CE02373A085D}" destId="{D98F9C36-18CF-4991-8775-86E13E91AC41}" srcOrd="2" destOrd="0" parTransId="{3492F1F5-1374-414A-90A8-A1D25C256955}" sibTransId="{E03C1C72-852A-482A-966D-3350C2F36A98}"/>
    <dgm:cxn modelId="{3DD86EA5-DF41-4FC7-97A7-8B2F55990DC5}" type="presOf" srcId="{D98F9C36-18CF-4991-8775-86E13E91AC41}" destId="{F5E44D41-BAF9-4BF2-A2F0-2B45C80E5E0D}" srcOrd="0" destOrd="0" presId="urn:microsoft.com/office/officeart/2005/8/layout/hProcess9"/>
    <dgm:cxn modelId="{E82E4FC2-2468-492A-B1DE-6EF1098E3709}" srcId="{4F69470C-8F3B-439E-B28E-CE02373A085D}" destId="{D5F5FCD5-FE09-461B-98B5-7EAEE18D12A0}" srcOrd="3" destOrd="0" parTransId="{5BCF17BD-FB17-4BD3-8F31-B62DBADFFAE2}" sibTransId="{22A83A80-C3F0-49B8-8E08-961BA72CFC41}"/>
    <dgm:cxn modelId="{710ECDDB-61C1-41BF-AE08-5E1EAADD2598}" srcId="{4F69470C-8F3B-439E-B28E-CE02373A085D}" destId="{345423D2-53A3-47DF-A37D-07A69134D188}" srcOrd="0" destOrd="0" parTransId="{9B5FA36F-831D-49FD-BB62-4138D30D3EE3}" sibTransId="{2948EA63-B03F-4997-A464-652BE5A45099}"/>
    <dgm:cxn modelId="{81DE43E2-A3B2-4529-B210-8BB167B48888}" type="presOf" srcId="{397EC9C4-797C-4C1F-AFD3-2DFC81A2D7C9}" destId="{639EEDCB-40DC-4DAC-9C40-F8D3F7FCA7CD}" srcOrd="0" destOrd="0" presId="urn:microsoft.com/office/officeart/2005/8/layout/hProcess9"/>
    <dgm:cxn modelId="{DA02A8EC-F435-4B6C-AA37-AF6274E0A9C6}" srcId="{4F69470C-8F3B-439E-B28E-CE02373A085D}" destId="{397EC9C4-797C-4C1F-AFD3-2DFC81A2D7C9}" srcOrd="1" destOrd="0" parTransId="{868E6E04-E580-4518-A7E7-A01DE30AE599}" sibTransId="{9B2E4C01-47A8-4E13-8677-FCC7A562DFDC}"/>
    <dgm:cxn modelId="{6DE32DF7-3AF0-4140-AA9B-DE9BD15919A3}" type="presOf" srcId="{345423D2-53A3-47DF-A37D-07A69134D188}" destId="{3E92F1C0-2EBC-4B52-9BDC-C70B081A2054}" srcOrd="0" destOrd="0" presId="urn:microsoft.com/office/officeart/2005/8/layout/hProcess9"/>
    <dgm:cxn modelId="{E40A7C6E-7AEF-4766-B93C-CB39F5CFC63D}" type="presParOf" srcId="{780C06E0-F578-4B1E-AE19-2D8EC7DDAA84}" destId="{28EDE318-FE6A-438F-8B0A-63AFCF1A63A2}" srcOrd="0" destOrd="0" presId="urn:microsoft.com/office/officeart/2005/8/layout/hProcess9"/>
    <dgm:cxn modelId="{E40FF5C4-9B72-4B61-8C22-98166F37CF8B}" type="presParOf" srcId="{780C06E0-F578-4B1E-AE19-2D8EC7DDAA84}" destId="{8D562A95-80BA-4531-900C-90CB853CFA1F}" srcOrd="1" destOrd="0" presId="urn:microsoft.com/office/officeart/2005/8/layout/hProcess9"/>
    <dgm:cxn modelId="{7A6DBC8F-3EAC-4D38-A099-6FB5023C700C}" type="presParOf" srcId="{8D562A95-80BA-4531-900C-90CB853CFA1F}" destId="{3E92F1C0-2EBC-4B52-9BDC-C70B081A2054}" srcOrd="0" destOrd="0" presId="urn:microsoft.com/office/officeart/2005/8/layout/hProcess9"/>
    <dgm:cxn modelId="{B4C2CE12-AA1E-480B-9614-14BBC91057C6}" type="presParOf" srcId="{8D562A95-80BA-4531-900C-90CB853CFA1F}" destId="{F528EB8B-22E1-4924-91A9-652A8DCD8A54}" srcOrd="1" destOrd="0" presId="urn:microsoft.com/office/officeart/2005/8/layout/hProcess9"/>
    <dgm:cxn modelId="{92747890-5167-40AC-8ABF-8DF892B009C4}" type="presParOf" srcId="{8D562A95-80BA-4531-900C-90CB853CFA1F}" destId="{639EEDCB-40DC-4DAC-9C40-F8D3F7FCA7CD}" srcOrd="2" destOrd="0" presId="urn:microsoft.com/office/officeart/2005/8/layout/hProcess9"/>
    <dgm:cxn modelId="{6E8C9D3A-256B-4D67-B747-C8A7F317F42B}" type="presParOf" srcId="{8D562A95-80BA-4531-900C-90CB853CFA1F}" destId="{3795ED84-E1BB-4F42-BB8B-EE46E7607957}" srcOrd="3" destOrd="0" presId="urn:microsoft.com/office/officeart/2005/8/layout/hProcess9"/>
    <dgm:cxn modelId="{BDDAE7BA-CB9C-4F3A-9CBD-F89A7011C4C1}" type="presParOf" srcId="{8D562A95-80BA-4531-900C-90CB853CFA1F}" destId="{F5E44D41-BAF9-4BF2-A2F0-2B45C80E5E0D}" srcOrd="4" destOrd="0" presId="urn:microsoft.com/office/officeart/2005/8/layout/hProcess9"/>
    <dgm:cxn modelId="{8A099415-0787-46F4-9246-A894111E2F75}" type="presParOf" srcId="{8D562A95-80BA-4531-900C-90CB853CFA1F}" destId="{33557609-3D64-46ED-A7F8-B7D6FDA71B76}" srcOrd="5" destOrd="0" presId="urn:microsoft.com/office/officeart/2005/8/layout/hProcess9"/>
    <dgm:cxn modelId="{403E312D-336C-460E-AA23-BDBF67432AC4}" type="presParOf" srcId="{8D562A95-80BA-4531-900C-90CB853CFA1F}" destId="{CDA14DCE-CDFF-49F8-B51E-6749852C389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93A69-D21E-4726-9D42-A9CEBB3FA0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B2CCA9-9476-44BB-A7BE-DE3B423E6E99}" type="pres">
      <dgm:prSet presAssocID="{6C393A69-D21E-4726-9D42-A9CEBB3FA06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1A4B654-D855-43AA-BF4B-57D8CDF35AFD}" type="presOf" srcId="{6C393A69-D21E-4726-9D42-A9CEBB3FA060}" destId="{6BB2CCA9-9476-44BB-A7BE-DE3B423E6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E1BC6B-D50F-450D-8306-F89DD9EC9D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D4645A-3126-400A-B8CA-A3F2E98825CF}">
      <dgm:prSet phldrT="[텍스트]" custT="1"/>
      <dgm:spPr/>
      <dgm:t>
        <a:bodyPr/>
        <a:lstStyle/>
        <a:p>
          <a:pPr algn="ctr" latinLnBrk="1"/>
          <a:r>
            <a:rPr lang="ko-KR" altLang="en-US" sz="1800" b="1" dirty="0"/>
            <a:t>탐험 </a:t>
          </a:r>
          <a:r>
            <a:rPr lang="en-US" altLang="ko-KR" sz="1800" b="1" dirty="0"/>
            <a:t>: </a:t>
          </a:r>
          <a:r>
            <a:rPr lang="ko-KR" altLang="en-US" sz="1800" b="0" dirty="0"/>
            <a:t>외부데이터 분석 </a:t>
          </a:r>
          <a:r>
            <a: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</a:rPr>
            <a:t>→</a:t>
          </a:r>
          <a:r>
            <a:rPr lang="en-US" altLang="ko-KR" sz="1800" b="0" dirty="0"/>
            <a:t> </a:t>
          </a:r>
          <a:r>
            <a:rPr lang="ko-KR" altLang="en-US" sz="1800" b="0" dirty="0"/>
            <a:t>정보 제공</a:t>
          </a:r>
          <a:r>
            <a:rPr lang="en-US" altLang="ko-KR" sz="1800" b="0" dirty="0"/>
            <a:t>,</a:t>
          </a:r>
          <a:r>
            <a:rPr lang="ko-KR" altLang="en-US" sz="1800" b="0" dirty="0"/>
            <a:t> 新상황 테스트</a:t>
          </a:r>
          <a:r>
            <a:rPr lang="en-US" altLang="ko-KR" sz="1800" b="0" dirty="0"/>
            <a:t>&amp;</a:t>
          </a:r>
          <a:r>
            <a:rPr lang="ko-KR" altLang="en-US" sz="1800" b="0" dirty="0"/>
            <a:t>검증</a:t>
          </a:r>
        </a:p>
      </dgm:t>
    </dgm:pt>
    <dgm:pt modelId="{51584FBD-A87E-4B88-A485-D82551C8CD63}" type="par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E8AB19DA-3259-4B33-BCAB-BC0EDF154CE7}" type="sib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FD5A18FF-D0A7-426B-83F1-D609692841A6}">
      <dgm:prSet phldrT="[텍스트]" custT="1"/>
      <dgm:spPr/>
      <dgm:t>
        <a:bodyPr/>
        <a:lstStyle/>
        <a:p>
          <a:pPr algn="ctr" latinLnBrk="1"/>
          <a:r>
            <a:rPr lang="ko-KR" altLang="en-US" sz="1800" b="1" dirty="0"/>
            <a:t>총체적 조직화 </a:t>
          </a:r>
          <a:r>
            <a:rPr lang="en-US" altLang="ko-KR" sz="1800" b="1" dirty="0"/>
            <a:t>: </a:t>
          </a:r>
          <a:r>
            <a:rPr lang="ko-KR" altLang="en-US" sz="1800" b="0" dirty="0"/>
            <a:t>新지식 발굴 및 적용하기위해           </a:t>
          </a:r>
          <a:r>
            <a:rPr lang="ko-KR" altLang="en-US" sz="1800" b="0" dirty="0" err="1"/>
            <a:t>내외부</a:t>
          </a:r>
          <a:r>
            <a:rPr lang="ko-KR" altLang="en-US" sz="1800" b="0" dirty="0"/>
            <a:t> 시스템 조직화</a:t>
          </a:r>
        </a:p>
      </dgm:t>
    </dgm:pt>
    <dgm:pt modelId="{B7703992-67D8-4234-A3E8-8882E741BD1E}" type="par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41D99536-77C8-403B-81C1-E73DAFFF4FDE}" type="sib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7C7BF149-4EE5-4251-A647-765EABFC4958}">
      <dgm:prSet phldrT="[텍스트]" custT="1"/>
      <dgm:spPr/>
      <dgm:t>
        <a:bodyPr/>
        <a:lstStyle/>
        <a:p>
          <a:pPr algn="ctr" latinLnBrk="1"/>
          <a:r>
            <a:rPr lang="ko-KR" altLang="en-US" sz="1800" b="1" dirty="0"/>
            <a:t>선구자</a:t>
          </a:r>
          <a:r>
            <a:rPr lang="ko-KR" altLang="en-US" sz="18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사용자의 영향관계 이해  </a:t>
          </a:r>
          <a:r>
            <a: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</a:rPr>
            <a:t>→ 결과에 대한 증거제공</a:t>
          </a:r>
          <a:r>
            <a: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rPr>
            <a:t>&amp;</a:t>
          </a:r>
          <a:r>
            <a:rPr lang="ko-KR" altLang="en-US" sz="1800" dirty="0"/>
            <a:t>광범위한 목적의 서비스제공</a:t>
          </a:r>
        </a:p>
      </dgm:t>
    </dgm:pt>
    <dgm:pt modelId="{AF00C321-1B97-4D1D-8542-63803808569D}" type="par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9C440E01-973A-49CD-AC2B-44ED7FAE9DA5}" type="sib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B13EE99F-E8C3-4CE6-AB8F-4B7F71C95A10}">
      <dgm:prSet phldrT="[텍스트]" custT="1"/>
      <dgm:spPr/>
      <dgm:t>
        <a:bodyPr/>
        <a:lstStyle/>
        <a:p>
          <a:pPr algn="ctr" latinLnBrk="1"/>
          <a:r>
            <a:rPr lang="ko-KR" altLang="en-US" sz="1800" b="1" dirty="0"/>
            <a:t>목적지향</a:t>
          </a:r>
          <a:r>
            <a:rPr lang="ko-KR" altLang="en-US" sz="18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탐구추구 동작</a:t>
          </a:r>
        </a:p>
      </dgm:t>
    </dgm:pt>
    <dgm:pt modelId="{A4618184-5343-4598-BF9E-6E8FF85A3C8A}" type="par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8AD45DD5-92D4-4771-9CA7-80DEC225C850}" type="sib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CBEE5BBD-A0F7-4608-839C-79F1C2F87C6F}" type="pres">
      <dgm:prSet presAssocID="{BBE1BC6B-D50F-450D-8306-F89DD9EC9D30}" presName="Name0" presStyleCnt="0">
        <dgm:presLayoutVars>
          <dgm:chMax val="7"/>
          <dgm:chPref val="7"/>
          <dgm:dir/>
        </dgm:presLayoutVars>
      </dgm:prSet>
      <dgm:spPr/>
    </dgm:pt>
    <dgm:pt modelId="{1BCE725B-4927-4669-A4E9-731B8EE28BB5}" type="pres">
      <dgm:prSet presAssocID="{BBE1BC6B-D50F-450D-8306-F89DD9EC9D30}" presName="Name1" presStyleCnt="0"/>
      <dgm:spPr/>
    </dgm:pt>
    <dgm:pt modelId="{2153F952-9F43-47BD-B67A-BF36A1E9E31F}" type="pres">
      <dgm:prSet presAssocID="{BBE1BC6B-D50F-450D-8306-F89DD9EC9D30}" presName="cycle" presStyleCnt="0"/>
      <dgm:spPr/>
    </dgm:pt>
    <dgm:pt modelId="{D844FB30-2114-4F0F-96CF-FAA8AF84FD50}" type="pres">
      <dgm:prSet presAssocID="{BBE1BC6B-D50F-450D-8306-F89DD9EC9D30}" presName="srcNode" presStyleLbl="node1" presStyleIdx="0" presStyleCnt="4"/>
      <dgm:spPr/>
    </dgm:pt>
    <dgm:pt modelId="{2F118177-FDBA-4186-B02C-35DA78D37528}" type="pres">
      <dgm:prSet presAssocID="{BBE1BC6B-D50F-450D-8306-F89DD9EC9D30}" presName="conn" presStyleLbl="parChTrans1D2" presStyleIdx="0" presStyleCnt="1"/>
      <dgm:spPr/>
    </dgm:pt>
    <dgm:pt modelId="{55C09EA4-24F3-41CB-A93A-6CFF8B399498}" type="pres">
      <dgm:prSet presAssocID="{BBE1BC6B-D50F-450D-8306-F89DD9EC9D30}" presName="extraNode" presStyleLbl="node1" presStyleIdx="0" presStyleCnt="4"/>
      <dgm:spPr/>
    </dgm:pt>
    <dgm:pt modelId="{25B86076-3EF6-4890-9429-071FA2C14348}" type="pres">
      <dgm:prSet presAssocID="{BBE1BC6B-D50F-450D-8306-F89DD9EC9D30}" presName="dstNode" presStyleLbl="node1" presStyleIdx="0" presStyleCnt="4"/>
      <dgm:spPr/>
    </dgm:pt>
    <dgm:pt modelId="{D297D451-ECCE-4A32-B1DA-95CC7CB8386B}" type="pres">
      <dgm:prSet presAssocID="{5ED4645A-3126-400A-B8CA-A3F2E98825CF}" presName="text_1" presStyleLbl="node1" presStyleIdx="0" presStyleCnt="4">
        <dgm:presLayoutVars>
          <dgm:bulletEnabled val="1"/>
        </dgm:presLayoutVars>
      </dgm:prSet>
      <dgm:spPr/>
    </dgm:pt>
    <dgm:pt modelId="{991F0ABD-5918-4D51-8BF8-CF2B42381317}" type="pres">
      <dgm:prSet presAssocID="{5ED4645A-3126-400A-B8CA-A3F2E98825CF}" presName="accent_1" presStyleCnt="0"/>
      <dgm:spPr/>
    </dgm:pt>
    <dgm:pt modelId="{FEA5E8CD-4327-4FF6-87D2-A39F12B600F5}" type="pres">
      <dgm:prSet presAssocID="{5ED4645A-3126-400A-B8CA-A3F2E98825CF}" presName="accentRepeatNode" presStyleLbl="solidFgAcc1" presStyleIdx="0" presStyleCnt="4"/>
      <dgm:spPr/>
    </dgm:pt>
    <dgm:pt modelId="{C7A35E30-6E3D-4347-81F5-4137B45CC33A}" type="pres">
      <dgm:prSet presAssocID="{FD5A18FF-D0A7-426B-83F1-D609692841A6}" presName="text_2" presStyleLbl="node1" presStyleIdx="1" presStyleCnt="4">
        <dgm:presLayoutVars>
          <dgm:bulletEnabled val="1"/>
        </dgm:presLayoutVars>
      </dgm:prSet>
      <dgm:spPr/>
    </dgm:pt>
    <dgm:pt modelId="{B83CCB7B-69F1-423E-A816-B82F2ED7B7F2}" type="pres">
      <dgm:prSet presAssocID="{FD5A18FF-D0A7-426B-83F1-D609692841A6}" presName="accent_2" presStyleCnt="0"/>
      <dgm:spPr/>
    </dgm:pt>
    <dgm:pt modelId="{A02CCF1B-0802-42D7-AACC-A2443EC52FB2}" type="pres">
      <dgm:prSet presAssocID="{FD5A18FF-D0A7-426B-83F1-D609692841A6}" presName="accentRepeatNode" presStyleLbl="solidFgAcc1" presStyleIdx="1" presStyleCnt="4"/>
      <dgm:spPr/>
    </dgm:pt>
    <dgm:pt modelId="{A7359C6B-D18F-47B4-995E-AA04735C4F9D}" type="pres">
      <dgm:prSet presAssocID="{7C7BF149-4EE5-4251-A647-765EABFC4958}" presName="text_3" presStyleLbl="node1" presStyleIdx="2" presStyleCnt="4">
        <dgm:presLayoutVars>
          <dgm:bulletEnabled val="1"/>
        </dgm:presLayoutVars>
      </dgm:prSet>
      <dgm:spPr/>
    </dgm:pt>
    <dgm:pt modelId="{2D0B2A3A-2311-46D3-BE6A-D6D4B296C1DF}" type="pres">
      <dgm:prSet presAssocID="{7C7BF149-4EE5-4251-A647-765EABFC4958}" presName="accent_3" presStyleCnt="0"/>
      <dgm:spPr/>
    </dgm:pt>
    <dgm:pt modelId="{2E147601-2006-4CED-B1B5-A5F75E7D882D}" type="pres">
      <dgm:prSet presAssocID="{7C7BF149-4EE5-4251-A647-765EABFC4958}" presName="accentRepeatNode" presStyleLbl="solidFgAcc1" presStyleIdx="2" presStyleCnt="4"/>
      <dgm:spPr/>
    </dgm:pt>
    <dgm:pt modelId="{EC71947D-7084-4C24-A080-66F6370171C0}" type="pres">
      <dgm:prSet presAssocID="{B13EE99F-E8C3-4CE6-AB8F-4B7F71C95A10}" presName="text_4" presStyleLbl="node1" presStyleIdx="3" presStyleCnt="4">
        <dgm:presLayoutVars>
          <dgm:bulletEnabled val="1"/>
        </dgm:presLayoutVars>
      </dgm:prSet>
      <dgm:spPr/>
    </dgm:pt>
    <dgm:pt modelId="{DFCA1FA1-1BFD-4BBB-AA8F-14A65CF5BEAF}" type="pres">
      <dgm:prSet presAssocID="{B13EE99F-E8C3-4CE6-AB8F-4B7F71C95A10}" presName="accent_4" presStyleCnt="0"/>
      <dgm:spPr/>
    </dgm:pt>
    <dgm:pt modelId="{EE9F9358-147B-41B7-89F2-745BA60DA3E4}" type="pres">
      <dgm:prSet presAssocID="{B13EE99F-E8C3-4CE6-AB8F-4B7F71C95A10}" presName="accentRepeatNode" presStyleLbl="solidFgAcc1" presStyleIdx="3" presStyleCnt="4"/>
      <dgm:spPr/>
    </dgm:pt>
  </dgm:ptLst>
  <dgm:cxnLst>
    <dgm:cxn modelId="{002F462F-F0FA-48AB-9491-051A97193BB4}" type="presOf" srcId="{BBE1BC6B-D50F-450D-8306-F89DD9EC9D30}" destId="{CBEE5BBD-A0F7-4608-839C-79F1C2F87C6F}" srcOrd="0" destOrd="0" presId="urn:microsoft.com/office/officeart/2008/layout/VerticalCurvedList"/>
    <dgm:cxn modelId="{31ECE53F-7C50-4E4B-AC69-30AC6D40CB00}" srcId="{BBE1BC6B-D50F-450D-8306-F89DD9EC9D30}" destId="{FD5A18FF-D0A7-426B-83F1-D609692841A6}" srcOrd="1" destOrd="0" parTransId="{B7703992-67D8-4234-A3E8-8882E741BD1E}" sibTransId="{41D99536-77C8-403B-81C1-E73DAFFF4FDE}"/>
    <dgm:cxn modelId="{C4117878-2DE5-45B5-8FC3-AF8057754CE1}" type="presOf" srcId="{B13EE99F-E8C3-4CE6-AB8F-4B7F71C95A10}" destId="{EC71947D-7084-4C24-A080-66F6370171C0}" srcOrd="0" destOrd="0" presId="urn:microsoft.com/office/officeart/2008/layout/VerticalCurvedList"/>
    <dgm:cxn modelId="{2D61BB86-6E5B-4E16-ABE8-ABB6CDF4A05F}" type="presOf" srcId="{7C7BF149-4EE5-4251-A647-765EABFC4958}" destId="{A7359C6B-D18F-47B4-995E-AA04735C4F9D}" srcOrd="0" destOrd="0" presId="urn:microsoft.com/office/officeart/2008/layout/VerticalCurvedList"/>
    <dgm:cxn modelId="{6A55AB95-D18A-4AA2-BCBF-DFC0164665D2}" type="presOf" srcId="{FD5A18FF-D0A7-426B-83F1-D609692841A6}" destId="{C7A35E30-6E3D-4347-81F5-4137B45CC33A}" srcOrd="0" destOrd="0" presId="urn:microsoft.com/office/officeart/2008/layout/VerticalCurvedList"/>
    <dgm:cxn modelId="{336973A9-8AA0-45CE-809D-CC4A0A96CE04}" type="presOf" srcId="{E8AB19DA-3259-4B33-BCAB-BC0EDF154CE7}" destId="{2F118177-FDBA-4186-B02C-35DA78D37528}" srcOrd="0" destOrd="0" presId="urn:microsoft.com/office/officeart/2008/layout/VerticalCurvedList"/>
    <dgm:cxn modelId="{B3D346C2-B940-4269-9EBB-46556EC6F90F}" srcId="{BBE1BC6B-D50F-450D-8306-F89DD9EC9D30}" destId="{B13EE99F-E8C3-4CE6-AB8F-4B7F71C95A10}" srcOrd="3" destOrd="0" parTransId="{A4618184-5343-4598-BF9E-6E8FF85A3C8A}" sibTransId="{8AD45DD5-92D4-4771-9CA7-80DEC225C850}"/>
    <dgm:cxn modelId="{0129EFC9-2BBD-460E-97B4-BCA82C7C6236}" srcId="{BBE1BC6B-D50F-450D-8306-F89DD9EC9D30}" destId="{5ED4645A-3126-400A-B8CA-A3F2E98825CF}" srcOrd="0" destOrd="0" parTransId="{51584FBD-A87E-4B88-A485-D82551C8CD63}" sibTransId="{E8AB19DA-3259-4B33-BCAB-BC0EDF154CE7}"/>
    <dgm:cxn modelId="{FCB882CA-044D-4014-AFB9-B899CCB09E9F}" type="presOf" srcId="{5ED4645A-3126-400A-B8CA-A3F2E98825CF}" destId="{D297D451-ECCE-4A32-B1DA-95CC7CB8386B}" srcOrd="0" destOrd="0" presId="urn:microsoft.com/office/officeart/2008/layout/VerticalCurvedList"/>
    <dgm:cxn modelId="{789FA4EB-6B82-49AE-A5C0-B9E6C66B8904}" srcId="{BBE1BC6B-D50F-450D-8306-F89DD9EC9D30}" destId="{7C7BF149-4EE5-4251-A647-765EABFC4958}" srcOrd="2" destOrd="0" parTransId="{AF00C321-1B97-4D1D-8542-63803808569D}" sibTransId="{9C440E01-973A-49CD-AC2B-44ED7FAE9DA5}"/>
    <dgm:cxn modelId="{0756CE5C-5AD6-412A-829D-8016E2C42E6C}" type="presParOf" srcId="{CBEE5BBD-A0F7-4608-839C-79F1C2F87C6F}" destId="{1BCE725B-4927-4669-A4E9-731B8EE28BB5}" srcOrd="0" destOrd="0" presId="urn:microsoft.com/office/officeart/2008/layout/VerticalCurvedList"/>
    <dgm:cxn modelId="{5543DFE7-F9C4-4FC2-86EF-9DCE5C93F62D}" type="presParOf" srcId="{1BCE725B-4927-4669-A4E9-731B8EE28BB5}" destId="{2153F952-9F43-47BD-B67A-BF36A1E9E31F}" srcOrd="0" destOrd="0" presId="urn:microsoft.com/office/officeart/2008/layout/VerticalCurvedList"/>
    <dgm:cxn modelId="{4A230A33-A95E-439F-A49D-7F5DC625EEE2}" type="presParOf" srcId="{2153F952-9F43-47BD-B67A-BF36A1E9E31F}" destId="{D844FB30-2114-4F0F-96CF-FAA8AF84FD50}" srcOrd="0" destOrd="0" presId="urn:microsoft.com/office/officeart/2008/layout/VerticalCurvedList"/>
    <dgm:cxn modelId="{C8E61A42-81B1-495E-9280-6AFD2C0310B2}" type="presParOf" srcId="{2153F952-9F43-47BD-B67A-BF36A1E9E31F}" destId="{2F118177-FDBA-4186-B02C-35DA78D37528}" srcOrd="1" destOrd="0" presId="urn:microsoft.com/office/officeart/2008/layout/VerticalCurvedList"/>
    <dgm:cxn modelId="{7D103B3B-CE82-4CB0-A391-92BEC33A05B1}" type="presParOf" srcId="{2153F952-9F43-47BD-B67A-BF36A1E9E31F}" destId="{55C09EA4-24F3-41CB-A93A-6CFF8B399498}" srcOrd="2" destOrd="0" presId="urn:microsoft.com/office/officeart/2008/layout/VerticalCurvedList"/>
    <dgm:cxn modelId="{F050C949-35E6-4C32-AEB1-A38780217EAA}" type="presParOf" srcId="{2153F952-9F43-47BD-B67A-BF36A1E9E31F}" destId="{25B86076-3EF6-4890-9429-071FA2C14348}" srcOrd="3" destOrd="0" presId="urn:microsoft.com/office/officeart/2008/layout/VerticalCurvedList"/>
    <dgm:cxn modelId="{E14CD093-9A65-4B78-8E3A-F371C011FB53}" type="presParOf" srcId="{1BCE725B-4927-4669-A4E9-731B8EE28BB5}" destId="{D297D451-ECCE-4A32-B1DA-95CC7CB8386B}" srcOrd="1" destOrd="0" presId="urn:microsoft.com/office/officeart/2008/layout/VerticalCurvedList"/>
    <dgm:cxn modelId="{7AFC3B5C-B934-450C-BDF0-504D4CAFD84C}" type="presParOf" srcId="{1BCE725B-4927-4669-A4E9-731B8EE28BB5}" destId="{991F0ABD-5918-4D51-8BF8-CF2B42381317}" srcOrd="2" destOrd="0" presId="urn:microsoft.com/office/officeart/2008/layout/VerticalCurvedList"/>
    <dgm:cxn modelId="{0336CABF-D1C5-49B7-89F4-6C8B2B285E3B}" type="presParOf" srcId="{991F0ABD-5918-4D51-8BF8-CF2B42381317}" destId="{FEA5E8CD-4327-4FF6-87D2-A39F12B600F5}" srcOrd="0" destOrd="0" presId="urn:microsoft.com/office/officeart/2008/layout/VerticalCurvedList"/>
    <dgm:cxn modelId="{9B4E2388-D0B5-476C-A49D-B61F1F1D5DC9}" type="presParOf" srcId="{1BCE725B-4927-4669-A4E9-731B8EE28BB5}" destId="{C7A35E30-6E3D-4347-81F5-4137B45CC33A}" srcOrd="3" destOrd="0" presId="urn:microsoft.com/office/officeart/2008/layout/VerticalCurvedList"/>
    <dgm:cxn modelId="{A5C85FA2-6E99-4477-93DD-15E7D6834E4B}" type="presParOf" srcId="{1BCE725B-4927-4669-A4E9-731B8EE28BB5}" destId="{B83CCB7B-69F1-423E-A816-B82F2ED7B7F2}" srcOrd="4" destOrd="0" presId="urn:microsoft.com/office/officeart/2008/layout/VerticalCurvedList"/>
    <dgm:cxn modelId="{D2B31EC7-55C5-481D-A14D-A89C7E5E77C0}" type="presParOf" srcId="{B83CCB7B-69F1-423E-A816-B82F2ED7B7F2}" destId="{A02CCF1B-0802-42D7-AACC-A2443EC52FB2}" srcOrd="0" destOrd="0" presId="urn:microsoft.com/office/officeart/2008/layout/VerticalCurvedList"/>
    <dgm:cxn modelId="{43F9333B-43AB-4B09-84A1-213668B90934}" type="presParOf" srcId="{1BCE725B-4927-4669-A4E9-731B8EE28BB5}" destId="{A7359C6B-D18F-47B4-995E-AA04735C4F9D}" srcOrd="5" destOrd="0" presId="urn:microsoft.com/office/officeart/2008/layout/VerticalCurvedList"/>
    <dgm:cxn modelId="{99043C10-C29E-45BD-91E2-DB13F0D3B0D6}" type="presParOf" srcId="{1BCE725B-4927-4669-A4E9-731B8EE28BB5}" destId="{2D0B2A3A-2311-46D3-BE6A-D6D4B296C1DF}" srcOrd="6" destOrd="0" presId="urn:microsoft.com/office/officeart/2008/layout/VerticalCurvedList"/>
    <dgm:cxn modelId="{AE53744E-C2BE-449A-8357-87169898D937}" type="presParOf" srcId="{2D0B2A3A-2311-46D3-BE6A-D6D4B296C1DF}" destId="{2E147601-2006-4CED-B1B5-A5F75E7D882D}" srcOrd="0" destOrd="0" presId="urn:microsoft.com/office/officeart/2008/layout/VerticalCurvedList"/>
    <dgm:cxn modelId="{CA969EB3-E483-48BB-816C-6FD6EAD0B266}" type="presParOf" srcId="{1BCE725B-4927-4669-A4E9-731B8EE28BB5}" destId="{EC71947D-7084-4C24-A080-66F6370171C0}" srcOrd="7" destOrd="0" presId="urn:microsoft.com/office/officeart/2008/layout/VerticalCurvedList"/>
    <dgm:cxn modelId="{ED702178-A32F-435C-ABB7-1351F6E82DD4}" type="presParOf" srcId="{1BCE725B-4927-4669-A4E9-731B8EE28BB5}" destId="{DFCA1FA1-1BFD-4BBB-AA8F-14A65CF5BEAF}" srcOrd="8" destOrd="0" presId="urn:microsoft.com/office/officeart/2008/layout/VerticalCurvedList"/>
    <dgm:cxn modelId="{331E0E40-015D-4EEE-9CD0-8FA7CBD5643A}" type="presParOf" srcId="{DFCA1FA1-1BFD-4BBB-AA8F-14A65CF5BEAF}" destId="{EE9F9358-147B-41B7-89F2-745BA60DA3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9363B-B642-4AFC-BCA6-67FCCFE44A35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E3557B40-8A07-4C47-A5FC-A07BC0D69D6F}">
      <dgm:prSet/>
      <dgm:spPr/>
      <dgm:t>
        <a:bodyPr/>
        <a:lstStyle/>
        <a:p>
          <a:pPr latinLnBrk="1"/>
          <a:r>
            <a:rPr lang="en-US" b="1" dirty="0"/>
            <a:t>1</a:t>
          </a:r>
          <a:r>
            <a:rPr lang="ko-KR" b="1" dirty="0"/>
            <a:t>단계 </a:t>
          </a:r>
          <a:r>
            <a:rPr lang="en-US" b="1" dirty="0"/>
            <a:t>: </a:t>
          </a:r>
          <a:r>
            <a:rPr lang="ko-KR" b="1" dirty="0"/>
            <a:t>인공지능은</a:t>
          </a:r>
          <a:r>
            <a:rPr lang="en-US" b="1" dirty="0"/>
            <a:t> </a:t>
          </a:r>
          <a:r>
            <a:rPr lang="ko-KR" b="1" dirty="0"/>
            <a:t>지정된</a:t>
          </a:r>
          <a:r>
            <a:rPr lang="en-US" b="1" dirty="0"/>
            <a:t> </a:t>
          </a:r>
          <a:r>
            <a:rPr lang="ko-KR" b="1" dirty="0"/>
            <a:t>명령이나</a:t>
          </a:r>
          <a:r>
            <a:rPr lang="en-US" b="1" dirty="0"/>
            <a:t>  </a:t>
          </a:r>
          <a:r>
            <a:rPr lang="ko-KR" b="1" dirty="0"/>
            <a:t>조건에</a:t>
          </a:r>
          <a:r>
            <a:rPr lang="en-US" b="1" dirty="0"/>
            <a:t> </a:t>
          </a:r>
          <a:r>
            <a:rPr lang="ko-KR" b="1" dirty="0"/>
            <a:t>따라</a:t>
          </a:r>
          <a:r>
            <a:rPr lang="en-US" b="1" dirty="0"/>
            <a:t> </a:t>
          </a:r>
          <a:r>
            <a:rPr lang="ko-KR" b="1" dirty="0"/>
            <a:t>제품을</a:t>
          </a:r>
          <a:r>
            <a:rPr lang="en-US" b="1" dirty="0"/>
            <a:t> </a:t>
          </a:r>
          <a:r>
            <a:rPr lang="ko-KR" b="1" dirty="0" err="1"/>
            <a:t>동작시킨다</a:t>
          </a:r>
          <a:r>
            <a:rPr lang="en-US" b="1" dirty="0"/>
            <a:t>. </a:t>
          </a:r>
          <a:endParaRPr lang="ko-KR" dirty="0"/>
        </a:p>
      </dgm:t>
    </dgm:pt>
    <dgm:pt modelId="{543CF38B-99BD-4987-A98D-BA6B1BF729DB}" type="parTrans" cxnId="{57FD457E-464A-4B2A-B4C4-22A15716E820}">
      <dgm:prSet/>
      <dgm:spPr/>
      <dgm:t>
        <a:bodyPr/>
        <a:lstStyle/>
        <a:p>
          <a:pPr latinLnBrk="1"/>
          <a:endParaRPr lang="ko-KR" altLang="en-US"/>
        </a:p>
      </dgm:t>
    </dgm:pt>
    <dgm:pt modelId="{5F7D3BE8-315E-4596-9CBC-F832F293EAC6}" type="sibTrans" cxnId="{57FD457E-464A-4B2A-B4C4-22A15716E820}">
      <dgm:prSet/>
      <dgm:spPr/>
      <dgm:t>
        <a:bodyPr/>
        <a:lstStyle/>
        <a:p>
          <a:pPr latinLnBrk="1"/>
          <a:endParaRPr lang="ko-KR" altLang="en-US"/>
        </a:p>
      </dgm:t>
    </dgm:pt>
    <dgm:pt modelId="{A5074BC4-4404-4640-9D69-DF4DB307C27F}">
      <dgm:prSet/>
      <dgm:spPr/>
      <dgm:t>
        <a:bodyPr/>
        <a:lstStyle/>
        <a:p>
          <a:pPr latinLnBrk="1"/>
          <a:r>
            <a:rPr lang="en-US" b="1"/>
            <a:t>2</a:t>
          </a:r>
          <a:r>
            <a:rPr lang="ko-KR" b="1"/>
            <a:t>단계 </a:t>
          </a:r>
          <a:r>
            <a:rPr lang="en-US" b="1"/>
            <a:t>: </a:t>
          </a:r>
          <a:r>
            <a:rPr lang="ko-KR" b="1"/>
            <a:t>사용자마다</a:t>
          </a:r>
          <a:r>
            <a:rPr lang="en-US" b="1"/>
            <a:t> </a:t>
          </a:r>
          <a:r>
            <a:rPr lang="ko-KR" b="1"/>
            <a:t>행동을</a:t>
          </a:r>
          <a:r>
            <a:rPr lang="en-US" b="1"/>
            <a:t> </a:t>
          </a:r>
          <a:r>
            <a:rPr lang="ko-KR" b="1"/>
            <a:t>분석해</a:t>
          </a:r>
          <a:r>
            <a:rPr lang="en-US" b="1"/>
            <a:t> </a:t>
          </a:r>
          <a:r>
            <a:rPr lang="ko-KR" b="1"/>
            <a:t>패턴을</a:t>
          </a:r>
          <a:r>
            <a:rPr lang="en-US" b="1"/>
            <a:t> </a:t>
          </a:r>
          <a:r>
            <a:rPr lang="ko-KR" b="1"/>
            <a:t>찾고 각</a:t>
          </a:r>
          <a:r>
            <a:rPr lang="en-US" b="1"/>
            <a:t> </a:t>
          </a:r>
          <a:r>
            <a:rPr lang="ko-KR" b="1"/>
            <a:t>사용자를</a:t>
          </a:r>
          <a:r>
            <a:rPr lang="en-US" b="1"/>
            <a:t> </a:t>
          </a:r>
          <a:r>
            <a:rPr lang="ko-KR" b="1"/>
            <a:t>구분할</a:t>
          </a:r>
          <a:r>
            <a:rPr lang="en-US" b="1"/>
            <a:t> </a:t>
          </a:r>
          <a:r>
            <a:rPr lang="ko-KR" b="1"/>
            <a:t>수</a:t>
          </a:r>
          <a:r>
            <a:rPr lang="en-US" b="1"/>
            <a:t> </a:t>
          </a:r>
          <a:r>
            <a:rPr lang="ko-KR" b="1"/>
            <a:t>있다</a:t>
          </a:r>
          <a:r>
            <a:rPr lang="en-US" b="1"/>
            <a:t>.</a:t>
          </a:r>
          <a:endParaRPr lang="ko-KR"/>
        </a:p>
      </dgm:t>
    </dgm:pt>
    <dgm:pt modelId="{C42FE946-5ADE-4396-9F55-337FD06D2C73}" type="parTrans" cxnId="{D96CA60B-EA9D-4124-BCF3-166C2E4D05A2}">
      <dgm:prSet/>
      <dgm:spPr/>
      <dgm:t>
        <a:bodyPr/>
        <a:lstStyle/>
        <a:p>
          <a:pPr latinLnBrk="1"/>
          <a:endParaRPr lang="ko-KR" altLang="en-US"/>
        </a:p>
      </dgm:t>
    </dgm:pt>
    <dgm:pt modelId="{B71D135F-CB6C-4FDF-8249-1439D364252F}" type="sibTrans" cxnId="{D96CA60B-EA9D-4124-BCF3-166C2E4D05A2}">
      <dgm:prSet/>
      <dgm:spPr/>
      <dgm:t>
        <a:bodyPr/>
        <a:lstStyle/>
        <a:p>
          <a:pPr latinLnBrk="1"/>
          <a:endParaRPr lang="ko-KR" altLang="en-US"/>
        </a:p>
      </dgm:t>
    </dgm:pt>
    <dgm:pt modelId="{E24829FE-4E48-4FE6-B997-1559A0294F22}">
      <dgm:prSet/>
      <dgm:spPr/>
      <dgm:t>
        <a:bodyPr/>
        <a:lstStyle/>
        <a:p>
          <a:pPr latinLnBrk="1"/>
          <a:r>
            <a:rPr lang="en-US" b="1"/>
            <a:t>3</a:t>
          </a:r>
          <a:r>
            <a:rPr lang="ko-KR" b="1"/>
            <a:t>단계 </a:t>
          </a:r>
          <a:r>
            <a:rPr lang="en-US" b="1"/>
            <a:t>: </a:t>
          </a:r>
          <a:r>
            <a:rPr lang="ko-KR" b="1"/>
            <a:t>여러</a:t>
          </a:r>
          <a:r>
            <a:rPr lang="en-US" b="1"/>
            <a:t> </a:t>
          </a:r>
          <a:r>
            <a:rPr lang="ko-KR" b="1"/>
            <a:t>접점의</a:t>
          </a:r>
          <a:r>
            <a:rPr lang="en-US" b="1"/>
            <a:t> </a:t>
          </a:r>
          <a:r>
            <a:rPr lang="ko-KR" b="1"/>
            <a:t>데이터를</a:t>
          </a:r>
          <a:r>
            <a:rPr lang="en-US" b="1"/>
            <a:t> </a:t>
          </a:r>
          <a:r>
            <a:rPr lang="ko-KR" b="1"/>
            <a:t>분석해</a:t>
          </a:r>
          <a:r>
            <a:rPr lang="en-US" b="1"/>
            <a:t> </a:t>
          </a:r>
          <a:r>
            <a:rPr lang="ko-KR" b="1"/>
            <a:t>행동의</a:t>
          </a:r>
          <a:r>
            <a:rPr lang="en-US" b="1"/>
            <a:t> </a:t>
          </a:r>
          <a:r>
            <a:rPr lang="ko-KR" b="1"/>
            <a:t>원인과</a:t>
          </a:r>
          <a:r>
            <a:rPr lang="en-US" b="1"/>
            <a:t> </a:t>
          </a:r>
          <a:r>
            <a:rPr lang="ko-KR" b="1"/>
            <a:t>결과를</a:t>
          </a:r>
          <a:r>
            <a:rPr lang="en-US" b="1"/>
            <a:t> </a:t>
          </a:r>
          <a:r>
            <a:rPr lang="ko-KR" b="1"/>
            <a:t>분석한다</a:t>
          </a:r>
          <a:r>
            <a:rPr lang="en-US" b="1"/>
            <a:t>. </a:t>
          </a:r>
          <a:endParaRPr lang="ko-KR"/>
        </a:p>
      </dgm:t>
    </dgm:pt>
    <dgm:pt modelId="{F083E7CD-AE1F-42FD-A4C3-73F4986F68A3}" type="parTrans" cxnId="{D87635AD-7B09-44D9-99C6-1566DE8EEAA7}">
      <dgm:prSet/>
      <dgm:spPr/>
      <dgm:t>
        <a:bodyPr/>
        <a:lstStyle/>
        <a:p>
          <a:pPr latinLnBrk="1"/>
          <a:endParaRPr lang="ko-KR" altLang="en-US"/>
        </a:p>
      </dgm:t>
    </dgm:pt>
    <dgm:pt modelId="{41313160-763C-4DA9-9E27-C79AC23E1BA4}" type="sibTrans" cxnId="{D87635AD-7B09-44D9-99C6-1566DE8EEAA7}">
      <dgm:prSet/>
      <dgm:spPr/>
      <dgm:t>
        <a:bodyPr/>
        <a:lstStyle/>
        <a:p>
          <a:pPr latinLnBrk="1"/>
          <a:endParaRPr lang="ko-KR" altLang="en-US"/>
        </a:p>
      </dgm:t>
    </dgm:pt>
    <dgm:pt modelId="{AE8AB78E-3D36-4616-9E52-90FD7A571932}">
      <dgm:prSet/>
      <dgm:spPr/>
      <dgm:t>
        <a:bodyPr/>
        <a:lstStyle/>
        <a:p>
          <a:pPr latinLnBrk="1"/>
          <a:r>
            <a:rPr lang="en-US" b="1" dirty="0"/>
            <a:t>4</a:t>
          </a:r>
          <a:r>
            <a:rPr lang="ko-KR" b="1" dirty="0"/>
            <a:t>단계 </a:t>
          </a:r>
          <a:r>
            <a:rPr lang="en-US" b="1" dirty="0"/>
            <a:t>: </a:t>
          </a:r>
          <a:r>
            <a:rPr lang="ko-KR" b="1" dirty="0"/>
            <a:t>인공지능</a:t>
          </a:r>
          <a:r>
            <a:rPr lang="en-US" b="1" dirty="0"/>
            <a:t> </a:t>
          </a:r>
          <a:r>
            <a:rPr lang="ko-KR" b="1" dirty="0"/>
            <a:t>스스로</a:t>
          </a:r>
          <a:r>
            <a:rPr lang="en-US" b="1" dirty="0"/>
            <a:t> </a:t>
          </a:r>
          <a:r>
            <a:rPr lang="ko-KR" b="1" dirty="0"/>
            <a:t>가설을</a:t>
          </a:r>
          <a:r>
            <a:rPr lang="en-US" b="1" dirty="0"/>
            <a:t> </a:t>
          </a:r>
          <a:r>
            <a:rPr lang="ko-KR" b="1" dirty="0"/>
            <a:t>세우고</a:t>
          </a:r>
          <a:r>
            <a:rPr lang="en-US" b="1" dirty="0"/>
            <a:t> </a:t>
          </a:r>
          <a:r>
            <a:rPr lang="ko-KR" b="1" dirty="0"/>
            <a:t>검증해</a:t>
          </a:r>
          <a:r>
            <a:rPr lang="en-US" b="1" dirty="0"/>
            <a:t> </a:t>
          </a:r>
          <a:r>
            <a:rPr lang="ko-KR" b="1" dirty="0"/>
            <a:t>더</a:t>
          </a:r>
          <a:r>
            <a:rPr lang="en-US" b="1" dirty="0"/>
            <a:t> </a:t>
          </a:r>
          <a:r>
            <a:rPr lang="ko-KR" b="1" dirty="0"/>
            <a:t>나은</a:t>
          </a:r>
          <a:r>
            <a:rPr lang="en-US" b="1" dirty="0"/>
            <a:t> </a:t>
          </a:r>
          <a:r>
            <a:rPr lang="ko-KR" b="1" dirty="0"/>
            <a:t>솔루션을</a:t>
          </a:r>
          <a:r>
            <a:rPr lang="en-US" b="1" dirty="0"/>
            <a:t> </a:t>
          </a:r>
          <a:r>
            <a:rPr lang="ko-KR" b="1" dirty="0"/>
            <a:t>제안한다</a:t>
          </a:r>
          <a:r>
            <a:rPr lang="en-US" b="1" dirty="0"/>
            <a:t>.</a:t>
          </a:r>
          <a:br>
            <a:rPr lang="en-US" b="1" dirty="0"/>
          </a:br>
          <a:endParaRPr lang="ko-KR" dirty="0"/>
        </a:p>
      </dgm:t>
    </dgm:pt>
    <dgm:pt modelId="{FD777138-A3B1-4AEE-A28B-5E89D4E691A8}" type="parTrans" cxnId="{02CE85EA-5381-4647-A85B-03F3C630FD2C}">
      <dgm:prSet/>
      <dgm:spPr/>
      <dgm:t>
        <a:bodyPr/>
        <a:lstStyle/>
        <a:p>
          <a:pPr latinLnBrk="1"/>
          <a:endParaRPr lang="ko-KR" altLang="en-US"/>
        </a:p>
      </dgm:t>
    </dgm:pt>
    <dgm:pt modelId="{589E0170-3B49-42AE-B40E-1C5B2DEEE428}" type="sibTrans" cxnId="{02CE85EA-5381-4647-A85B-03F3C630FD2C}">
      <dgm:prSet/>
      <dgm:spPr/>
      <dgm:t>
        <a:bodyPr/>
        <a:lstStyle/>
        <a:p>
          <a:pPr latinLnBrk="1"/>
          <a:endParaRPr lang="ko-KR" altLang="en-US"/>
        </a:p>
      </dgm:t>
    </dgm:pt>
    <dgm:pt modelId="{E8F8A613-6DB9-4DFC-B479-8132808D5217}" type="pres">
      <dgm:prSet presAssocID="{1749363B-B642-4AFC-BCA6-67FCCFE44A35}" presName="linear" presStyleCnt="0">
        <dgm:presLayoutVars>
          <dgm:animLvl val="lvl"/>
          <dgm:resizeHandles val="exact"/>
        </dgm:presLayoutVars>
      </dgm:prSet>
      <dgm:spPr/>
    </dgm:pt>
    <dgm:pt modelId="{C6CFA9C0-96A1-4BFF-B23E-7CA4009F3B3C}" type="pres">
      <dgm:prSet presAssocID="{E3557B40-8A07-4C47-A5FC-A07BC0D69D6F}" presName="parentText" presStyleLbl="node1" presStyleIdx="0" presStyleCnt="4" custLinFactY="-20458" custLinFactNeighborY="-100000">
        <dgm:presLayoutVars>
          <dgm:chMax val="0"/>
          <dgm:bulletEnabled val="1"/>
        </dgm:presLayoutVars>
      </dgm:prSet>
      <dgm:spPr/>
    </dgm:pt>
    <dgm:pt modelId="{FD2E2531-12E4-4DBE-AA55-FEBAE8430A0E}" type="pres">
      <dgm:prSet presAssocID="{5F7D3BE8-315E-4596-9CBC-F832F293EAC6}" presName="spacer" presStyleCnt="0"/>
      <dgm:spPr/>
    </dgm:pt>
    <dgm:pt modelId="{2450202E-B844-4955-A0EB-304976006CEF}" type="pres">
      <dgm:prSet presAssocID="{A5074BC4-4404-4640-9D69-DF4DB307C2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F9CE0E-7F4F-4A81-BC94-2AD8CDC3F343}" type="pres">
      <dgm:prSet presAssocID="{B71D135F-CB6C-4FDF-8249-1439D364252F}" presName="spacer" presStyleCnt="0"/>
      <dgm:spPr/>
    </dgm:pt>
    <dgm:pt modelId="{4D6D94C5-9339-4F92-84EA-1A7246883711}" type="pres">
      <dgm:prSet presAssocID="{E24829FE-4E48-4FE6-B997-1559A0294F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98E557-F31F-4C8B-B76D-3AECC0B37A18}" type="pres">
      <dgm:prSet presAssocID="{41313160-763C-4DA9-9E27-C79AC23E1BA4}" presName="spacer" presStyleCnt="0"/>
      <dgm:spPr/>
    </dgm:pt>
    <dgm:pt modelId="{F6F8BCBD-9097-45D1-A38B-4D9E85538FBE}" type="pres">
      <dgm:prSet presAssocID="{AE8AB78E-3D36-4616-9E52-90FD7A5719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6CA60B-EA9D-4124-BCF3-166C2E4D05A2}" srcId="{1749363B-B642-4AFC-BCA6-67FCCFE44A35}" destId="{A5074BC4-4404-4640-9D69-DF4DB307C27F}" srcOrd="1" destOrd="0" parTransId="{C42FE946-5ADE-4396-9F55-337FD06D2C73}" sibTransId="{B71D135F-CB6C-4FDF-8249-1439D364252F}"/>
    <dgm:cxn modelId="{46937442-CC91-4468-B3E8-0C034FF0AAE9}" type="presOf" srcId="{E3557B40-8A07-4C47-A5FC-A07BC0D69D6F}" destId="{C6CFA9C0-96A1-4BFF-B23E-7CA4009F3B3C}" srcOrd="0" destOrd="0" presId="urn:microsoft.com/office/officeart/2005/8/layout/vList2"/>
    <dgm:cxn modelId="{57FD457E-464A-4B2A-B4C4-22A15716E820}" srcId="{1749363B-B642-4AFC-BCA6-67FCCFE44A35}" destId="{E3557B40-8A07-4C47-A5FC-A07BC0D69D6F}" srcOrd="0" destOrd="0" parTransId="{543CF38B-99BD-4987-A98D-BA6B1BF729DB}" sibTransId="{5F7D3BE8-315E-4596-9CBC-F832F293EAC6}"/>
    <dgm:cxn modelId="{1C9A279A-AEDF-4236-9447-34AB429C187E}" type="presOf" srcId="{AE8AB78E-3D36-4616-9E52-90FD7A571932}" destId="{F6F8BCBD-9097-45D1-A38B-4D9E85538FBE}" srcOrd="0" destOrd="0" presId="urn:microsoft.com/office/officeart/2005/8/layout/vList2"/>
    <dgm:cxn modelId="{D87635AD-7B09-44D9-99C6-1566DE8EEAA7}" srcId="{1749363B-B642-4AFC-BCA6-67FCCFE44A35}" destId="{E24829FE-4E48-4FE6-B997-1559A0294F22}" srcOrd="2" destOrd="0" parTransId="{F083E7CD-AE1F-42FD-A4C3-73F4986F68A3}" sibTransId="{41313160-763C-4DA9-9E27-C79AC23E1BA4}"/>
    <dgm:cxn modelId="{B38529DD-89B9-43B0-AF22-D60357EFC558}" type="presOf" srcId="{A5074BC4-4404-4640-9D69-DF4DB307C27F}" destId="{2450202E-B844-4955-A0EB-304976006CEF}" srcOrd="0" destOrd="0" presId="urn:microsoft.com/office/officeart/2005/8/layout/vList2"/>
    <dgm:cxn modelId="{2BBC27E1-0E71-4935-9A9F-0A9CCF7A2F80}" type="presOf" srcId="{1749363B-B642-4AFC-BCA6-67FCCFE44A35}" destId="{E8F8A613-6DB9-4DFC-B479-8132808D5217}" srcOrd="0" destOrd="0" presId="urn:microsoft.com/office/officeart/2005/8/layout/vList2"/>
    <dgm:cxn modelId="{02CE85EA-5381-4647-A85B-03F3C630FD2C}" srcId="{1749363B-B642-4AFC-BCA6-67FCCFE44A35}" destId="{AE8AB78E-3D36-4616-9E52-90FD7A571932}" srcOrd="3" destOrd="0" parTransId="{FD777138-A3B1-4AEE-A28B-5E89D4E691A8}" sibTransId="{589E0170-3B49-42AE-B40E-1C5B2DEEE428}"/>
    <dgm:cxn modelId="{FB41DAF2-E074-4E16-A5E8-E2B8C81249AF}" type="presOf" srcId="{E24829FE-4E48-4FE6-B997-1559A0294F22}" destId="{4D6D94C5-9339-4F92-84EA-1A7246883711}" srcOrd="0" destOrd="0" presId="urn:microsoft.com/office/officeart/2005/8/layout/vList2"/>
    <dgm:cxn modelId="{90ADF5CA-44BE-403F-AF11-B8209C6D71FB}" type="presParOf" srcId="{E8F8A613-6DB9-4DFC-B479-8132808D5217}" destId="{C6CFA9C0-96A1-4BFF-B23E-7CA4009F3B3C}" srcOrd="0" destOrd="0" presId="urn:microsoft.com/office/officeart/2005/8/layout/vList2"/>
    <dgm:cxn modelId="{7DA43F76-D476-4F44-A0DB-97E3F8C6FD1B}" type="presParOf" srcId="{E8F8A613-6DB9-4DFC-B479-8132808D5217}" destId="{FD2E2531-12E4-4DBE-AA55-FEBAE8430A0E}" srcOrd="1" destOrd="0" presId="urn:microsoft.com/office/officeart/2005/8/layout/vList2"/>
    <dgm:cxn modelId="{80F6A978-ECF9-417F-A6A6-9E3C166894AA}" type="presParOf" srcId="{E8F8A613-6DB9-4DFC-B479-8132808D5217}" destId="{2450202E-B844-4955-A0EB-304976006CEF}" srcOrd="2" destOrd="0" presId="urn:microsoft.com/office/officeart/2005/8/layout/vList2"/>
    <dgm:cxn modelId="{854C80E8-8893-4802-AC38-991639A55970}" type="presParOf" srcId="{E8F8A613-6DB9-4DFC-B479-8132808D5217}" destId="{05F9CE0E-7F4F-4A81-BC94-2AD8CDC3F343}" srcOrd="3" destOrd="0" presId="urn:microsoft.com/office/officeart/2005/8/layout/vList2"/>
    <dgm:cxn modelId="{E1A12CF4-0A1A-4A9C-87AC-BDEDBDDCE2EC}" type="presParOf" srcId="{E8F8A613-6DB9-4DFC-B479-8132808D5217}" destId="{4D6D94C5-9339-4F92-84EA-1A7246883711}" srcOrd="4" destOrd="0" presId="urn:microsoft.com/office/officeart/2005/8/layout/vList2"/>
    <dgm:cxn modelId="{6225807E-40DE-43ED-B4F9-630EE0BC7061}" type="presParOf" srcId="{E8F8A613-6DB9-4DFC-B479-8132808D5217}" destId="{9698E557-F31F-4C8B-B76D-3AECC0B37A18}" srcOrd="5" destOrd="0" presId="urn:microsoft.com/office/officeart/2005/8/layout/vList2"/>
    <dgm:cxn modelId="{CA4B4BCC-802E-4F1E-8DB7-4FD6C6F7735D}" type="presParOf" srcId="{E8F8A613-6DB9-4DFC-B479-8132808D5217}" destId="{F6F8BCBD-9097-45D1-A38B-4D9E85538F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93A69-D21E-4726-9D42-A9CEBB3FA0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B2CCA9-9476-44BB-A7BE-DE3B423E6E99}" type="pres">
      <dgm:prSet presAssocID="{6C393A69-D21E-4726-9D42-A9CEBB3FA06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1A4B654-D855-43AA-BF4B-57D8CDF35AFD}" type="presOf" srcId="{6C393A69-D21E-4726-9D42-A9CEBB3FA060}" destId="{6BB2CCA9-9476-44BB-A7BE-DE3B423E6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E1BC6B-D50F-450D-8306-F89DD9EC9D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D4645A-3126-400A-B8CA-A3F2E98825CF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인지</a:t>
          </a:r>
          <a:r>
            <a:rPr lang="ko-KR" altLang="en-US" sz="18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사전에 정의된 특정정보를 인지</a:t>
          </a:r>
        </a:p>
      </dgm:t>
    </dgm:pt>
    <dgm:pt modelId="{51584FBD-A87E-4B88-A485-D82551C8CD63}" type="par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E8AB19DA-3259-4B33-BCAB-BC0EDF154CE7}" type="sib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FD5A18FF-D0A7-426B-83F1-D609692841A6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독립적</a:t>
          </a:r>
          <a:r>
            <a:rPr lang="ko-KR" altLang="en-US" sz="18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단독으로 작동 </a:t>
          </a:r>
          <a:r>
            <a:rPr lang="en-US" altLang="ko-KR" sz="1800" dirty="0"/>
            <a:t>or </a:t>
          </a:r>
          <a:r>
            <a:rPr lang="ko-KR" altLang="en-US" sz="1800" dirty="0"/>
            <a:t>다른 시스템으로 명령 전달</a:t>
          </a:r>
        </a:p>
      </dgm:t>
    </dgm:pt>
    <dgm:pt modelId="{B7703992-67D8-4234-A3E8-8882E741BD1E}" type="par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41D99536-77C8-403B-81C1-E73DAFFF4FDE}" type="sib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7C7BF149-4EE5-4251-A647-765EABFC4958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단순 행위자 </a:t>
          </a:r>
          <a:r>
            <a:rPr lang="en-US" altLang="ko-KR" sz="2000" dirty="0"/>
            <a:t>: </a:t>
          </a:r>
          <a:r>
            <a:rPr lang="ko-KR" altLang="en-US" sz="2000" dirty="0"/>
            <a:t>사용자의 입력 인지</a:t>
          </a:r>
          <a:r>
            <a:rPr lang="en-US" altLang="ko-KR" sz="2000" dirty="0"/>
            <a:t>, </a:t>
          </a:r>
          <a:r>
            <a:rPr lang="ko-KR" altLang="en-US" sz="2000" dirty="0"/>
            <a:t>과거입력 기록</a:t>
          </a:r>
        </a:p>
      </dgm:t>
    </dgm:pt>
    <dgm:pt modelId="{AF00C321-1B97-4D1D-8542-63803808569D}" type="par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9C440E01-973A-49CD-AC2B-44ED7FAE9DA5}" type="sib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B13EE99F-E8C3-4CE6-AB8F-4B7F71C95A10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작업중심</a:t>
          </a:r>
          <a:r>
            <a:rPr lang="ko-KR" altLang="en-US" sz="2900" dirty="0"/>
            <a:t> </a:t>
          </a:r>
          <a:r>
            <a:rPr lang="en-US" altLang="ko-KR" sz="2900" dirty="0"/>
            <a:t>: </a:t>
          </a:r>
          <a:r>
            <a:rPr lang="ko-KR" altLang="en-US" sz="1800" dirty="0"/>
            <a:t>단일동작</a:t>
          </a:r>
          <a:r>
            <a:rPr lang="ko-KR" altLang="en-US" sz="2900" dirty="0"/>
            <a:t> </a:t>
          </a:r>
        </a:p>
      </dgm:t>
    </dgm:pt>
    <dgm:pt modelId="{A4618184-5343-4598-BF9E-6E8FF85A3C8A}" type="par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8AD45DD5-92D4-4771-9CA7-80DEC225C850}" type="sib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CBEE5BBD-A0F7-4608-839C-79F1C2F87C6F}" type="pres">
      <dgm:prSet presAssocID="{BBE1BC6B-D50F-450D-8306-F89DD9EC9D30}" presName="Name0" presStyleCnt="0">
        <dgm:presLayoutVars>
          <dgm:chMax val="7"/>
          <dgm:chPref val="7"/>
          <dgm:dir/>
        </dgm:presLayoutVars>
      </dgm:prSet>
      <dgm:spPr/>
    </dgm:pt>
    <dgm:pt modelId="{1BCE725B-4927-4669-A4E9-731B8EE28BB5}" type="pres">
      <dgm:prSet presAssocID="{BBE1BC6B-D50F-450D-8306-F89DD9EC9D30}" presName="Name1" presStyleCnt="0"/>
      <dgm:spPr/>
    </dgm:pt>
    <dgm:pt modelId="{2153F952-9F43-47BD-B67A-BF36A1E9E31F}" type="pres">
      <dgm:prSet presAssocID="{BBE1BC6B-D50F-450D-8306-F89DD9EC9D30}" presName="cycle" presStyleCnt="0"/>
      <dgm:spPr/>
    </dgm:pt>
    <dgm:pt modelId="{D844FB30-2114-4F0F-96CF-FAA8AF84FD50}" type="pres">
      <dgm:prSet presAssocID="{BBE1BC6B-D50F-450D-8306-F89DD9EC9D30}" presName="srcNode" presStyleLbl="node1" presStyleIdx="0" presStyleCnt="4"/>
      <dgm:spPr/>
    </dgm:pt>
    <dgm:pt modelId="{2F118177-FDBA-4186-B02C-35DA78D37528}" type="pres">
      <dgm:prSet presAssocID="{BBE1BC6B-D50F-450D-8306-F89DD9EC9D30}" presName="conn" presStyleLbl="parChTrans1D2" presStyleIdx="0" presStyleCnt="1"/>
      <dgm:spPr/>
    </dgm:pt>
    <dgm:pt modelId="{55C09EA4-24F3-41CB-A93A-6CFF8B399498}" type="pres">
      <dgm:prSet presAssocID="{BBE1BC6B-D50F-450D-8306-F89DD9EC9D30}" presName="extraNode" presStyleLbl="node1" presStyleIdx="0" presStyleCnt="4"/>
      <dgm:spPr/>
    </dgm:pt>
    <dgm:pt modelId="{25B86076-3EF6-4890-9429-071FA2C14348}" type="pres">
      <dgm:prSet presAssocID="{BBE1BC6B-D50F-450D-8306-F89DD9EC9D30}" presName="dstNode" presStyleLbl="node1" presStyleIdx="0" presStyleCnt="4"/>
      <dgm:spPr/>
    </dgm:pt>
    <dgm:pt modelId="{D297D451-ECCE-4A32-B1DA-95CC7CB8386B}" type="pres">
      <dgm:prSet presAssocID="{5ED4645A-3126-400A-B8CA-A3F2E98825CF}" presName="text_1" presStyleLbl="node1" presStyleIdx="0" presStyleCnt="4">
        <dgm:presLayoutVars>
          <dgm:bulletEnabled val="1"/>
        </dgm:presLayoutVars>
      </dgm:prSet>
      <dgm:spPr/>
    </dgm:pt>
    <dgm:pt modelId="{991F0ABD-5918-4D51-8BF8-CF2B42381317}" type="pres">
      <dgm:prSet presAssocID="{5ED4645A-3126-400A-B8CA-A3F2E98825CF}" presName="accent_1" presStyleCnt="0"/>
      <dgm:spPr/>
    </dgm:pt>
    <dgm:pt modelId="{FEA5E8CD-4327-4FF6-87D2-A39F12B600F5}" type="pres">
      <dgm:prSet presAssocID="{5ED4645A-3126-400A-B8CA-A3F2E98825CF}" presName="accentRepeatNode" presStyleLbl="solidFgAcc1" presStyleIdx="0" presStyleCnt="4"/>
      <dgm:spPr/>
    </dgm:pt>
    <dgm:pt modelId="{C7A35E30-6E3D-4347-81F5-4137B45CC33A}" type="pres">
      <dgm:prSet presAssocID="{FD5A18FF-D0A7-426B-83F1-D609692841A6}" presName="text_2" presStyleLbl="node1" presStyleIdx="1" presStyleCnt="4">
        <dgm:presLayoutVars>
          <dgm:bulletEnabled val="1"/>
        </dgm:presLayoutVars>
      </dgm:prSet>
      <dgm:spPr/>
    </dgm:pt>
    <dgm:pt modelId="{B83CCB7B-69F1-423E-A816-B82F2ED7B7F2}" type="pres">
      <dgm:prSet presAssocID="{FD5A18FF-D0A7-426B-83F1-D609692841A6}" presName="accent_2" presStyleCnt="0"/>
      <dgm:spPr/>
    </dgm:pt>
    <dgm:pt modelId="{A02CCF1B-0802-42D7-AACC-A2443EC52FB2}" type="pres">
      <dgm:prSet presAssocID="{FD5A18FF-D0A7-426B-83F1-D609692841A6}" presName="accentRepeatNode" presStyleLbl="solidFgAcc1" presStyleIdx="1" presStyleCnt="4"/>
      <dgm:spPr/>
    </dgm:pt>
    <dgm:pt modelId="{A7359C6B-D18F-47B4-995E-AA04735C4F9D}" type="pres">
      <dgm:prSet presAssocID="{7C7BF149-4EE5-4251-A647-765EABFC4958}" presName="text_3" presStyleLbl="node1" presStyleIdx="2" presStyleCnt="4">
        <dgm:presLayoutVars>
          <dgm:bulletEnabled val="1"/>
        </dgm:presLayoutVars>
      </dgm:prSet>
      <dgm:spPr/>
    </dgm:pt>
    <dgm:pt modelId="{2D0B2A3A-2311-46D3-BE6A-D6D4B296C1DF}" type="pres">
      <dgm:prSet presAssocID="{7C7BF149-4EE5-4251-A647-765EABFC4958}" presName="accent_3" presStyleCnt="0"/>
      <dgm:spPr/>
    </dgm:pt>
    <dgm:pt modelId="{2E147601-2006-4CED-B1B5-A5F75E7D882D}" type="pres">
      <dgm:prSet presAssocID="{7C7BF149-4EE5-4251-A647-765EABFC4958}" presName="accentRepeatNode" presStyleLbl="solidFgAcc1" presStyleIdx="2" presStyleCnt="4"/>
      <dgm:spPr/>
    </dgm:pt>
    <dgm:pt modelId="{EC71947D-7084-4C24-A080-66F6370171C0}" type="pres">
      <dgm:prSet presAssocID="{B13EE99F-E8C3-4CE6-AB8F-4B7F71C95A10}" presName="text_4" presStyleLbl="node1" presStyleIdx="3" presStyleCnt="4">
        <dgm:presLayoutVars>
          <dgm:bulletEnabled val="1"/>
        </dgm:presLayoutVars>
      </dgm:prSet>
      <dgm:spPr/>
    </dgm:pt>
    <dgm:pt modelId="{DFCA1FA1-1BFD-4BBB-AA8F-14A65CF5BEAF}" type="pres">
      <dgm:prSet presAssocID="{B13EE99F-E8C3-4CE6-AB8F-4B7F71C95A10}" presName="accent_4" presStyleCnt="0"/>
      <dgm:spPr/>
    </dgm:pt>
    <dgm:pt modelId="{EE9F9358-147B-41B7-89F2-745BA60DA3E4}" type="pres">
      <dgm:prSet presAssocID="{B13EE99F-E8C3-4CE6-AB8F-4B7F71C95A10}" presName="accentRepeatNode" presStyleLbl="solidFgAcc1" presStyleIdx="3" presStyleCnt="4"/>
      <dgm:spPr/>
    </dgm:pt>
  </dgm:ptLst>
  <dgm:cxnLst>
    <dgm:cxn modelId="{002F462F-F0FA-48AB-9491-051A97193BB4}" type="presOf" srcId="{BBE1BC6B-D50F-450D-8306-F89DD9EC9D30}" destId="{CBEE5BBD-A0F7-4608-839C-79F1C2F87C6F}" srcOrd="0" destOrd="0" presId="urn:microsoft.com/office/officeart/2008/layout/VerticalCurvedList"/>
    <dgm:cxn modelId="{31ECE53F-7C50-4E4B-AC69-30AC6D40CB00}" srcId="{BBE1BC6B-D50F-450D-8306-F89DD9EC9D30}" destId="{FD5A18FF-D0A7-426B-83F1-D609692841A6}" srcOrd="1" destOrd="0" parTransId="{B7703992-67D8-4234-A3E8-8882E741BD1E}" sibTransId="{41D99536-77C8-403B-81C1-E73DAFFF4FDE}"/>
    <dgm:cxn modelId="{C4117878-2DE5-45B5-8FC3-AF8057754CE1}" type="presOf" srcId="{B13EE99F-E8C3-4CE6-AB8F-4B7F71C95A10}" destId="{EC71947D-7084-4C24-A080-66F6370171C0}" srcOrd="0" destOrd="0" presId="urn:microsoft.com/office/officeart/2008/layout/VerticalCurvedList"/>
    <dgm:cxn modelId="{2D61BB86-6E5B-4E16-ABE8-ABB6CDF4A05F}" type="presOf" srcId="{7C7BF149-4EE5-4251-A647-765EABFC4958}" destId="{A7359C6B-D18F-47B4-995E-AA04735C4F9D}" srcOrd="0" destOrd="0" presId="urn:microsoft.com/office/officeart/2008/layout/VerticalCurvedList"/>
    <dgm:cxn modelId="{6A55AB95-D18A-4AA2-BCBF-DFC0164665D2}" type="presOf" srcId="{FD5A18FF-D0A7-426B-83F1-D609692841A6}" destId="{C7A35E30-6E3D-4347-81F5-4137B45CC33A}" srcOrd="0" destOrd="0" presId="urn:microsoft.com/office/officeart/2008/layout/VerticalCurvedList"/>
    <dgm:cxn modelId="{336973A9-8AA0-45CE-809D-CC4A0A96CE04}" type="presOf" srcId="{E8AB19DA-3259-4B33-BCAB-BC0EDF154CE7}" destId="{2F118177-FDBA-4186-B02C-35DA78D37528}" srcOrd="0" destOrd="0" presId="urn:microsoft.com/office/officeart/2008/layout/VerticalCurvedList"/>
    <dgm:cxn modelId="{B3D346C2-B940-4269-9EBB-46556EC6F90F}" srcId="{BBE1BC6B-D50F-450D-8306-F89DD9EC9D30}" destId="{B13EE99F-E8C3-4CE6-AB8F-4B7F71C95A10}" srcOrd="3" destOrd="0" parTransId="{A4618184-5343-4598-BF9E-6E8FF85A3C8A}" sibTransId="{8AD45DD5-92D4-4771-9CA7-80DEC225C850}"/>
    <dgm:cxn modelId="{0129EFC9-2BBD-460E-97B4-BCA82C7C6236}" srcId="{BBE1BC6B-D50F-450D-8306-F89DD9EC9D30}" destId="{5ED4645A-3126-400A-B8CA-A3F2E98825CF}" srcOrd="0" destOrd="0" parTransId="{51584FBD-A87E-4B88-A485-D82551C8CD63}" sibTransId="{E8AB19DA-3259-4B33-BCAB-BC0EDF154CE7}"/>
    <dgm:cxn modelId="{FCB882CA-044D-4014-AFB9-B899CCB09E9F}" type="presOf" srcId="{5ED4645A-3126-400A-B8CA-A3F2E98825CF}" destId="{D297D451-ECCE-4A32-B1DA-95CC7CB8386B}" srcOrd="0" destOrd="0" presId="urn:microsoft.com/office/officeart/2008/layout/VerticalCurvedList"/>
    <dgm:cxn modelId="{789FA4EB-6B82-49AE-A5C0-B9E6C66B8904}" srcId="{BBE1BC6B-D50F-450D-8306-F89DD9EC9D30}" destId="{7C7BF149-4EE5-4251-A647-765EABFC4958}" srcOrd="2" destOrd="0" parTransId="{AF00C321-1B97-4D1D-8542-63803808569D}" sibTransId="{9C440E01-973A-49CD-AC2B-44ED7FAE9DA5}"/>
    <dgm:cxn modelId="{0756CE5C-5AD6-412A-829D-8016E2C42E6C}" type="presParOf" srcId="{CBEE5BBD-A0F7-4608-839C-79F1C2F87C6F}" destId="{1BCE725B-4927-4669-A4E9-731B8EE28BB5}" srcOrd="0" destOrd="0" presId="urn:microsoft.com/office/officeart/2008/layout/VerticalCurvedList"/>
    <dgm:cxn modelId="{5543DFE7-F9C4-4FC2-86EF-9DCE5C93F62D}" type="presParOf" srcId="{1BCE725B-4927-4669-A4E9-731B8EE28BB5}" destId="{2153F952-9F43-47BD-B67A-BF36A1E9E31F}" srcOrd="0" destOrd="0" presId="urn:microsoft.com/office/officeart/2008/layout/VerticalCurvedList"/>
    <dgm:cxn modelId="{4A230A33-A95E-439F-A49D-7F5DC625EEE2}" type="presParOf" srcId="{2153F952-9F43-47BD-B67A-BF36A1E9E31F}" destId="{D844FB30-2114-4F0F-96CF-FAA8AF84FD50}" srcOrd="0" destOrd="0" presId="urn:microsoft.com/office/officeart/2008/layout/VerticalCurvedList"/>
    <dgm:cxn modelId="{C8E61A42-81B1-495E-9280-6AFD2C0310B2}" type="presParOf" srcId="{2153F952-9F43-47BD-B67A-BF36A1E9E31F}" destId="{2F118177-FDBA-4186-B02C-35DA78D37528}" srcOrd="1" destOrd="0" presId="urn:microsoft.com/office/officeart/2008/layout/VerticalCurvedList"/>
    <dgm:cxn modelId="{7D103B3B-CE82-4CB0-A391-92BEC33A05B1}" type="presParOf" srcId="{2153F952-9F43-47BD-B67A-BF36A1E9E31F}" destId="{55C09EA4-24F3-41CB-A93A-6CFF8B399498}" srcOrd="2" destOrd="0" presId="urn:microsoft.com/office/officeart/2008/layout/VerticalCurvedList"/>
    <dgm:cxn modelId="{F050C949-35E6-4C32-AEB1-A38780217EAA}" type="presParOf" srcId="{2153F952-9F43-47BD-B67A-BF36A1E9E31F}" destId="{25B86076-3EF6-4890-9429-071FA2C14348}" srcOrd="3" destOrd="0" presId="urn:microsoft.com/office/officeart/2008/layout/VerticalCurvedList"/>
    <dgm:cxn modelId="{E14CD093-9A65-4B78-8E3A-F371C011FB53}" type="presParOf" srcId="{1BCE725B-4927-4669-A4E9-731B8EE28BB5}" destId="{D297D451-ECCE-4A32-B1DA-95CC7CB8386B}" srcOrd="1" destOrd="0" presId="urn:microsoft.com/office/officeart/2008/layout/VerticalCurvedList"/>
    <dgm:cxn modelId="{7AFC3B5C-B934-450C-BDF0-504D4CAFD84C}" type="presParOf" srcId="{1BCE725B-4927-4669-A4E9-731B8EE28BB5}" destId="{991F0ABD-5918-4D51-8BF8-CF2B42381317}" srcOrd="2" destOrd="0" presId="urn:microsoft.com/office/officeart/2008/layout/VerticalCurvedList"/>
    <dgm:cxn modelId="{0336CABF-D1C5-49B7-89F4-6C8B2B285E3B}" type="presParOf" srcId="{991F0ABD-5918-4D51-8BF8-CF2B42381317}" destId="{FEA5E8CD-4327-4FF6-87D2-A39F12B600F5}" srcOrd="0" destOrd="0" presId="urn:microsoft.com/office/officeart/2008/layout/VerticalCurvedList"/>
    <dgm:cxn modelId="{9B4E2388-D0B5-476C-A49D-B61F1F1D5DC9}" type="presParOf" srcId="{1BCE725B-4927-4669-A4E9-731B8EE28BB5}" destId="{C7A35E30-6E3D-4347-81F5-4137B45CC33A}" srcOrd="3" destOrd="0" presId="urn:microsoft.com/office/officeart/2008/layout/VerticalCurvedList"/>
    <dgm:cxn modelId="{A5C85FA2-6E99-4477-93DD-15E7D6834E4B}" type="presParOf" srcId="{1BCE725B-4927-4669-A4E9-731B8EE28BB5}" destId="{B83CCB7B-69F1-423E-A816-B82F2ED7B7F2}" srcOrd="4" destOrd="0" presId="urn:microsoft.com/office/officeart/2008/layout/VerticalCurvedList"/>
    <dgm:cxn modelId="{D2B31EC7-55C5-481D-A14D-A89C7E5E77C0}" type="presParOf" srcId="{B83CCB7B-69F1-423E-A816-B82F2ED7B7F2}" destId="{A02CCF1B-0802-42D7-AACC-A2443EC52FB2}" srcOrd="0" destOrd="0" presId="urn:microsoft.com/office/officeart/2008/layout/VerticalCurvedList"/>
    <dgm:cxn modelId="{43F9333B-43AB-4B09-84A1-213668B90934}" type="presParOf" srcId="{1BCE725B-4927-4669-A4E9-731B8EE28BB5}" destId="{A7359C6B-D18F-47B4-995E-AA04735C4F9D}" srcOrd="5" destOrd="0" presId="urn:microsoft.com/office/officeart/2008/layout/VerticalCurvedList"/>
    <dgm:cxn modelId="{99043C10-C29E-45BD-91E2-DB13F0D3B0D6}" type="presParOf" srcId="{1BCE725B-4927-4669-A4E9-731B8EE28BB5}" destId="{2D0B2A3A-2311-46D3-BE6A-D6D4B296C1DF}" srcOrd="6" destOrd="0" presId="urn:microsoft.com/office/officeart/2008/layout/VerticalCurvedList"/>
    <dgm:cxn modelId="{AE53744E-C2BE-449A-8357-87169898D937}" type="presParOf" srcId="{2D0B2A3A-2311-46D3-BE6A-D6D4B296C1DF}" destId="{2E147601-2006-4CED-B1B5-A5F75E7D882D}" srcOrd="0" destOrd="0" presId="urn:microsoft.com/office/officeart/2008/layout/VerticalCurvedList"/>
    <dgm:cxn modelId="{CA969EB3-E483-48BB-816C-6FD6EAD0B266}" type="presParOf" srcId="{1BCE725B-4927-4669-A4E9-731B8EE28BB5}" destId="{EC71947D-7084-4C24-A080-66F6370171C0}" srcOrd="7" destOrd="0" presId="urn:microsoft.com/office/officeart/2008/layout/VerticalCurvedList"/>
    <dgm:cxn modelId="{ED702178-A32F-435C-ABB7-1351F6E82DD4}" type="presParOf" srcId="{1BCE725B-4927-4669-A4E9-731B8EE28BB5}" destId="{DFCA1FA1-1BFD-4BBB-AA8F-14A65CF5BEAF}" srcOrd="8" destOrd="0" presId="urn:microsoft.com/office/officeart/2008/layout/VerticalCurvedList"/>
    <dgm:cxn modelId="{331E0E40-015D-4EEE-9CD0-8FA7CBD5643A}" type="presParOf" srcId="{DFCA1FA1-1BFD-4BBB-AA8F-14A65CF5BEAF}" destId="{EE9F9358-147B-41B7-89F2-745BA60DA3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93A69-D21E-4726-9D42-A9CEBB3FA0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B2CCA9-9476-44BB-A7BE-DE3B423E6E99}" type="pres">
      <dgm:prSet presAssocID="{6C393A69-D21E-4726-9D42-A9CEBB3FA06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1A4B654-D855-43AA-BF4B-57D8CDF35AFD}" type="presOf" srcId="{6C393A69-D21E-4726-9D42-A9CEBB3FA060}" destId="{6BB2CCA9-9476-44BB-A7BE-DE3B423E6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E1BC6B-D50F-450D-8306-F89DD9EC9D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D4645A-3126-400A-B8CA-A3F2E98825CF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인식 </a:t>
          </a:r>
          <a:r>
            <a:rPr lang="en-US" altLang="ko-KR" sz="1800" dirty="0"/>
            <a:t>:</a:t>
          </a:r>
          <a:r>
            <a:rPr lang="en-US" sz="1800" dirty="0"/>
            <a:t> </a:t>
          </a:r>
          <a:r>
            <a:rPr lang="ko-KR" altLang="en-US" sz="1800" dirty="0"/>
            <a:t>신규 </a:t>
          </a:r>
          <a:r>
            <a:rPr lang="ko-KR" sz="1800" dirty="0"/>
            <a:t>패턴인식</a:t>
          </a:r>
          <a:r>
            <a:rPr lang="en-US" altLang="ko-KR" sz="1800" dirty="0"/>
            <a:t>-&gt;</a:t>
          </a:r>
          <a:r>
            <a:rPr lang="ko-KR" sz="1800" dirty="0"/>
            <a:t> 사용자와 관련성을 높임</a:t>
          </a:r>
          <a:endParaRPr lang="ko-KR" altLang="en-US" sz="2000" b="1" dirty="0"/>
        </a:p>
      </dgm:t>
    </dgm:pt>
    <dgm:pt modelId="{51584FBD-A87E-4B88-A485-D82551C8CD63}" type="par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E8AB19DA-3259-4B33-BCAB-BC0EDF154CE7}" type="sib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FD5A18FF-D0A7-426B-83F1-D609692841A6}">
      <dgm:prSet phldrT="[텍스트]" custT="1"/>
      <dgm:spPr/>
      <dgm:t>
        <a:bodyPr/>
        <a:lstStyle/>
        <a:p>
          <a:pPr algn="ctr" latinLnBrk="1"/>
          <a:r>
            <a:rPr lang="ko-KR" sz="2000" b="1" dirty="0"/>
            <a:t>단순연결</a:t>
          </a:r>
          <a:r>
            <a:rPr lang="en-US" altLang="ko-KR" sz="2000" b="1" dirty="0"/>
            <a:t> </a:t>
          </a:r>
          <a:r>
            <a:rPr lang="en-US" altLang="ko-KR" sz="1800" dirty="0"/>
            <a:t>:</a:t>
          </a:r>
          <a:r>
            <a:rPr lang="en-US" sz="1800" dirty="0"/>
            <a:t> </a:t>
          </a:r>
          <a:r>
            <a:rPr lang="ko-KR" sz="1800" dirty="0"/>
            <a:t> 다른 장치와 직접 연결하여 제어</a:t>
          </a:r>
          <a:endParaRPr lang="ko-KR" altLang="en-US" sz="1800" dirty="0"/>
        </a:p>
      </dgm:t>
    </dgm:pt>
    <dgm:pt modelId="{B7703992-67D8-4234-A3E8-8882E741BD1E}" type="par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41D99536-77C8-403B-81C1-E73DAFFF4FDE}" type="sib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7C7BF149-4EE5-4251-A647-765EABFC4958}">
      <dgm:prSet phldrT="[텍스트]" custT="1"/>
      <dgm:spPr/>
      <dgm:t>
        <a:bodyPr/>
        <a:lstStyle/>
        <a:p>
          <a:pPr algn="ctr" latinLnBrk="1"/>
          <a:r>
            <a:rPr lang="ko-KR" sz="2000" b="1" dirty="0"/>
            <a:t>보조협력자</a:t>
          </a:r>
          <a:r>
            <a:rPr lang="en-US" altLang="ko-KR" sz="2000" b="1" dirty="0"/>
            <a:t> </a:t>
          </a:r>
          <a:r>
            <a:rPr lang="en-US" altLang="ko-KR" sz="2000" dirty="0"/>
            <a:t>:</a:t>
          </a:r>
          <a:r>
            <a:rPr lang="en-US" sz="2000" dirty="0"/>
            <a:t> </a:t>
          </a:r>
          <a:r>
            <a:rPr lang="ko-KR" sz="1800" dirty="0"/>
            <a:t>사용자</a:t>
          </a:r>
          <a:r>
            <a:rPr lang="ko-KR" altLang="en-US" sz="1800" dirty="0"/>
            <a:t>별 </a:t>
          </a:r>
          <a:r>
            <a:rPr lang="ko-KR" sz="1800" dirty="0"/>
            <a:t> 행동 및 선호도를 인식</a:t>
          </a:r>
          <a:r>
            <a:rPr lang="en-US" altLang="ko-KR" sz="1800" dirty="0"/>
            <a:t> &amp;</a:t>
          </a:r>
          <a:r>
            <a:rPr lang="ko-KR" sz="1800" dirty="0"/>
            <a:t>구별</a:t>
          </a:r>
          <a:endParaRPr lang="ko-KR" altLang="en-US" sz="1800" dirty="0"/>
        </a:p>
      </dgm:t>
    </dgm:pt>
    <dgm:pt modelId="{AF00C321-1B97-4D1D-8542-63803808569D}" type="par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9C440E01-973A-49CD-AC2B-44ED7FAE9DA5}" type="sib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B13EE99F-E8C3-4CE6-AB8F-4B7F71C95A10}">
      <dgm:prSet phldrT="[텍스트]" custT="1"/>
      <dgm:spPr/>
      <dgm:t>
        <a:bodyPr/>
        <a:lstStyle/>
        <a:p>
          <a:pPr algn="ctr" latinLnBrk="1"/>
          <a:r>
            <a:rPr lang="ko-KR" sz="2000" b="1" dirty="0"/>
            <a:t>목표중심</a:t>
          </a:r>
          <a:r>
            <a:rPr lang="en-US" altLang="ko-KR" sz="2000" b="1" dirty="0"/>
            <a:t> </a:t>
          </a:r>
          <a:r>
            <a:rPr lang="en-US" altLang="ko-KR" sz="1800" dirty="0"/>
            <a:t>: </a:t>
          </a:r>
          <a:r>
            <a:rPr lang="ko-KR" sz="1800" dirty="0"/>
            <a:t>다수의 연결동작</a:t>
          </a:r>
          <a:endParaRPr lang="ko-KR" altLang="en-US" sz="1800" dirty="0"/>
        </a:p>
      </dgm:t>
    </dgm:pt>
    <dgm:pt modelId="{A4618184-5343-4598-BF9E-6E8FF85A3C8A}" type="par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8AD45DD5-92D4-4771-9CA7-80DEC225C850}" type="sib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CBEE5BBD-A0F7-4608-839C-79F1C2F87C6F}" type="pres">
      <dgm:prSet presAssocID="{BBE1BC6B-D50F-450D-8306-F89DD9EC9D30}" presName="Name0" presStyleCnt="0">
        <dgm:presLayoutVars>
          <dgm:chMax val="7"/>
          <dgm:chPref val="7"/>
          <dgm:dir/>
        </dgm:presLayoutVars>
      </dgm:prSet>
      <dgm:spPr/>
    </dgm:pt>
    <dgm:pt modelId="{1BCE725B-4927-4669-A4E9-731B8EE28BB5}" type="pres">
      <dgm:prSet presAssocID="{BBE1BC6B-D50F-450D-8306-F89DD9EC9D30}" presName="Name1" presStyleCnt="0"/>
      <dgm:spPr/>
    </dgm:pt>
    <dgm:pt modelId="{2153F952-9F43-47BD-B67A-BF36A1E9E31F}" type="pres">
      <dgm:prSet presAssocID="{BBE1BC6B-D50F-450D-8306-F89DD9EC9D30}" presName="cycle" presStyleCnt="0"/>
      <dgm:spPr/>
    </dgm:pt>
    <dgm:pt modelId="{D844FB30-2114-4F0F-96CF-FAA8AF84FD50}" type="pres">
      <dgm:prSet presAssocID="{BBE1BC6B-D50F-450D-8306-F89DD9EC9D30}" presName="srcNode" presStyleLbl="node1" presStyleIdx="0" presStyleCnt="4"/>
      <dgm:spPr/>
    </dgm:pt>
    <dgm:pt modelId="{2F118177-FDBA-4186-B02C-35DA78D37528}" type="pres">
      <dgm:prSet presAssocID="{BBE1BC6B-D50F-450D-8306-F89DD9EC9D30}" presName="conn" presStyleLbl="parChTrans1D2" presStyleIdx="0" presStyleCnt="1"/>
      <dgm:spPr/>
    </dgm:pt>
    <dgm:pt modelId="{55C09EA4-24F3-41CB-A93A-6CFF8B399498}" type="pres">
      <dgm:prSet presAssocID="{BBE1BC6B-D50F-450D-8306-F89DD9EC9D30}" presName="extraNode" presStyleLbl="node1" presStyleIdx="0" presStyleCnt="4"/>
      <dgm:spPr/>
    </dgm:pt>
    <dgm:pt modelId="{25B86076-3EF6-4890-9429-071FA2C14348}" type="pres">
      <dgm:prSet presAssocID="{BBE1BC6B-D50F-450D-8306-F89DD9EC9D30}" presName="dstNode" presStyleLbl="node1" presStyleIdx="0" presStyleCnt="4"/>
      <dgm:spPr/>
    </dgm:pt>
    <dgm:pt modelId="{D297D451-ECCE-4A32-B1DA-95CC7CB8386B}" type="pres">
      <dgm:prSet presAssocID="{5ED4645A-3126-400A-B8CA-A3F2E98825CF}" presName="text_1" presStyleLbl="node1" presStyleIdx="0" presStyleCnt="4">
        <dgm:presLayoutVars>
          <dgm:bulletEnabled val="1"/>
        </dgm:presLayoutVars>
      </dgm:prSet>
      <dgm:spPr/>
    </dgm:pt>
    <dgm:pt modelId="{991F0ABD-5918-4D51-8BF8-CF2B42381317}" type="pres">
      <dgm:prSet presAssocID="{5ED4645A-3126-400A-B8CA-A3F2E98825CF}" presName="accent_1" presStyleCnt="0"/>
      <dgm:spPr/>
    </dgm:pt>
    <dgm:pt modelId="{FEA5E8CD-4327-4FF6-87D2-A39F12B600F5}" type="pres">
      <dgm:prSet presAssocID="{5ED4645A-3126-400A-B8CA-A3F2E98825CF}" presName="accentRepeatNode" presStyleLbl="solidFgAcc1" presStyleIdx="0" presStyleCnt="4"/>
      <dgm:spPr/>
    </dgm:pt>
    <dgm:pt modelId="{C7A35E30-6E3D-4347-81F5-4137B45CC33A}" type="pres">
      <dgm:prSet presAssocID="{FD5A18FF-D0A7-426B-83F1-D609692841A6}" presName="text_2" presStyleLbl="node1" presStyleIdx="1" presStyleCnt="4">
        <dgm:presLayoutVars>
          <dgm:bulletEnabled val="1"/>
        </dgm:presLayoutVars>
      </dgm:prSet>
      <dgm:spPr/>
    </dgm:pt>
    <dgm:pt modelId="{B83CCB7B-69F1-423E-A816-B82F2ED7B7F2}" type="pres">
      <dgm:prSet presAssocID="{FD5A18FF-D0A7-426B-83F1-D609692841A6}" presName="accent_2" presStyleCnt="0"/>
      <dgm:spPr/>
    </dgm:pt>
    <dgm:pt modelId="{A02CCF1B-0802-42D7-AACC-A2443EC52FB2}" type="pres">
      <dgm:prSet presAssocID="{FD5A18FF-D0A7-426B-83F1-D609692841A6}" presName="accentRepeatNode" presStyleLbl="solidFgAcc1" presStyleIdx="1" presStyleCnt="4"/>
      <dgm:spPr/>
    </dgm:pt>
    <dgm:pt modelId="{A7359C6B-D18F-47B4-995E-AA04735C4F9D}" type="pres">
      <dgm:prSet presAssocID="{7C7BF149-4EE5-4251-A647-765EABFC4958}" presName="text_3" presStyleLbl="node1" presStyleIdx="2" presStyleCnt="4">
        <dgm:presLayoutVars>
          <dgm:bulletEnabled val="1"/>
        </dgm:presLayoutVars>
      </dgm:prSet>
      <dgm:spPr/>
    </dgm:pt>
    <dgm:pt modelId="{2D0B2A3A-2311-46D3-BE6A-D6D4B296C1DF}" type="pres">
      <dgm:prSet presAssocID="{7C7BF149-4EE5-4251-A647-765EABFC4958}" presName="accent_3" presStyleCnt="0"/>
      <dgm:spPr/>
    </dgm:pt>
    <dgm:pt modelId="{2E147601-2006-4CED-B1B5-A5F75E7D882D}" type="pres">
      <dgm:prSet presAssocID="{7C7BF149-4EE5-4251-A647-765EABFC4958}" presName="accentRepeatNode" presStyleLbl="solidFgAcc1" presStyleIdx="2" presStyleCnt="4"/>
      <dgm:spPr/>
    </dgm:pt>
    <dgm:pt modelId="{EC71947D-7084-4C24-A080-66F6370171C0}" type="pres">
      <dgm:prSet presAssocID="{B13EE99F-E8C3-4CE6-AB8F-4B7F71C95A10}" presName="text_4" presStyleLbl="node1" presStyleIdx="3" presStyleCnt="4">
        <dgm:presLayoutVars>
          <dgm:bulletEnabled val="1"/>
        </dgm:presLayoutVars>
      </dgm:prSet>
      <dgm:spPr/>
    </dgm:pt>
    <dgm:pt modelId="{DFCA1FA1-1BFD-4BBB-AA8F-14A65CF5BEAF}" type="pres">
      <dgm:prSet presAssocID="{B13EE99F-E8C3-4CE6-AB8F-4B7F71C95A10}" presName="accent_4" presStyleCnt="0"/>
      <dgm:spPr/>
    </dgm:pt>
    <dgm:pt modelId="{EE9F9358-147B-41B7-89F2-745BA60DA3E4}" type="pres">
      <dgm:prSet presAssocID="{B13EE99F-E8C3-4CE6-AB8F-4B7F71C95A10}" presName="accentRepeatNode" presStyleLbl="solidFgAcc1" presStyleIdx="3" presStyleCnt="4"/>
      <dgm:spPr/>
    </dgm:pt>
  </dgm:ptLst>
  <dgm:cxnLst>
    <dgm:cxn modelId="{002F462F-F0FA-48AB-9491-051A97193BB4}" type="presOf" srcId="{BBE1BC6B-D50F-450D-8306-F89DD9EC9D30}" destId="{CBEE5BBD-A0F7-4608-839C-79F1C2F87C6F}" srcOrd="0" destOrd="0" presId="urn:microsoft.com/office/officeart/2008/layout/VerticalCurvedList"/>
    <dgm:cxn modelId="{31ECE53F-7C50-4E4B-AC69-30AC6D40CB00}" srcId="{BBE1BC6B-D50F-450D-8306-F89DD9EC9D30}" destId="{FD5A18FF-D0A7-426B-83F1-D609692841A6}" srcOrd="1" destOrd="0" parTransId="{B7703992-67D8-4234-A3E8-8882E741BD1E}" sibTransId="{41D99536-77C8-403B-81C1-E73DAFFF4FDE}"/>
    <dgm:cxn modelId="{C4117878-2DE5-45B5-8FC3-AF8057754CE1}" type="presOf" srcId="{B13EE99F-E8C3-4CE6-AB8F-4B7F71C95A10}" destId="{EC71947D-7084-4C24-A080-66F6370171C0}" srcOrd="0" destOrd="0" presId="urn:microsoft.com/office/officeart/2008/layout/VerticalCurvedList"/>
    <dgm:cxn modelId="{2D61BB86-6E5B-4E16-ABE8-ABB6CDF4A05F}" type="presOf" srcId="{7C7BF149-4EE5-4251-A647-765EABFC4958}" destId="{A7359C6B-D18F-47B4-995E-AA04735C4F9D}" srcOrd="0" destOrd="0" presId="urn:microsoft.com/office/officeart/2008/layout/VerticalCurvedList"/>
    <dgm:cxn modelId="{6A55AB95-D18A-4AA2-BCBF-DFC0164665D2}" type="presOf" srcId="{FD5A18FF-D0A7-426B-83F1-D609692841A6}" destId="{C7A35E30-6E3D-4347-81F5-4137B45CC33A}" srcOrd="0" destOrd="0" presId="urn:microsoft.com/office/officeart/2008/layout/VerticalCurvedList"/>
    <dgm:cxn modelId="{336973A9-8AA0-45CE-809D-CC4A0A96CE04}" type="presOf" srcId="{E8AB19DA-3259-4B33-BCAB-BC0EDF154CE7}" destId="{2F118177-FDBA-4186-B02C-35DA78D37528}" srcOrd="0" destOrd="0" presId="urn:microsoft.com/office/officeart/2008/layout/VerticalCurvedList"/>
    <dgm:cxn modelId="{B3D346C2-B940-4269-9EBB-46556EC6F90F}" srcId="{BBE1BC6B-D50F-450D-8306-F89DD9EC9D30}" destId="{B13EE99F-E8C3-4CE6-AB8F-4B7F71C95A10}" srcOrd="3" destOrd="0" parTransId="{A4618184-5343-4598-BF9E-6E8FF85A3C8A}" sibTransId="{8AD45DD5-92D4-4771-9CA7-80DEC225C850}"/>
    <dgm:cxn modelId="{0129EFC9-2BBD-460E-97B4-BCA82C7C6236}" srcId="{BBE1BC6B-D50F-450D-8306-F89DD9EC9D30}" destId="{5ED4645A-3126-400A-B8CA-A3F2E98825CF}" srcOrd="0" destOrd="0" parTransId="{51584FBD-A87E-4B88-A485-D82551C8CD63}" sibTransId="{E8AB19DA-3259-4B33-BCAB-BC0EDF154CE7}"/>
    <dgm:cxn modelId="{FCB882CA-044D-4014-AFB9-B899CCB09E9F}" type="presOf" srcId="{5ED4645A-3126-400A-B8CA-A3F2E98825CF}" destId="{D297D451-ECCE-4A32-B1DA-95CC7CB8386B}" srcOrd="0" destOrd="0" presId="urn:microsoft.com/office/officeart/2008/layout/VerticalCurvedList"/>
    <dgm:cxn modelId="{789FA4EB-6B82-49AE-A5C0-B9E6C66B8904}" srcId="{BBE1BC6B-D50F-450D-8306-F89DD9EC9D30}" destId="{7C7BF149-4EE5-4251-A647-765EABFC4958}" srcOrd="2" destOrd="0" parTransId="{AF00C321-1B97-4D1D-8542-63803808569D}" sibTransId="{9C440E01-973A-49CD-AC2B-44ED7FAE9DA5}"/>
    <dgm:cxn modelId="{0756CE5C-5AD6-412A-829D-8016E2C42E6C}" type="presParOf" srcId="{CBEE5BBD-A0F7-4608-839C-79F1C2F87C6F}" destId="{1BCE725B-4927-4669-A4E9-731B8EE28BB5}" srcOrd="0" destOrd="0" presId="urn:microsoft.com/office/officeart/2008/layout/VerticalCurvedList"/>
    <dgm:cxn modelId="{5543DFE7-F9C4-4FC2-86EF-9DCE5C93F62D}" type="presParOf" srcId="{1BCE725B-4927-4669-A4E9-731B8EE28BB5}" destId="{2153F952-9F43-47BD-B67A-BF36A1E9E31F}" srcOrd="0" destOrd="0" presId="urn:microsoft.com/office/officeart/2008/layout/VerticalCurvedList"/>
    <dgm:cxn modelId="{4A230A33-A95E-439F-A49D-7F5DC625EEE2}" type="presParOf" srcId="{2153F952-9F43-47BD-B67A-BF36A1E9E31F}" destId="{D844FB30-2114-4F0F-96CF-FAA8AF84FD50}" srcOrd="0" destOrd="0" presId="urn:microsoft.com/office/officeart/2008/layout/VerticalCurvedList"/>
    <dgm:cxn modelId="{C8E61A42-81B1-495E-9280-6AFD2C0310B2}" type="presParOf" srcId="{2153F952-9F43-47BD-B67A-BF36A1E9E31F}" destId="{2F118177-FDBA-4186-B02C-35DA78D37528}" srcOrd="1" destOrd="0" presId="urn:microsoft.com/office/officeart/2008/layout/VerticalCurvedList"/>
    <dgm:cxn modelId="{7D103B3B-CE82-4CB0-A391-92BEC33A05B1}" type="presParOf" srcId="{2153F952-9F43-47BD-B67A-BF36A1E9E31F}" destId="{55C09EA4-24F3-41CB-A93A-6CFF8B399498}" srcOrd="2" destOrd="0" presId="urn:microsoft.com/office/officeart/2008/layout/VerticalCurvedList"/>
    <dgm:cxn modelId="{F050C949-35E6-4C32-AEB1-A38780217EAA}" type="presParOf" srcId="{2153F952-9F43-47BD-B67A-BF36A1E9E31F}" destId="{25B86076-3EF6-4890-9429-071FA2C14348}" srcOrd="3" destOrd="0" presId="urn:microsoft.com/office/officeart/2008/layout/VerticalCurvedList"/>
    <dgm:cxn modelId="{E14CD093-9A65-4B78-8E3A-F371C011FB53}" type="presParOf" srcId="{1BCE725B-4927-4669-A4E9-731B8EE28BB5}" destId="{D297D451-ECCE-4A32-B1DA-95CC7CB8386B}" srcOrd="1" destOrd="0" presId="urn:microsoft.com/office/officeart/2008/layout/VerticalCurvedList"/>
    <dgm:cxn modelId="{7AFC3B5C-B934-450C-BDF0-504D4CAFD84C}" type="presParOf" srcId="{1BCE725B-4927-4669-A4E9-731B8EE28BB5}" destId="{991F0ABD-5918-4D51-8BF8-CF2B42381317}" srcOrd="2" destOrd="0" presId="urn:microsoft.com/office/officeart/2008/layout/VerticalCurvedList"/>
    <dgm:cxn modelId="{0336CABF-D1C5-49B7-89F4-6C8B2B285E3B}" type="presParOf" srcId="{991F0ABD-5918-4D51-8BF8-CF2B42381317}" destId="{FEA5E8CD-4327-4FF6-87D2-A39F12B600F5}" srcOrd="0" destOrd="0" presId="urn:microsoft.com/office/officeart/2008/layout/VerticalCurvedList"/>
    <dgm:cxn modelId="{9B4E2388-D0B5-476C-A49D-B61F1F1D5DC9}" type="presParOf" srcId="{1BCE725B-4927-4669-A4E9-731B8EE28BB5}" destId="{C7A35E30-6E3D-4347-81F5-4137B45CC33A}" srcOrd="3" destOrd="0" presId="urn:microsoft.com/office/officeart/2008/layout/VerticalCurvedList"/>
    <dgm:cxn modelId="{A5C85FA2-6E99-4477-93DD-15E7D6834E4B}" type="presParOf" srcId="{1BCE725B-4927-4669-A4E9-731B8EE28BB5}" destId="{B83CCB7B-69F1-423E-A816-B82F2ED7B7F2}" srcOrd="4" destOrd="0" presId="urn:microsoft.com/office/officeart/2008/layout/VerticalCurvedList"/>
    <dgm:cxn modelId="{D2B31EC7-55C5-481D-A14D-A89C7E5E77C0}" type="presParOf" srcId="{B83CCB7B-69F1-423E-A816-B82F2ED7B7F2}" destId="{A02CCF1B-0802-42D7-AACC-A2443EC52FB2}" srcOrd="0" destOrd="0" presId="urn:microsoft.com/office/officeart/2008/layout/VerticalCurvedList"/>
    <dgm:cxn modelId="{43F9333B-43AB-4B09-84A1-213668B90934}" type="presParOf" srcId="{1BCE725B-4927-4669-A4E9-731B8EE28BB5}" destId="{A7359C6B-D18F-47B4-995E-AA04735C4F9D}" srcOrd="5" destOrd="0" presId="urn:microsoft.com/office/officeart/2008/layout/VerticalCurvedList"/>
    <dgm:cxn modelId="{99043C10-C29E-45BD-91E2-DB13F0D3B0D6}" type="presParOf" srcId="{1BCE725B-4927-4669-A4E9-731B8EE28BB5}" destId="{2D0B2A3A-2311-46D3-BE6A-D6D4B296C1DF}" srcOrd="6" destOrd="0" presId="urn:microsoft.com/office/officeart/2008/layout/VerticalCurvedList"/>
    <dgm:cxn modelId="{AE53744E-C2BE-449A-8357-87169898D937}" type="presParOf" srcId="{2D0B2A3A-2311-46D3-BE6A-D6D4B296C1DF}" destId="{2E147601-2006-4CED-B1B5-A5F75E7D882D}" srcOrd="0" destOrd="0" presId="urn:microsoft.com/office/officeart/2008/layout/VerticalCurvedList"/>
    <dgm:cxn modelId="{CA969EB3-E483-48BB-816C-6FD6EAD0B266}" type="presParOf" srcId="{1BCE725B-4927-4669-A4E9-731B8EE28BB5}" destId="{EC71947D-7084-4C24-A080-66F6370171C0}" srcOrd="7" destOrd="0" presId="urn:microsoft.com/office/officeart/2008/layout/VerticalCurvedList"/>
    <dgm:cxn modelId="{ED702178-A32F-435C-ABB7-1351F6E82DD4}" type="presParOf" srcId="{1BCE725B-4927-4669-A4E9-731B8EE28BB5}" destId="{DFCA1FA1-1BFD-4BBB-AA8F-14A65CF5BEAF}" srcOrd="8" destOrd="0" presId="urn:microsoft.com/office/officeart/2008/layout/VerticalCurvedList"/>
    <dgm:cxn modelId="{331E0E40-015D-4EEE-9CD0-8FA7CBD5643A}" type="presParOf" srcId="{DFCA1FA1-1BFD-4BBB-AA8F-14A65CF5BEAF}" destId="{EE9F9358-147B-41B7-89F2-745BA60DA3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93A69-D21E-4726-9D42-A9CEBB3FA0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B2CCA9-9476-44BB-A7BE-DE3B423E6E99}" type="pres">
      <dgm:prSet presAssocID="{6C393A69-D21E-4726-9D42-A9CEBB3FA06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1A4B654-D855-43AA-BF4B-57D8CDF35AFD}" type="presOf" srcId="{6C393A69-D21E-4726-9D42-A9CEBB3FA060}" destId="{6BB2CCA9-9476-44BB-A7BE-DE3B423E6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E1BC6B-D50F-450D-8306-F89DD9EC9D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D4645A-3126-400A-B8CA-A3F2E98825CF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이해</a:t>
          </a:r>
          <a:r>
            <a:rPr lang="ko-KR" altLang="en-US" sz="18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시스템의 패턴과 원리 이해</a:t>
          </a:r>
          <a:r>
            <a:rPr lang="en-US" altLang="ko-KR" sz="1800" dirty="0"/>
            <a:t>, </a:t>
          </a:r>
          <a:r>
            <a:rPr lang="ko-KR" altLang="en-US" sz="1800" dirty="0"/>
            <a:t>새로운 상황 대처</a:t>
          </a:r>
        </a:p>
      </dgm:t>
    </dgm:pt>
    <dgm:pt modelId="{51584FBD-A87E-4B88-A485-D82551C8CD63}" type="par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E8AB19DA-3259-4B33-BCAB-BC0EDF154CE7}" type="sibTrans" cxnId="{0129EFC9-2BBD-460E-97B4-BCA82C7C6236}">
      <dgm:prSet/>
      <dgm:spPr/>
      <dgm:t>
        <a:bodyPr/>
        <a:lstStyle/>
        <a:p>
          <a:pPr latinLnBrk="1"/>
          <a:endParaRPr lang="ko-KR" altLang="en-US"/>
        </a:p>
      </dgm:t>
    </dgm:pt>
    <dgm:pt modelId="{7C7BF149-4EE5-4251-A647-765EABFC4958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동반자</a:t>
          </a:r>
          <a:r>
            <a:rPr lang="ko-KR" altLang="en-US" sz="20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사용자의 사회적 관계 추론 </a:t>
          </a:r>
          <a:r>
            <a:rPr lang="en-US" altLang="ko-KR" sz="1800" dirty="0"/>
            <a:t>=&gt;                   </a:t>
          </a:r>
          <a:r>
            <a:rPr lang="ko-KR" altLang="en-US" sz="1800" dirty="0"/>
            <a:t>사용자 상호작용 예측하고 지원</a:t>
          </a:r>
        </a:p>
      </dgm:t>
    </dgm:pt>
    <dgm:pt modelId="{AF00C321-1B97-4D1D-8542-63803808569D}" type="par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9C440E01-973A-49CD-AC2B-44ED7FAE9DA5}" type="sibTrans" cxnId="{789FA4EB-6B82-49AE-A5C0-B9E6C66B8904}">
      <dgm:prSet/>
      <dgm:spPr/>
      <dgm:t>
        <a:bodyPr/>
        <a:lstStyle/>
        <a:p>
          <a:pPr latinLnBrk="1"/>
          <a:endParaRPr lang="ko-KR" altLang="en-US"/>
        </a:p>
      </dgm:t>
    </dgm:pt>
    <dgm:pt modelId="{B13EE99F-E8C3-4CE6-AB8F-4B7F71C95A10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임무중심</a:t>
          </a:r>
          <a:r>
            <a:rPr lang="ko-KR" altLang="en-US" sz="2900" dirty="0"/>
            <a:t> </a:t>
          </a:r>
          <a:r>
            <a:rPr lang="en-US" altLang="ko-KR" sz="2900" dirty="0"/>
            <a:t>: </a:t>
          </a:r>
          <a:r>
            <a:rPr lang="ko-KR" altLang="en-US" sz="1800" dirty="0"/>
            <a:t>장기적 관점의 동작</a:t>
          </a:r>
        </a:p>
      </dgm:t>
    </dgm:pt>
    <dgm:pt modelId="{A4618184-5343-4598-BF9E-6E8FF85A3C8A}" type="par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8AD45DD5-92D4-4771-9CA7-80DEC225C850}" type="sibTrans" cxnId="{B3D346C2-B940-4269-9EBB-46556EC6F90F}">
      <dgm:prSet/>
      <dgm:spPr/>
      <dgm:t>
        <a:bodyPr/>
        <a:lstStyle/>
        <a:p>
          <a:pPr latinLnBrk="1"/>
          <a:endParaRPr lang="ko-KR" altLang="en-US"/>
        </a:p>
      </dgm:t>
    </dgm:pt>
    <dgm:pt modelId="{FD5A18FF-D0A7-426B-83F1-D609692841A6}">
      <dgm:prSet phldrT="[텍스트]" custT="1"/>
      <dgm:spPr/>
      <dgm:t>
        <a:bodyPr/>
        <a:lstStyle/>
        <a:p>
          <a:pPr algn="ctr" latinLnBrk="1"/>
          <a:r>
            <a:rPr lang="ko-KR" altLang="en-US" sz="2000" b="1" dirty="0"/>
            <a:t>협조 조정</a:t>
          </a:r>
          <a:r>
            <a:rPr lang="ko-KR" altLang="en-US" sz="1800" dirty="0"/>
            <a:t> </a:t>
          </a:r>
          <a:r>
            <a:rPr lang="en-US" altLang="ko-KR" sz="1800" dirty="0"/>
            <a:t>: </a:t>
          </a:r>
          <a:r>
            <a:rPr lang="ko-KR" altLang="en-US" sz="1800" dirty="0"/>
            <a:t>상호 연결된 장치들과 학습 결과를 공유 </a:t>
          </a:r>
        </a:p>
      </dgm:t>
    </dgm:pt>
    <dgm:pt modelId="{41D99536-77C8-403B-81C1-E73DAFFF4FDE}" type="sib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B7703992-67D8-4234-A3E8-8882E741BD1E}" type="parTrans" cxnId="{31ECE53F-7C50-4E4B-AC69-30AC6D40CB00}">
      <dgm:prSet/>
      <dgm:spPr/>
      <dgm:t>
        <a:bodyPr/>
        <a:lstStyle/>
        <a:p>
          <a:pPr latinLnBrk="1"/>
          <a:endParaRPr lang="ko-KR" altLang="en-US"/>
        </a:p>
      </dgm:t>
    </dgm:pt>
    <dgm:pt modelId="{CBEE5BBD-A0F7-4608-839C-79F1C2F87C6F}" type="pres">
      <dgm:prSet presAssocID="{BBE1BC6B-D50F-450D-8306-F89DD9EC9D30}" presName="Name0" presStyleCnt="0">
        <dgm:presLayoutVars>
          <dgm:chMax val="7"/>
          <dgm:chPref val="7"/>
          <dgm:dir/>
        </dgm:presLayoutVars>
      </dgm:prSet>
      <dgm:spPr/>
    </dgm:pt>
    <dgm:pt modelId="{1BCE725B-4927-4669-A4E9-731B8EE28BB5}" type="pres">
      <dgm:prSet presAssocID="{BBE1BC6B-D50F-450D-8306-F89DD9EC9D30}" presName="Name1" presStyleCnt="0"/>
      <dgm:spPr/>
    </dgm:pt>
    <dgm:pt modelId="{2153F952-9F43-47BD-B67A-BF36A1E9E31F}" type="pres">
      <dgm:prSet presAssocID="{BBE1BC6B-D50F-450D-8306-F89DD9EC9D30}" presName="cycle" presStyleCnt="0"/>
      <dgm:spPr/>
    </dgm:pt>
    <dgm:pt modelId="{D844FB30-2114-4F0F-96CF-FAA8AF84FD50}" type="pres">
      <dgm:prSet presAssocID="{BBE1BC6B-D50F-450D-8306-F89DD9EC9D30}" presName="srcNode" presStyleLbl="node1" presStyleIdx="0" presStyleCnt="4"/>
      <dgm:spPr/>
    </dgm:pt>
    <dgm:pt modelId="{2F118177-FDBA-4186-B02C-35DA78D37528}" type="pres">
      <dgm:prSet presAssocID="{BBE1BC6B-D50F-450D-8306-F89DD9EC9D30}" presName="conn" presStyleLbl="parChTrans1D2" presStyleIdx="0" presStyleCnt="1"/>
      <dgm:spPr/>
    </dgm:pt>
    <dgm:pt modelId="{55C09EA4-24F3-41CB-A93A-6CFF8B399498}" type="pres">
      <dgm:prSet presAssocID="{BBE1BC6B-D50F-450D-8306-F89DD9EC9D30}" presName="extraNode" presStyleLbl="node1" presStyleIdx="0" presStyleCnt="4"/>
      <dgm:spPr/>
    </dgm:pt>
    <dgm:pt modelId="{25B86076-3EF6-4890-9429-071FA2C14348}" type="pres">
      <dgm:prSet presAssocID="{BBE1BC6B-D50F-450D-8306-F89DD9EC9D30}" presName="dstNode" presStyleLbl="node1" presStyleIdx="0" presStyleCnt="4"/>
      <dgm:spPr/>
    </dgm:pt>
    <dgm:pt modelId="{D297D451-ECCE-4A32-B1DA-95CC7CB8386B}" type="pres">
      <dgm:prSet presAssocID="{5ED4645A-3126-400A-B8CA-A3F2E98825CF}" presName="text_1" presStyleLbl="node1" presStyleIdx="0" presStyleCnt="4">
        <dgm:presLayoutVars>
          <dgm:bulletEnabled val="1"/>
        </dgm:presLayoutVars>
      </dgm:prSet>
      <dgm:spPr/>
    </dgm:pt>
    <dgm:pt modelId="{991F0ABD-5918-4D51-8BF8-CF2B42381317}" type="pres">
      <dgm:prSet presAssocID="{5ED4645A-3126-400A-B8CA-A3F2E98825CF}" presName="accent_1" presStyleCnt="0"/>
      <dgm:spPr/>
    </dgm:pt>
    <dgm:pt modelId="{FEA5E8CD-4327-4FF6-87D2-A39F12B600F5}" type="pres">
      <dgm:prSet presAssocID="{5ED4645A-3126-400A-B8CA-A3F2E98825CF}" presName="accentRepeatNode" presStyleLbl="solidFgAcc1" presStyleIdx="0" presStyleCnt="4"/>
      <dgm:spPr/>
    </dgm:pt>
    <dgm:pt modelId="{C7A35E30-6E3D-4347-81F5-4137B45CC33A}" type="pres">
      <dgm:prSet presAssocID="{FD5A18FF-D0A7-426B-83F1-D609692841A6}" presName="text_2" presStyleLbl="node1" presStyleIdx="1" presStyleCnt="4">
        <dgm:presLayoutVars>
          <dgm:bulletEnabled val="1"/>
        </dgm:presLayoutVars>
      </dgm:prSet>
      <dgm:spPr/>
    </dgm:pt>
    <dgm:pt modelId="{B83CCB7B-69F1-423E-A816-B82F2ED7B7F2}" type="pres">
      <dgm:prSet presAssocID="{FD5A18FF-D0A7-426B-83F1-D609692841A6}" presName="accent_2" presStyleCnt="0"/>
      <dgm:spPr/>
    </dgm:pt>
    <dgm:pt modelId="{A02CCF1B-0802-42D7-AACC-A2443EC52FB2}" type="pres">
      <dgm:prSet presAssocID="{FD5A18FF-D0A7-426B-83F1-D609692841A6}" presName="accentRepeatNode" presStyleLbl="solidFgAcc1" presStyleIdx="1" presStyleCnt="4"/>
      <dgm:spPr/>
    </dgm:pt>
    <dgm:pt modelId="{A7359C6B-D18F-47B4-995E-AA04735C4F9D}" type="pres">
      <dgm:prSet presAssocID="{7C7BF149-4EE5-4251-A647-765EABFC4958}" presName="text_3" presStyleLbl="node1" presStyleIdx="2" presStyleCnt="4">
        <dgm:presLayoutVars>
          <dgm:bulletEnabled val="1"/>
        </dgm:presLayoutVars>
      </dgm:prSet>
      <dgm:spPr/>
    </dgm:pt>
    <dgm:pt modelId="{2D0B2A3A-2311-46D3-BE6A-D6D4B296C1DF}" type="pres">
      <dgm:prSet presAssocID="{7C7BF149-4EE5-4251-A647-765EABFC4958}" presName="accent_3" presStyleCnt="0"/>
      <dgm:spPr/>
    </dgm:pt>
    <dgm:pt modelId="{2E147601-2006-4CED-B1B5-A5F75E7D882D}" type="pres">
      <dgm:prSet presAssocID="{7C7BF149-4EE5-4251-A647-765EABFC4958}" presName="accentRepeatNode" presStyleLbl="solidFgAcc1" presStyleIdx="2" presStyleCnt="4"/>
      <dgm:spPr/>
    </dgm:pt>
    <dgm:pt modelId="{EC71947D-7084-4C24-A080-66F6370171C0}" type="pres">
      <dgm:prSet presAssocID="{B13EE99F-E8C3-4CE6-AB8F-4B7F71C95A10}" presName="text_4" presStyleLbl="node1" presStyleIdx="3" presStyleCnt="4">
        <dgm:presLayoutVars>
          <dgm:bulletEnabled val="1"/>
        </dgm:presLayoutVars>
      </dgm:prSet>
      <dgm:spPr/>
    </dgm:pt>
    <dgm:pt modelId="{DFCA1FA1-1BFD-4BBB-AA8F-14A65CF5BEAF}" type="pres">
      <dgm:prSet presAssocID="{B13EE99F-E8C3-4CE6-AB8F-4B7F71C95A10}" presName="accent_4" presStyleCnt="0"/>
      <dgm:spPr/>
    </dgm:pt>
    <dgm:pt modelId="{EE9F9358-147B-41B7-89F2-745BA60DA3E4}" type="pres">
      <dgm:prSet presAssocID="{B13EE99F-E8C3-4CE6-AB8F-4B7F71C95A10}" presName="accentRepeatNode" presStyleLbl="solidFgAcc1" presStyleIdx="3" presStyleCnt="4"/>
      <dgm:spPr/>
    </dgm:pt>
  </dgm:ptLst>
  <dgm:cxnLst>
    <dgm:cxn modelId="{002F462F-F0FA-48AB-9491-051A97193BB4}" type="presOf" srcId="{BBE1BC6B-D50F-450D-8306-F89DD9EC9D30}" destId="{CBEE5BBD-A0F7-4608-839C-79F1C2F87C6F}" srcOrd="0" destOrd="0" presId="urn:microsoft.com/office/officeart/2008/layout/VerticalCurvedList"/>
    <dgm:cxn modelId="{31ECE53F-7C50-4E4B-AC69-30AC6D40CB00}" srcId="{BBE1BC6B-D50F-450D-8306-F89DD9EC9D30}" destId="{FD5A18FF-D0A7-426B-83F1-D609692841A6}" srcOrd="1" destOrd="0" parTransId="{B7703992-67D8-4234-A3E8-8882E741BD1E}" sibTransId="{41D99536-77C8-403B-81C1-E73DAFFF4FDE}"/>
    <dgm:cxn modelId="{C4117878-2DE5-45B5-8FC3-AF8057754CE1}" type="presOf" srcId="{B13EE99F-E8C3-4CE6-AB8F-4B7F71C95A10}" destId="{EC71947D-7084-4C24-A080-66F6370171C0}" srcOrd="0" destOrd="0" presId="urn:microsoft.com/office/officeart/2008/layout/VerticalCurvedList"/>
    <dgm:cxn modelId="{2D61BB86-6E5B-4E16-ABE8-ABB6CDF4A05F}" type="presOf" srcId="{7C7BF149-4EE5-4251-A647-765EABFC4958}" destId="{A7359C6B-D18F-47B4-995E-AA04735C4F9D}" srcOrd="0" destOrd="0" presId="urn:microsoft.com/office/officeart/2008/layout/VerticalCurvedList"/>
    <dgm:cxn modelId="{6A55AB95-D18A-4AA2-BCBF-DFC0164665D2}" type="presOf" srcId="{FD5A18FF-D0A7-426B-83F1-D609692841A6}" destId="{C7A35E30-6E3D-4347-81F5-4137B45CC33A}" srcOrd="0" destOrd="0" presId="urn:microsoft.com/office/officeart/2008/layout/VerticalCurvedList"/>
    <dgm:cxn modelId="{336973A9-8AA0-45CE-809D-CC4A0A96CE04}" type="presOf" srcId="{E8AB19DA-3259-4B33-BCAB-BC0EDF154CE7}" destId="{2F118177-FDBA-4186-B02C-35DA78D37528}" srcOrd="0" destOrd="0" presId="urn:microsoft.com/office/officeart/2008/layout/VerticalCurvedList"/>
    <dgm:cxn modelId="{B3D346C2-B940-4269-9EBB-46556EC6F90F}" srcId="{BBE1BC6B-D50F-450D-8306-F89DD9EC9D30}" destId="{B13EE99F-E8C3-4CE6-AB8F-4B7F71C95A10}" srcOrd="3" destOrd="0" parTransId="{A4618184-5343-4598-BF9E-6E8FF85A3C8A}" sibTransId="{8AD45DD5-92D4-4771-9CA7-80DEC225C850}"/>
    <dgm:cxn modelId="{0129EFC9-2BBD-460E-97B4-BCA82C7C6236}" srcId="{BBE1BC6B-D50F-450D-8306-F89DD9EC9D30}" destId="{5ED4645A-3126-400A-B8CA-A3F2E98825CF}" srcOrd="0" destOrd="0" parTransId="{51584FBD-A87E-4B88-A485-D82551C8CD63}" sibTransId="{E8AB19DA-3259-4B33-BCAB-BC0EDF154CE7}"/>
    <dgm:cxn modelId="{FCB882CA-044D-4014-AFB9-B899CCB09E9F}" type="presOf" srcId="{5ED4645A-3126-400A-B8CA-A3F2E98825CF}" destId="{D297D451-ECCE-4A32-B1DA-95CC7CB8386B}" srcOrd="0" destOrd="0" presId="urn:microsoft.com/office/officeart/2008/layout/VerticalCurvedList"/>
    <dgm:cxn modelId="{789FA4EB-6B82-49AE-A5C0-B9E6C66B8904}" srcId="{BBE1BC6B-D50F-450D-8306-F89DD9EC9D30}" destId="{7C7BF149-4EE5-4251-A647-765EABFC4958}" srcOrd="2" destOrd="0" parTransId="{AF00C321-1B97-4D1D-8542-63803808569D}" sibTransId="{9C440E01-973A-49CD-AC2B-44ED7FAE9DA5}"/>
    <dgm:cxn modelId="{0756CE5C-5AD6-412A-829D-8016E2C42E6C}" type="presParOf" srcId="{CBEE5BBD-A0F7-4608-839C-79F1C2F87C6F}" destId="{1BCE725B-4927-4669-A4E9-731B8EE28BB5}" srcOrd="0" destOrd="0" presId="urn:microsoft.com/office/officeart/2008/layout/VerticalCurvedList"/>
    <dgm:cxn modelId="{5543DFE7-F9C4-4FC2-86EF-9DCE5C93F62D}" type="presParOf" srcId="{1BCE725B-4927-4669-A4E9-731B8EE28BB5}" destId="{2153F952-9F43-47BD-B67A-BF36A1E9E31F}" srcOrd="0" destOrd="0" presId="urn:microsoft.com/office/officeart/2008/layout/VerticalCurvedList"/>
    <dgm:cxn modelId="{4A230A33-A95E-439F-A49D-7F5DC625EEE2}" type="presParOf" srcId="{2153F952-9F43-47BD-B67A-BF36A1E9E31F}" destId="{D844FB30-2114-4F0F-96CF-FAA8AF84FD50}" srcOrd="0" destOrd="0" presId="urn:microsoft.com/office/officeart/2008/layout/VerticalCurvedList"/>
    <dgm:cxn modelId="{C8E61A42-81B1-495E-9280-6AFD2C0310B2}" type="presParOf" srcId="{2153F952-9F43-47BD-B67A-BF36A1E9E31F}" destId="{2F118177-FDBA-4186-B02C-35DA78D37528}" srcOrd="1" destOrd="0" presId="urn:microsoft.com/office/officeart/2008/layout/VerticalCurvedList"/>
    <dgm:cxn modelId="{7D103B3B-CE82-4CB0-A391-92BEC33A05B1}" type="presParOf" srcId="{2153F952-9F43-47BD-B67A-BF36A1E9E31F}" destId="{55C09EA4-24F3-41CB-A93A-6CFF8B399498}" srcOrd="2" destOrd="0" presId="urn:microsoft.com/office/officeart/2008/layout/VerticalCurvedList"/>
    <dgm:cxn modelId="{F050C949-35E6-4C32-AEB1-A38780217EAA}" type="presParOf" srcId="{2153F952-9F43-47BD-B67A-BF36A1E9E31F}" destId="{25B86076-3EF6-4890-9429-071FA2C14348}" srcOrd="3" destOrd="0" presId="urn:microsoft.com/office/officeart/2008/layout/VerticalCurvedList"/>
    <dgm:cxn modelId="{E14CD093-9A65-4B78-8E3A-F371C011FB53}" type="presParOf" srcId="{1BCE725B-4927-4669-A4E9-731B8EE28BB5}" destId="{D297D451-ECCE-4A32-B1DA-95CC7CB8386B}" srcOrd="1" destOrd="0" presId="urn:microsoft.com/office/officeart/2008/layout/VerticalCurvedList"/>
    <dgm:cxn modelId="{7AFC3B5C-B934-450C-BDF0-504D4CAFD84C}" type="presParOf" srcId="{1BCE725B-4927-4669-A4E9-731B8EE28BB5}" destId="{991F0ABD-5918-4D51-8BF8-CF2B42381317}" srcOrd="2" destOrd="0" presId="urn:microsoft.com/office/officeart/2008/layout/VerticalCurvedList"/>
    <dgm:cxn modelId="{0336CABF-D1C5-49B7-89F4-6C8B2B285E3B}" type="presParOf" srcId="{991F0ABD-5918-4D51-8BF8-CF2B42381317}" destId="{FEA5E8CD-4327-4FF6-87D2-A39F12B600F5}" srcOrd="0" destOrd="0" presId="urn:microsoft.com/office/officeart/2008/layout/VerticalCurvedList"/>
    <dgm:cxn modelId="{9B4E2388-D0B5-476C-A49D-B61F1F1D5DC9}" type="presParOf" srcId="{1BCE725B-4927-4669-A4E9-731B8EE28BB5}" destId="{C7A35E30-6E3D-4347-81F5-4137B45CC33A}" srcOrd="3" destOrd="0" presId="urn:microsoft.com/office/officeart/2008/layout/VerticalCurvedList"/>
    <dgm:cxn modelId="{A5C85FA2-6E99-4477-93DD-15E7D6834E4B}" type="presParOf" srcId="{1BCE725B-4927-4669-A4E9-731B8EE28BB5}" destId="{B83CCB7B-69F1-423E-A816-B82F2ED7B7F2}" srcOrd="4" destOrd="0" presId="urn:microsoft.com/office/officeart/2008/layout/VerticalCurvedList"/>
    <dgm:cxn modelId="{D2B31EC7-55C5-481D-A14D-A89C7E5E77C0}" type="presParOf" srcId="{B83CCB7B-69F1-423E-A816-B82F2ED7B7F2}" destId="{A02CCF1B-0802-42D7-AACC-A2443EC52FB2}" srcOrd="0" destOrd="0" presId="urn:microsoft.com/office/officeart/2008/layout/VerticalCurvedList"/>
    <dgm:cxn modelId="{43F9333B-43AB-4B09-84A1-213668B90934}" type="presParOf" srcId="{1BCE725B-4927-4669-A4E9-731B8EE28BB5}" destId="{A7359C6B-D18F-47B4-995E-AA04735C4F9D}" srcOrd="5" destOrd="0" presId="urn:microsoft.com/office/officeart/2008/layout/VerticalCurvedList"/>
    <dgm:cxn modelId="{99043C10-C29E-45BD-91E2-DB13F0D3B0D6}" type="presParOf" srcId="{1BCE725B-4927-4669-A4E9-731B8EE28BB5}" destId="{2D0B2A3A-2311-46D3-BE6A-D6D4B296C1DF}" srcOrd="6" destOrd="0" presId="urn:microsoft.com/office/officeart/2008/layout/VerticalCurvedList"/>
    <dgm:cxn modelId="{AE53744E-C2BE-449A-8357-87169898D937}" type="presParOf" srcId="{2D0B2A3A-2311-46D3-BE6A-D6D4B296C1DF}" destId="{2E147601-2006-4CED-B1B5-A5F75E7D882D}" srcOrd="0" destOrd="0" presId="urn:microsoft.com/office/officeart/2008/layout/VerticalCurvedList"/>
    <dgm:cxn modelId="{CA969EB3-E483-48BB-816C-6FD6EAD0B266}" type="presParOf" srcId="{1BCE725B-4927-4669-A4E9-731B8EE28BB5}" destId="{EC71947D-7084-4C24-A080-66F6370171C0}" srcOrd="7" destOrd="0" presId="urn:microsoft.com/office/officeart/2008/layout/VerticalCurvedList"/>
    <dgm:cxn modelId="{ED702178-A32F-435C-ABB7-1351F6E82DD4}" type="presParOf" srcId="{1BCE725B-4927-4669-A4E9-731B8EE28BB5}" destId="{DFCA1FA1-1BFD-4BBB-AA8F-14A65CF5BEAF}" srcOrd="8" destOrd="0" presId="urn:microsoft.com/office/officeart/2008/layout/VerticalCurvedList"/>
    <dgm:cxn modelId="{331E0E40-015D-4EEE-9CD0-8FA7CBD5643A}" type="presParOf" srcId="{DFCA1FA1-1BFD-4BBB-AA8F-14A65CF5BEAF}" destId="{EE9F9358-147B-41B7-89F2-745BA60DA3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93A69-D21E-4726-9D42-A9CEBB3FA0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B2CCA9-9476-44BB-A7BE-DE3B423E6E99}" type="pres">
      <dgm:prSet presAssocID="{6C393A69-D21E-4726-9D42-A9CEBB3FA06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1A4B654-D855-43AA-BF4B-57D8CDF35AFD}" type="presOf" srcId="{6C393A69-D21E-4726-9D42-A9CEBB3FA060}" destId="{6BB2CCA9-9476-44BB-A7BE-DE3B423E6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E318-FE6A-438F-8B0A-63AFCF1A63A2}">
      <dsp:nvSpPr>
        <dsp:cNvPr id="0" name=""/>
        <dsp:cNvSpPr/>
      </dsp:nvSpPr>
      <dsp:spPr>
        <a:xfrm>
          <a:off x="832019" y="0"/>
          <a:ext cx="6600432" cy="487345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2F1C0-2EBC-4B52-9BDC-C70B081A2054}">
      <dsp:nvSpPr>
        <dsp:cNvPr id="0" name=""/>
        <dsp:cNvSpPr/>
      </dsp:nvSpPr>
      <dsp:spPr>
        <a:xfrm>
          <a:off x="2654" y="1462037"/>
          <a:ext cx="1724423" cy="194938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효율화</a:t>
          </a:r>
        </a:p>
      </dsp:txBody>
      <dsp:txXfrm>
        <a:off x="86833" y="1546216"/>
        <a:ext cx="1556065" cy="1781025"/>
      </dsp:txXfrm>
    </dsp:sp>
    <dsp:sp modelId="{639EEDCB-40DC-4DAC-9C40-F8D3F7FCA7CD}">
      <dsp:nvSpPr>
        <dsp:cNvPr id="0" name=""/>
        <dsp:cNvSpPr/>
      </dsp:nvSpPr>
      <dsp:spPr>
        <a:xfrm>
          <a:off x="2014481" y="1462037"/>
          <a:ext cx="1724423" cy="1949383"/>
        </a:xfrm>
        <a:prstGeom prst="round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개인화</a:t>
          </a:r>
        </a:p>
      </dsp:txBody>
      <dsp:txXfrm>
        <a:off x="2098660" y="1546216"/>
        <a:ext cx="1556065" cy="1781025"/>
      </dsp:txXfrm>
    </dsp:sp>
    <dsp:sp modelId="{F5E44D41-BAF9-4BF2-A2F0-2B45C80E5E0D}">
      <dsp:nvSpPr>
        <dsp:cNvPr id="0" name=""/>
        <dsp:cNvSpPr/>
      </dsp:nvSpPr>
      <dsp:spPr>
        <a:xfrm>
          <a:off x="4026309" y="1462037"/>
          <a:ext cx="1724423" cy="1949383"/>
        </a:xfrm>
        <a:prstGeom prst="round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추론</a:t>
          </a:r>
        </a:p>
      </dsp:txBody>
      <dsp:txXfrm>
        <a:off x="4110488" y="1546216"/>
        <a:ext cx="1556065" cy="1781025"/>
      </dsp:txXfrm>
    </dsp:sp>
    <dsp:sp modelId="{CDA14DCE-CDFF-49F8-B51E-6749852C3899}">
      <dsp:nvSpPr>
        <dsp:cNvPr id="0" name=""/>
        <dsp:cNvSpPr/>
      </dsp:nvSpPr>
      <dsp:spPr>
        <a:xfrm>
          <a:off x="6038137" y="1462037"/>
          <a:ext cx="1724423" cy="1949383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탐구</a:t>
          </a:r>
        </a:p>
      </dsp:txBody>
      <dsp:txXfrm>
        <a:off x="6122316" y="1546216"/>
        <a:ext cx="1556065" cy="1781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8177-FDBA-4186-B02C-35DA78D37528}">
      <dsp:nvSpPr>
        <dsp:cNvPr id="0" name=""/>
        <dsp:cNvSpPr/>
      </dsp:nvSpPr>
      <dsp:spPr>
        <a:xfrm>
          <a:off x="-5580735" y="-854366"/>
          <a:ext cx="6644587" cy="6644587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7D451-ECCE-4A32-B1DA-95CC7CB8386B}">
      <dsp:nvSpPr>
        <dsp:cNvPr id="0" name=""/>
        <dsp:cNvSpPr/>
      </dsp:nvSpPr>
      <dsp:spPr>
        <a:xfrm>
          <a:off x="556909" y="379468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탐험 </a:t>
          </a:r>
          <a:r>
            <a:rPr lang="en-US" altLang="ko-KR" sz="1800" b="1" kern="1200" dirty="0"/>
            <a:t>: </a:t>
          </a:r>
          <a:r>
            <a:rPr lang="ko-KR" altLang="en-US" sz="1800" b="0" kern="1200" dirty="0"/>
            <a:t>외부데이터 분석 </a:t>
          </a:r>
          <a:r>
            <a:rPr lang="ko-KR" altLang="en-US" sz="18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→</a:t>
          </a:r>
          <a:r>
            <a:rPr lang="en-US" altLang="ko-KR" sz="1800" b="0" kern="1200" dirty="0"/>
            <a:t> </a:t>
          </a:r>
          <a:r>
            <a:rPr lang="ko-KR" altLang="en-US" sz="1800" b="0" kern="1200" dirty="0"/>
            <a:t>정보 제공</a:t>
          </a:r>
          <a:r>
            <a:rPr lang="en-US" altLang="ko-KR" sz="1800" b="0" kern="1200" dirty="0"/>
            <a:t>,</a:t>
          </a:r>
          <a:r>
            <a:rPr lang="ko-KR" altLang="en-US" sz="1800" b="0" kern="1200" dirty="0"/>
            <a:t> 新상황 테스트</a:t>
          </a:r>
          <a:r>
            <a:rPr lang="en-US" altLang="ko-KR" sz="1800" b="0" kern="1200" dirty="0"/>
            <a:t>&amp;</a:t>
          </a:r>
          <a:r>
            <a:rPr lang="ko-KR" altLang="en-US" sz="1800" b="0" kern="1200" dirty="0"/>
            <a:t>검증</a:t>
          </a:r>
        </a:p>
      </dsp:txBody>
      <dsp:txXfrm>
        <a:off x="556909" y="379468"/>
        <a:ext cx="6830499" cy="759331"/>
      </dsp:txXfrm>
    </dsp:sp>
    <dsp:sp modelId="{FEA5E8CD-4327-4FF6-87D2-A39F12B600F5}">
      <dsp:nvSpPr>
        <dsp:cNvPr id="0" name=""/>
        <dsp:cNvSpPr/>
      </dsp:nvSpPr>
      <dsp:spPr>
        <a:xfrm>
          <a:off x="82327" y="284551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5E30-6E3D-4347-81F5-4137B45CC33A}">
      <dsp:nvSpPr>
        <dsp:cNvPr id="0" name=""/>
        <dsp:cNvSpPr/>
      </dsp:nvSpPr>
      <dsp:spPr>
        <a:xfrm>
          <a:off x="992252" y="1518663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총체적 조직화 </a:t>
          </a:r>
          <a:r>
            <a:rPr lang="en-US" altLang="ko-KR" sz="1800" b="1" kern="1200" dirty="0"/>
            <a:t>: </a:t>
          </a:r>
          <a:r>
            <a:rPr lang="ko-KR" altLang="en-US" sz="1800" b="0" kern="1200" dirty="0"/>
            <a:t>新지식 발굴 및 적용하기위해           </a:t>
          </a:r>
          <a:r>
            <a:rPr lang="ko-KR" altLang="en-US" sz="1800" b="0" kern="1200" dirty="0" err="1"/>
            <a:t>내외부</a:t>
          </a:r>
          <a:r>
            <a:rPr lang="ko-KR" altLang="en-US" sz="1800" b="0" kern="1200" dirty="0"/>
            <a:t> 시스템 조직화</a:t>
          </a:r>
        </a:p>
      </dsp:txBody>
      <dsp:txXfrm>
        <a:off x="992252" y="1518663"/>
        <a:ext cx="6395157" cy="759331"/>
      </dsp:txXfrm>
    </dsp:sp>
    <dsp:sp modelId="{A02CCF1B-0802-42D7-AACC-A2443EC52FB2}">
      <dsp:nvSpPr>
        <dsp:cNvPr id="0" name=""/>
        <dsp:cNvSpPr/>
      </dsp:nvSpPr>
      <dsp:spPr>
        <a:xfrm>
          <a:off x="517669" y="142374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59C6B-D18F-47B4-995E-AA04735C4F9D}">
      <dsp:nvSpPr>
        <dsp:cNvPr id="0" name=""/>
        <dsp:cNvSpPr/>
      </dsp:nvSpPr>
      <dsp:spPr>
        <a:xfrm>
          <a:off x="992252" y="2657858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선구자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사용자의 영향관계 이해  </a:t>
          </a:r>
          <a:r>
            <a:rPr lang="ko-KR" altLang="en-US" sz="18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→ 결과에 대한 증거제공</a:t>
          </a:r>
          <a:r>
            <a:rPr lang="en-US" altLang="ko-KR" sz="1800" b="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&amp;</a:t>
          </a:r>
          <a:r>
            <a:rPr lang="ko-KR" altLang="en-US" sz="1800" kern="1200" dirty="0"/>
            <a:t>광범위한 목적의 서비스제공</a:t>
          </a:r>
        </a:p>
      </dsp:txBody>
      <dsp:txXfrm>
        <a:off x="992252" y="2657858"/>
        <a:ext cx="6395157" cy="759331"/>
      </dsp:txXfrm>
    </dsp:sp>
    <dsp:sp modelId="{2E147601-2006-4CED-B1B5-A5F75E7D882D}">
      <dsp:nvSpPr>
        <dsp:cNvPr id="0" name=""/>
        <dsp:cNvSpPr/>
      </dsp:nvSpPr>
      <dsp:spPr>
        <a:xfrm>
          <a:off x="517669" y="2562942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947D-7084-4C24-A080-66F6370171C0}">
      <dsp:nvSpPr>
        <dsp:cNvPr id="0" name=""/>
        <dsp:cNvSpPr/>
      </dsp:nvSpPr>
      <dsp:spPr>
        <a:xfrm>
          <a:off x="556909" y="3797053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목적지향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탐구추구 동작</a:t>
          </a:r>
        </a:p>
      </dsp:txBody>
      <dsp:txXfrm>
        <a:off x="556909" y="3797053"/>
        <a:ext cx="6830499" cy="759331"/>
      </dsp:txXfrm>
    </dsp:sp>
    <dsp:sp modelId="{EE9F9358-147B-41B7-89F2-745BA60DA3E4}">
      <dsp:nvSpPr>
        <dsp:cNvPr id="0" name=""/>
        <dsp:cNvSpPr/>
      </dsp:nvSpPr>
      <dsp:spPr>
        <a:xfrm>
          <a:off x="82327" y="370213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FA9C0-96A1-4BFF-B23E-7CA4009F3B3C}">
      <dsp:nvSpPr>
        <dsp:cNvPr id="0" name=""/>
        <dsp:cNvSpPr/>
      </dsp:nvSpPr>
      <dsp:spPr>
        <a:xfrm>
          <a:off x="0" y="0"/>
          <a:ext cx="4174688" cy="1059581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</a:t>
          </a:r>
          <a:r>
            <a:rPr lang="ko-KR" sz="1400" b="1" kern="1200" dirty="0"/>
            <a:t>단계 </a:t>
          </a:r>
          <a:r>
            <a:rPr lang="en-US" sz="1400" b="1" kern="1200" dirty="0"/>
            <a:t>: </a:t>
          </a:r>
          <a:r>
            <a:rPr lang="ko-KR" sz="1400" b="1" kern="1200" dirty="0"/>
            <a:t>인공지능은</a:t>
          </a:r>
          <a:r>
            <a:rPr lang="en-US" sz="1400" b="1" kern="1200" dirty="0"/>
            <a:t> </a:t>
          </a:r>
          <a:r>
            <a:rPr lang="ko-KR" sz="1400" b="1" kern="1200" dirty="0"/>
            <a:t>지정된</a:t>
          </a:r>
          <a:r>
            <a:rPr lang="en-US" sz="1400" b="1" kern="1200" dirty="0"/>
            <a:t> </a:t>
          </a:r>
          <a:r>
            <a:rPr lang="ko-KR" sz="1400" b="1" kern="1200" dirty="0"/>
            <a:t>명령이나</a:t>
          </a:r>
          <a:r>
            <a:rPr lang="en-US" sz="1400" b="1" kern="1200" dirty="0"/>
            <a:t>  </a:t>
          </a:r>
          <a:r>
            <a:rPr lang="ko-KR" sz="1400" b="1" kern="1200" dirty="0"/>
            <a:t>조건에</a:t>
          </a:r>
          <a:r>
            <a:rPr lang="en-US" sz="1400" b="1" kern="1200" dirty="0"/>
            <a:t> </a:t>
          </a:r>
          <a:r>
            <a:rPr lang="ko-KR" sz="1400" b="1" kern="1200" dirty="0"/>
            <a:t>따라</a:t>
          </a:r>
          <a:r>
            <a:rPr lang="en-US" sz="1400" b="1" kern="1200" dirty="0"/>
            <a:t> </a:t>
          </a:r>
          <a:r>
            <a:rPr lang="ko-KR" sz="1400" b="1" kern="1200" dirty="0"/>
            <a:t>제품을</a:t>
          </a:r>
          <a:r>
            <a:rPr lang="en-US" sz="1400" b="1" kern="1200" dirty="0"/>
            <a:t> </a:t>
          </a:r>
          <a:r>
            <a:rPr lang="ko-KR" sz="1400" b="1" kern="1200" dirty="0" err="1"/>
            <a:t>동작시킨다</a:t>
          </a:r>
          <a:r>
            <a:rPr lang="en-US" sz="1400" b="1" kern="1200" dirty="0"/>
            <a:t>. </a:t>
          </a:r>
          <a:endParaRPr lang="ko-KR" sz="1400" kern="1200" dirty="0"/>
        </a:p>
      </dsp:txBody>
      <dsp:txXfrm>
        <a:off x="51724" y="51724"/>
        <a:ext cx="4071240" cy="956133"/>
      </dsp:txXfrm>
    </dsp:sp>
    <dsp:sp modelId="{2450202E-B844-4955-A0EB-304976006CEF}">
      <dsp:nvSpPr>
        <dsp:cNvPr id="0" name=""/>
        <dsp:cNvSpPr/>
      </dsp:nvSpPr>
      <dsp:spPr>
        <a:xfrm>
          <a:off x="0" y="1105472"/>
          <a:ext cx="4174688" cy="1059581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</a:t>
          </a:r>
          <a:r>
            <a:rPr lang="ko-KR" sz="1400" b="1" kern="1200"/>
            <a:t>단계 </a:t>
          </a:r>
          <a:r>
            <a:rPr lang="en-US" sz="1400" b="1" kern="1200"/>
            <a:t>: </a:t>
          </a:r>
          <a:r>
            <a:rPr lang="ko-KR" sz="1400" b="1" kern="1200"/>
            <a:t>사용자마다</a:t>
          </a:r>
          <a:r>
            <a:rPr lang="en-US" sz="1400" b="1" kern="1200"/>
            <a:t> </a:t>
          </a:r>
          <a:r>
            <a:rPr lang="ko-KR" sz="1400" b="1" kern="1200"/>
            <a:t>행동을</a:t>
          </a:r>
          <a:r>
            <a:rPr lang="en-US" sz="1400" b="1" kern="1200"/>
            <a:t> </a:t>
          </a:r>
          <a:r>
            <a:rPr lang="ko-KR" sz="1400" b="1" kern="1200"/>
            <a:t>분석해</a:t>
          </a:r>
          <a:r>
            <a:rPr lang="en-US" sz="1400" b="1" kern="1200"/>
            <a:t> </a:t>
          </a:r>
          <a:r>
            <a:rPr lang="ko-KR" sz="1400" b="1" kern="1200"/>
            <a:t>패턴을</a:t>
          </a:r>
          <a:r>
            <a:rPr lang="en-US" sz="1400" b="1" kern="1200"/>
            <a:t> </a:t>
          </a:r>
          <a:r>
            <a:rPr lang="ko-KR" sz="1400" b="1" kern="1200"/>
            <a:t>찾고 각</a:t>
          </a:r>
          <a:r>
            <a:rPr lang="en-US" sz="1400" b="1" kern="1200"/>
            <a:t> </a:t>
          </a:r>
          <a:r>
            <a:rPr lang="ko-KR" sz="1400" b="1" kern="1200"/>
            <a:t>사용자를</a:t>
          </a:r>
          <a:r>
            <a:rPr lang="en-US" sz="1400" b="1" kern="1200"/>
            <a:t> </a:t>
          </a:r>
          <a:r>
            <a:rPr lang="ko-KR" sz="1400" b="1" kern="1200"/>
            <a:t>구분할</a:t>
          </a:r>
          <a:r>
            <a:rPr lang="en-US" sz="1400" b="1" kern="1200"/>
            <a:t> </a:t>
          </a:r>
          <a:r>
            <a:rPr lang="ko-KR" sz="1400" b="1" kern="1200"/>
            <a:t>수</a:t>
          </a:r>
          <a:r>
            <a:rPr lang="en-US" sz="1400" b="1" kern="1200"/>
            <a:t> </a:t>
          </a:r>
          <a:r>
            <a:rPr lang="ko-KR" sz="1400" b="1" kern="1200"/>
            <a:t>있다</a:t>
          </a:r>
          <a:r>
            <a:rPr lang="en-US" sz="1400" b="1" kern="1200"/>
            <a:t>.</a:t>
          </a:r>
          <a:endParaRPr lang="ko-KR" sz="1400" kern="1200"/>
        </a:p>
      </dsp:txBody>
      <dsp:txXfrm>
        <a:off x="51724" y="1157196"/>
        <a:ext cx="4071240" cy="956133"/>
      </dsp:txXfrm>
    </dsp:sp>
    <dsp:sp modelId="{4D6D94C5-9339-4F92-84EA-1A7246883711}">
      <dsp:nvSpPr>
        <dsp:cNvPr id="0" name=""/>
        <dsp:cNvSpPr/>
      </dsp:nvSpPr>
      <dsp:spPr>
        <a:xfrm>
          <a:off x="0" y="2205373"/>
          <a:ext cx="4174688" cy="1059581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</a:t>
          </a:r>
          <a:r>
            <a:rPr lang="ko-KR" sz="1400" b="1" kern="1200"/>
            <a:t>단계 </a:t>
          </a:r>
          <a:r>
            <a:rPr lang="en-US" sz="1400" b="1" kern="1200"/>
            <a:t>: </a:t>
          </a:r>
          <a:r>
            <a:rPr lang="ko-KR" sz="1400" b="1" kern="1200"/>
            <a:t>여러</a:t>
          </a:r>
          <a:r>
            <a:rPr lang="en-US" sz="1400" b="1" kern="1200"/>
            <a:t> </a:t>
          </a:r>
          <a:r>
            <a:rPr lang="ko-KR" sz="1400" b="1" kern="1200"/>
            <a:t>접점의</a:t>
          </a:r>
          <a:r>
            <a:rPr lang="en-US" sz="1400" b="1" kern="1200"/>
            <a:t> </a:t>
          </a:r>
          <a:r>
            <a:rPr lang="ko-KR" sz="1400" b="1" kern="1200"/>
            <a:t>데이터를</a:t>
          </a:r>
          <a:r>
            <a:rPr lang="en-US" sz="1400" b="1" kern="1200"/>
            <a:t> </a:t>
          </a:r>
          <a:r>
            <a:rPr lang="ko-KR" sz="1400" b="1" kern="1200"/>
            <a:t>분석해</a:t>
          </a:r>
          <a:r>
            <a:rPr lang="en-US" sz="1400" b="1" kern="1200"/>
            <a:t> </a:t>
          </a:r>
          <a:r>
            <a:rPr lang="ko-KR" sz="1400" b="1" kern="1200"/>
            <a:t>행동의</a:t>
          </a:r>
          <a:r>
            <a:rPr lang="en-US" sz="1400" b="1" kern="1200"/>
            <a:t> </a:t>
          </a:r>
          <a:r>
            <a:rPr lang="ko-KR" sz="1400" b="1" kern="1200"/>
            <a:t>원인과</a:t>
          </a:r>
          <a:r>
            <a:rPr lang="en-US" sz="1400" b="1" kern="1200"/>
            <a:t> </a:t>
          </a:r>
          <a:r>
            <a:rPr lang="ko-KR" sz="1400" b="1" kern="1200"/>
            <a:t>결과를</a:t>
          </a:r>
          <a:r>
            <a:rPr lang="en-US" sz="1400" b="1" kern="1200"/>
            <a:t> </a:t>
          </a:r>
          <a:r>
            <a:rPr lang="ko-KR" sz="1400" b="1" kern="1200"/>
            <a:t>분석한다</a:t>
          </a:r>
          <a:r>
            <a:rPr lang="en-US" sz="1400" b="1" kern="1200"/>
            <a:t>. </a:t>
          </a:r>
          <a:endParaRPr lang="ko-KR" sz="1400" kern="1200"/>
        </a:p>
      </dsp:txBody>
      <dsp:txXfrm>
        <a:off x="51724" y="2257097"/>
        <a:ext cx="4071240" cy="956133"/>
      </dsp:txXfrm>
    </dsp:sp>
    <dsp:sp modelId="{F6F8BCBD-9097-45D1-A38B-4D9E85538FBE}">
      <dsp:nvSpPr>
        <dsp:cNvPr id="0" name=""/>
        <dsp:cNvSpPr/>
      </dsp:nvSpPr>
      <dsp:spPr>
        <a:xfrm>
          <a:off x="0" y="3305274"/>
          <a:ext cx="4174688" cy="1059581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</a:t>
          </a:r>
          <a:r>
            <a:rPr lang="ko-KR" sz="1400" b="1" kern="1200" dirty="0"/>
            <a:t>단계 </a:t>
          </a:r>
          <a:r>
            <a:rPr lang="en-US" sz="1400" b="1" kern="1200" dirty="0"/>
            <a:t>: </a:t>
          </a:r>
          <a:r>
            <a:rPr lang="ko-KR" sz="1400" b="1" kern="1200" dirty="0"/>
            <a:t>인공지능</a:t>
          </a:r>
          <a:r>
            <a:rPr lang="en-US" sz="1400" b="1" kern="1200" dirty="0"/>
            <a:t> </a:t>
          </a:r>
          <a:r>
            <a:rPr lang="ko-KR" sz="1400" b="1" kern="1200" dirty="0"/>
            <a:t>스스로</a:t>
          </a:r>
          <a:r>
            <a:rPr lang="en-US" sz="1400" b="1" kern="1200" dirty="0"/>
            <a:t> </a:t>
          </a:r>
          <a:r>
            <a:rPr lang="ko-KR" sz="1400" b="1" kern="1200" dirty="0"/>
            <a:t>가설을</a:t>
          </a:r>
          <a:r>
            <a:rPr lang="en-US" sz="1400" b="1" kern="1200" dirty="0"/>
            <a:t> </a:t>
          </a:r>
          <a:r>
            <a:rPr lang="ko-KR" sz="1400" b="1" kern="1200" dirty="0"/>
            <a:t>세우고</a:t>
          </a:r>
          <a:r>
            <a:rPr lang="en-US" sz="1400" b="1" kern="1200" dirty="0"/>
            <a:t> </a:t>
          </a:r>
          <a:r>
            <a:rPr lang="ko-KR" sz="1400" b="1" kern="1200" dirty="0"/>
            <a:t>검증해</a:t>
          </a:r>
          <a:r>
            <a:rPr lang="en-US" sz="1400" b="1" kern="1200" dirty="0"/>
            <a:t> </a:t>
          </a:r>
          <a:r>
            <a:rPr lang="ko-KR" sz="1400" b="1" kern="1200" dirty="0"/>
            <a:t>더</a:t>
          </a:r>
          <a:r>
            <a:rPr lang="en-US" sz="1400" b="1" kern="1200" dirty="0"/>
            <a:t> </a:t>
          </a:r>
          <a:r>
            <a:rPr lang="ko-KR" sz="1400" b="1" kern="1200" dirty="0"/>
            <a:t>나은</a:t>
          </a:r>
          <a:r>
            <a:rPr lang="en-US" sz="1400" b="1" kern="1200" dirty="0"/>
            <a:t> </a:t>
          </a:r>
          <a:r>
            <a:rPr lang="ko-KR" sz="1400" b="1" kern="1200" dirty="0"/>
            <a:t>솔루션을</a:t>
          </a:r>
          <a:r>
            <a:rPr lang="en-US" sz="1400" b="1" kern="1200" dirty="0"/>
            <a:t> </a:t>
          </a:r>
          <a:r>
            <a:rPr lang="ko-KR" sz="1400" b="1" kern="1200" dirty="0"/>
            <a:t>제안한다</a:t>
          </a:r>
          <a:r>
            <a:rPr lang="en-US" sz="1400" b="1" kern="1200" dirty="0"/>
            <a:t>.</a:t>
          </a:r>
          <a:br>
            <a:rPr lang="en-US" sz="1400" b="1" kern="1200" dirty="0"/>
          </a:br>
          <a:endParaRPr lang="ko-KR" sz="1400" kern="1200" dirty="0"/>
        </a:p>
      </dsp:txBody>
      <dsp:txXfrm>
        <a:off x="51724" y="3356998"/>
        <a:ext cx="4071240" cy="956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8177-FDBA-4186-B02C-35DA78D37528}">
      <dsp:nvSpPr>
        <dsp:cNvPr id="0" name=""/>
        <dsp:cNvSpPr/>
      </dsp:nvSpPr>
      <dsp:spPr>
        <a:xfrm>
          <a:off x="-5580735" y="-854366"/>
          <a:ext cx="6644587" cy="6644587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7D451-ECCE-4A32-B1DA-95CC7CB8386B}">
      <dsp:nvSpPr>
        <dsp:cNvPr id="0" name=""/>
        <dsp:cNvSpPr/>
      </dsp:nvSpPr>
      <dsp:spPr>
        <a:xfrm>
          <a:off x="556909" y="379468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인지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사전에 정의된 특정정보를 인지</a:t>
          </a:r>
        </a:p>
      </dsp:txBody>
      <dsp:txXfrm>
        <a:off x="556909" y="379468"/>
        <a:ext cx="6830499" cy="759331"/>
      </dsp:txXfrm>
    </dsp:sp>
    <dsp:sp modelId="{FEA5E8CD-4327-4FF6-87D2-A39F12B600F5}">
      <dsp:nvSpPr>
        <dsp:cNvPr id="0" name=""/>
        <dsp:cNvSpPr/>
      </dsp:nvSpPr>
      <dsp:spPr>
        <a:xfrm>
          <a:off x="82327" y="284551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5E30-6E3D-4347-81F5-4137B45CC33A}">
      <dsp:nvSpPr>
        <dsp:cNvPr id="0" name=""/>
        <dsp:cNvSpPr/>
      </dsp:nvSpPr>
      <dsp:spPr>
        <a:xfrm>
          <a:off x="992252" y="1518663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독립적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단독으로 작동 </a:t>
          </a:r>
          <a:r>
            <a:rPr lang="en-US" altLang="ko-KR" sz="1800" kern="1200" dirty="0"/>
            <a:t>or </a:t>
          </a:r>
          <a:r>
            <a:rPr lang="ko-KR" altLang="en-US" sz="1800" kern="1200" dirty="0"/>
            <a:t>다른 시스템으로 명령 전달</a:t>
          </a:r>
        </a:p>
      </dsp:txBody>
      <dsp:txXfrm>
        <a:off x="992252" y="1518663"/>
        <a:ext cx="6395157" cy="759331"/>
      </dsp:txXfrm>
    </dsp:sp>
    <dsp:sp modelId="{A02CCF1B-0802-42D7-AACC-A2443EC52FB2}">
      <dsp:nvSpPr>
        <dsp:cNvPr id="0" name=""/>
        <dsp:cNvSpPr/>
      </dsp:nvSpPr>
      <dsp:spPr>
        <a:xfrm>
          <a:off x="517669" y="142374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59C6B-D18F-47B4-995E-AA04735C4F9D}">
      <dsp:nvSpPr>
        <dsp:cNvPr id="0" name=""/>
        <dsp:cNvSpPr/>
      </dsp:nvSpPr>
      <dsp:spPr>
        <a:xfrm>
          <a:off x="992252" y="2657858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단순 행위자 </a:t>
          </a:r>
          <a:r>
            <a:rPr lang="en-US" altLang="ko-KR" sz="2000" kern="1200" dirty="0"/>
            <a:t>: </a:t>
          </a:r>
          <a:r>
            <a:rPr lang="ko-KR" altLang="en-US" sz="2000" kern="1200" dirty="0"/>
            <a:t>사용자의 입력 인지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과거입력 기록</a:t>
          </a:r>
        </a:p>
      </dsp:txBody>
      <dsp:txXfrm>
        <a:off x="992252" y="2657858"/>
        <a:ext cx="6395157" cy="759331"/>
      </dsp:txXfrm>
    </dsp:sp>
    <dsp:sp modelId="{2E147601-2006-4CED-B1B5-A5F75E7D882D}">
      <dsp:nvSpPr>
        <dsp:cNvPr id="0" name=""/>
        <dsp:cNvSpPr/>
      </dsp:nvSpPr>
      <dsp:spPr>
        <a:xfrm>
          <a:off x="517669" y="2562942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947D-7084-4C24-A080-66F6370171C0}">
      <dsp:nvSpPr>
        <dsp:cNvPr id="0" name=""/>
        <dsp:cNvSpPr/>
      </dsp:nvSpPr>
      <dsp:spPr>
        <a:xfrm>
          <a:off x="556909" y="3797053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작업중심</a:t>
          </a:r>
          <a:r>
            <a:rPr lang="ko-KR" altLang="en-US" sz="2900" kern="1200" dirty="0"/>
            <a:t> </a:t>
          </a:r>
          <a:r>
            <a:rPr lang="en-US" altLang="ko-KR" sz="2900" kern="1200" dirty="0"/>
            <a:t>: </a:t>
          </a:r>
          <a:r>
            <a:rPr lang="ko-KR" altLang="en-US" sz="1800" kern="1200" dirty="0"/>
            <a:t>단일동작</a:t>
          </a:r>
          <a:r>
            <a:rPr lang="ko-KR" altLang="en-US" sz="2900" kern="1200" dirty="0"/>
            <a:t> </a:t>
          </a:r>
        </a:p>
      </dsp:txBody>
      <dsp:txXfrm>
        <a:off x="556909" y="3797053"/>
        <a:ext cx="6830499" cy="759331"/>
      </dsp:txXfrm>
    </dsp:sp>
    <dsp:sp modelId="{EE9F9358-147B-41B7-89F2-745BA60DA3E4}">
      <dsp:nvSpPr>
        <dsp:cNvPr id="0" name=""/>
        <dsp:cNvSpPr/>
      </dsp:nvSpPr>
      <dsp:spPr>
        <a:xfrm>
          <a:off x="82327" y="370213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8177-FDBA-4186-B02C-35DA78D37528}">
      <dsp:nvSpPr>
        <dsp:cNvPr id="0" name=""/>
        <dsp:cNvSpPr/>
      </dsp:nvSpPr>
      <dsp:spPr>
        <a:xfrm>
          <a:off x="-5580735" y="-854366"/>
          <a:ext cx="6644587" cy="6644587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7D451-ECCE-4A32-B1DA-95CC7CB8386B}">
      <dsp:nvSpPr>
        <dsp:cNvPr id="0" name=""/>
        <dsp:cNvSpPr/>
      </dsp:nvSpPr>
      <dsp:spPr>
        <a:xfrm>
          <a:off x="556909" y="379468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인식 </a:t>
          </a:r>
          <a:r>
            <a:rPr lang="en-US" altLang="ko-KR" sz="1800" kern="1200" dirty="0"/>
            <a:t>:</a:t>
          </a:r>
          <a:r>
            <a:rPr lang="en-US" sz="1800" kern="1200" dirty="0"/>
            <a:t> </a:t>
          </a:r>
          <a:r>
            <a:rPr lang="ko-KR" altLang="en-US" sz="1800" kern="1200" dirty="0"/>
            <a:t>신규 </a:t>
          </a:r>
          <a:r>
            <a:rPr lang="ko-KR" sz="1800" kern="1200" dirty="0"/>
            <a:t>패턴인식</a:t>
          </a:r>
          <a:r>
            <a:rPr lang="en-US" altLang="ko-KR" sz="1800" kern="1200" dirty="0"/>
            <a:t>-&gt;</a:t>
          </a:r>
          <a:r>
            <a:rPr lang="ko-KR" sz="1800" kern="1200" dirty="0"/>
            <a:t> 사용자와 관련성을 높임</a:t>
          </a:r>
          <a:endParaRPr lang="ko-KR" altLang="en-US" sz="2000" b="1" kern="1200" dirty="0"/>
        </a:p>
      </dsp:txBody>
      <dsp:txXfrm>
        <a:off x="556909" y="379468"/>
        <a:ext cx="6830499" cy="759331"/>
      </dsp:txXfrm>
    </dsp:sp>
    <dsp:sp modelId="{FEA5E8CD-4327-4FF6-87D2-A39F12B600F5}">
      <dsp:nvSpPr>
        <dsp:cNvPr id="0" name=""/>
        <dsp:cNvSpPr/>
      </dsp:nvSpPr>
      <dsp:spPr>
        <a:xfrm>
          <a:off x="82327" y="284551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5E30-6E3D-4347-81F5-4137B45CC33A}">
      <dsp:nvSpPr>
        <dsp:cNvPr id="0" name=""/>
        <dsp:cNvSpPr/>
      </dsp:nvSpPr>
      <dsp:spPr>
        <a:xfrm>
          <a:off x="992252" y="1518663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단순연결</a:t>
          </a:r>
          <a:r>
            <a:rPr lang="en-US" altLang="ko-KR" sz="2000" b="1" kern="1200" dirty="0"/>
            <a:t> </a:t>
          </a:r>
          <a:r>
            <a:rPr lang="en-US" altLang="ko-KR" sz="1800" kern="1200" dirty="0"/>
            <a:t>:</a:t>
          </a:r>
          <a:r>
            <a:rPr lang="en-US" sz="1800" kern="1200" dirty="0"/>
            <a:t> </a:t>
          </a:r>
          <a:r>
            <a:rPr lang="ko-KR" sz="1800" kern="1200" dirty="0"/>
            <a:t> 다른 장치와 직접 연결하여 제어</a:t>
          </a:r>
          <a:endParaRPr lang="ko-KR" altLang="en-US" sz="1800" kern="1200" dirty="0"/>
        </a:p>
      </dsp:txBody>
      <dsp:txXfrm>
        <a:off x="992252" y="1518663"/>
        <a:ext cx="6395157" cy="759331"/>
      </dsp:txXfrm>
    </dsp:sp>
    <dsp:sp modelId="{A02CCF1B-0802-42D7-AACC-A2443EC52FB2}">
      <dsp:nvSpPr>
        <dsp:cNvPr id="0" name=""/>
        <dsp:cNvSpPr/>
      </dsp:nvSpPr>
      <dsp:spPr>
        <a:xfrm>
          <a:off x="517669" y="142374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59C6B-D18F-47B4-995E-AA04735C4F9D}">
      <dsp:nvSpPr>
        <dsp:cNvPr id="0" name=""/>
        <dsp:cNvSpPr/>
      </dsp:nvSpPr>
      <dsp:spPr>
        <a:xfrm>
          <a:off x="992252" y="2657858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보조협력자</a:t>
          </a:r>
          <a:r>
            <a:rPr lang="en-US" altLang="ko-KR" sz="2000" b="1" kern="1200" dirty="0"/>
            <a:t> </a:t>
          </a:r>
          <a:r>
            <a:rPr lang="en-US" altLang="ko-KR" sz="2000" kern="1200" dirty="0"/>
            <a:t>:</a:t>
          </a:r>
          <a:r>
            <a:rPr lang="en-US" sz="2000" kern="1200" dirty="0"/>
            <a:t> </a:t>
          </a:r>
          <a:r>
            <a:rPr lang="ko-KR" sz="1800" kern="1200" dirty="0"/>
            <a:t>사용자</a:t>
          </a:r>
          <a:r>
            <a:rPr lang="ko-KR" altLang="en-US" sz="1800" kern="1200" dirty="0"/>
            <a:t>별 </a:t>
          </a:r>
          <a:r>
            <a:rPr lang="ko-KR" sz="1800" kern="1200" dirty="0"/>
            <a:t> 행동 및 선호도를 인식</a:t>
          </a:r>
          <a:r>
            <a:rPr lang="en-US" altLang="ko-KR" sz="1800" kern="1200" dirty="0"/>
            <a:t> &amp;</a:t>
          </a:r>
          <a:r>
            <a:rPr lang="ko-KR" sz="1800" kern="1200" dirty="0"/>
            <a:t>구별</a:t>
          </a:r>
          <a:endParaRPr lang="ko-KR" altLang="en-US" sz="1800" kern="1200" dirty="0"/>
        </a:p>
      </dsp:txBody>
      <dsp:txXfrm>
        <a:off x="992252" y="2657858"/>
        <a:ext cx="6395157" cy="759331"/>
      </dsp:txXfrm>
    </dsp:sp>
    <dsp:sp modelId="{2E147601-2006-4CED-B1B5-A5F75E7D882D}">
      <dsp:nvSpPr>
        <dsp:cNvPr id="0" name=""/>
        <dsp:cNvSpPr/>
      </dsp:nvSpPr>
      <dsp:spPr>
        <a:xfrm>
          <a:off x="517669" y="2562942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947D-7084-4C24-A080-66F6370171C0}">
      <dsp:nvSpPr>
        <dsp:cNvPr id="0" name=""/>
        <dsp:cNvSpPr/>
      </dsp:nvSpPr>
      <dsp:spPr>
        <a:xfrm>
          <a:off x="556909" y="3797053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목표중심</a:t>
          </a:r>
          <a:r>
            <a:rPr lang="en-US" altLang="ko-KR" sz="2000" b="1" kern="1200" dirty="0"/>
            <a:t> </a:t>
          </a:r>
          <a:r>
            <a:rPr lang="en-US" altLang="ko-KR" sz="1800" kern="1200" dirty="0"/>
            <a:t>: </a:t>
          </a:r>
          <a:r>
            <a:rPr lang="ko-KR" sz="1800" kern="1200" dirty="0"/>
            <a:t>다수의 연결동작</a:t>
          </a:r>
          <a:endParaRPr lang="ko-KR" altLang="en-US" sz="1800" kern="1200" dirty="0"/>
        </a:p>
      </dsp:txBody>
      <dsp:txXfrm>
        <a:off x="556909" y="3797053"/>
        <a:ext cx="6830499" cy="759331"/>
      </dsp:txXfrm>
    </dsp:sp>
    <dsp:sp modelId="{EE9F9358-147B-41B7-89F2-745BA60DA3E4}">
      <dsp:nvSpPr>
        <dsp:cNvPr id="0" name=""/>
        <dsp:cNvSpPr/>
      </dsp:nvSpPr>
      <dsp:spPr>
        <a:xfrm>
          <a:off x="82327" y="370213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8177-FDBA-4186-B02C-35DA78D37528}">
      <dsp:nvSpPr>
        <dsp:cNvPr id="0" name=""/>
        <dsp:cNvSpPr/>
      </dsp:nvSpPr>
      <dsp:spPr>
        <a:xfrm>
          <a:off x="-5580735" y="-854366"/>
          <a:ext cx="6644587" cy="6644587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7D451-ECCE-4A32-B1DA-95CC7CB8386B}">
      <dsp:nvSpPr>
        <dsp:cNvPr id="0" name=""/>
        <dsp:cNvSpPr/>
      </dsp:nvSpPr>
      <dsp:spPr>
        <a:xfrm>
          <a:off x="556909" y="379468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이해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시스템의 패턴과 원리 이해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새로운 상황 대처</a:t>
          </a:r>
        </a:p>
      </dsp:txBody>
      <dsp:txXfrm>
        <a:off x="556909" y="379468"/>
        <a:ext cx="6830499" cy="759331"/>
      </dsp:txXfrm>
    </dsp:sp>
    <dsp:sp modelId="{FEA5E8CD-4327-4FF6-87D2-A39F12B600F5}">
      <dsp:nvSpPr>
        <dsp:cNvPr id="0" name=""/>
        <dsp:cNvSpPr/>
      </dsp:nvSpPr>
      <dsp:spPr>
        <a:xfrm>
          <a:off x="82327" y="284551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35E30-6E3D-4347-81F5-4137B45CC33A}">
      <dsp:nvSpPr>
        <dsp:cNvPr id="0" name=""/>
        <dsp:cNvSpPr/>
      </dsp:nvSpPr>
      <dsp:spPr>
        <a:xfrm>
          <a:off x="992252" y="1518663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협조 조정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상호 연결된 장치들과 학습 결과를 공유 </a:t>
          </a:r>
        </a:p>
      </dsp:txBody>
      <dsp:txXfrm>
        <a:off x="992252" y="1518663"/>
        <a:ext cx="6395157" cy="759331"/>
      </dsp:txXfrm>
    </dsp:sp>
    <dsp:sp modelId="{A02CCF1B-0802-42D7-AACC-A2443EC52FB2}">
      <dsp:nvSpPr>
        <dsp:cNvPr id="0" name=""/>
        <dsp:cNvSpPr/>
      </dsp:nvSpPr>
      <dsp:spPr>
        <a:xfrm>
          <a:off x="517669" y="142374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59C6B-D18F-47B4-995E-AA04735C4F9D}">
      <dsp:nvSpPr>
        <dsp:cNvPr id="0" name=""/>
        <dsp:cNvSpPr/>
      </dsp:nvSpPr>
      <dsp:spPr>
        <a:xfrm>
          <a:off x="992252" y="2657858"/>
          <a:ext cx="6395157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동반자</a:t>
          </a:r>
          <a:r>
            <a:rPr lang="ko-KR" altLang="en-US" sz="20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사용자의 사회적 관계 추론 </a:t>
          </a:r>
          <a:r>
            <a:rPr lang="en-US" altLang="ko-KR" sz="1800" kern="1200" dirty="0"/>
            <a:t>=&gt;                   </a:t>
          </a:r>
          <a:r>
            <a:rPr lang="ko-KR" altLang="en-US" sz="1800" kern="1200" dirty="0"/>
            <a:t>사용자 상호작용 예측하고 지원</a:t>
          </a:r>
        </a:p>
      </dsp:txBody>
      <dsp:txXfrm>
        <a:off x="992252" y="2657858"/>
        <a:ext cx="6395157" cy="759331"/>
      </dsp:txXfrm>
    </dsp:sp>
    <dsp:sp modelId="{2E147601-2006-4CED-B1B5-A5F75E7D882D}">
      <dsp:nvSpPr>
        <dsp:cNvPr id="0" name=""/>
        <dsp:cNvSpPr/>
      </dsp:nvSpPr>
      <dsp:spPr>
        <a:xfrm>
          <a:off x="517669" y="2562942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947D-7084-4C24-A080-66F6370171C0}">
      <dsp:nvSpPr>
        <dsp:cNvPr id="0" name=""/>
        <dsp:cNvSpPr/>
      </dsp:nvSpPr>
      <dsp:spPr>
        <a:xfrm>
          <a:off x="556909" y="3797053"/>
          <a:ext cx="6830499" cy="759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720" tIns="50800" rIns="50800" bIns="508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임무중심</a:t>
          </a:r>
          <a:r>
            <a:rPr lang="ko-KR" altLang="en-US" sz="2900" kern="1200" dirty="0"/>
            <a:t> </a:t>
          </a:r>
          <a:r>
            <a:rPr lang="en-US" altLang="ko-KR" sz="2900" kern="1200" dirty="0"/>
            <a:t>: </a:t>
          </a:r>
          <a:r>
            <a:rPr lang="ko-KR" altLang="en-US" sz="1800" kern="1200" dirty="0"/>
            <a:t>장기적 관점의 동작</a:t>
          </a:r>
        </a:p>
      </dsp:txBody>
      <dsp:txXfrm>
        <a:off x="556909" y="3797053"/>
        <a:ext cx="6830499" cy="759331"/>
      </dsp:txXfrm>
    </dsp:sp>
    <dsp:sp modelId="{EE9F9358-147B-41B7-89F2-745BA60DA3E4}">
      <dsp:nvSpPr>
        <dsp:cNvPr id="0" name=""/>
        <dsp:cNvSpPr/>
      </dsp:nvSpPr>
      <dsp:spPr>
        <a:xfrm>
          <a:off x="82327" y="3702137"/>
          <a:ext cx="949164" cy="9491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A547A-D72C-4E49-8D17-0A86D92BCF8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F170C-59A2-4D37-B9AE-B4F0AC764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Nas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ko-KR" altLang="en-US" dirty="0" err="1"/>
              <a:t>높은인식</a:t>
            </a:r>
            <a:endParaRPr lang="en-US" altLang="ko-KR" dirty="0"/>
          </a:p>
          <a:p>
            <a:r>
              <a:rPr lang="en-US" altLang="ko-KR" dirty="0"/>
              <a:t>Efficient net</a:t>
            </a:r>
            <a:r>
              <a:rPr lang="ko-KR" altLang="en-US" dirty="0"/>
              <a:t>은 이미지분류 성능 좋음</a:t>
            </a:r>
            <a:endParaRPr lang="en-US" altLang="ko-KR" dirty="0"/>
          </a:p>
          <a:p>
            <a:r>
              <a:rPr lang="ko-KR" altLang="en-US" dirty="0"/>
              <a:t>모델의 크기를 </a:t>
            </a:r>
            <a:r>
              <a:rPr lang="ko-KR" altLang="en-US" dirty="0" err="1"/>
              <a:t>키워줄때</a:t>
            </a:r>
            <a:r>
              <a:rPr lang="ko-KR" altLang="en-US" dirty="0"/>
              <a:t> 오토 </a:t>
            </a:r>
            <a:r>
              <a:rPr lang="ko-KR" altLang="en-US" dirty="0" err="1"/>
              <a:t>머신러닝을</a:t>
            </a:r>
            <a:r>
              <a:rPr lang="ko-KR" altLang="en-US" dirty="0"/>
              <a:t> </a:t>
            </a:r>
            <a:r>
              <a:rPr lang="ko-KR" altLang="en-US" dirty="0" err="1"/>
              <a:t>통해찾은</a:t>
            </a:r>
            <a:r>
              <a:rPr lang="ko-KR" altLang="en-US" dirty="0"/>
              <a:t> 초기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F170C-59A2-4D37-B9AE-B4F0AC764B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8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고딕 ExtraBold" panose="020D0904000000000000"/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고딕 ExtraBold" panose="020D090400000000000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고딕 ExtraBold" panose="020D0904000000000000"/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고딕 ExtraBold" panose="020D0904000000000000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고딕 ExtraBold" panose="020D090400000000000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고딕 ExtraBold" panose="020D090400000000000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고딕 ExtraBold" panose="020D090400000000000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 ExtraBold" panose="020D090400000000000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 ExtraBold" panose="020D090400000000000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2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f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고딕 ExtraBold" panose="020D090400000000000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43324" y="2305644"/>
            <a:ext cx="6096000" cy="1387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인공지능</a:t>
            </a:r>
            <a:endParaRPr lang="en-US" altLang="ko-KR" sz="30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학습 알고리즘의 동향</a:t>
            </a:r>
            <a:endParaRPr lang="en-US" altLang="ko-KR" sz="30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29799" y="3583042"/>
            <a:ext cx="40701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최서윤</a:t>
            </a: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ea typeface="나눔고딕 ExtraBold" panose="020D0904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497656" y="3581401"/>
            <a:ext cx="1949572" cy="45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LG</a:t>
            </a:r>
            <a:r>
              <a:rPr lang="ko-KR" altLang="en-US" kern="0" dirty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전자</a:t>
            </a:r>
            <a:r>
              <a:rPr lang="en-US" altLang="ko-KR" kern="0" dirty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, Element</a:t>
            </a:r>
            <a:r>
              <a:rPr lang="ko-KR" altLang="en-US" kern="0" dirty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kern="0" dirty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AI</a:t>
            </a:r>
            <a:endParaRPr lang="ko-KR" altLang="en-US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88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2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학습방법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834773-87F9-4EC6-8171-6326B217B169}"/>
              </a:ext>
            </a:extLst>
          </p:cNvPr>
          <p:cNvGrpSpPr/>
          <p:nvPr/>
        </p:nvGrpSpPr>
        <p:grpSpPr>
          <a:xfrm>
            <a:off x="838593" y="1669963"/>
            <a:ext cx="4420166" cy="2365148"/>
            <a:chOff x="656953" y="2643623"/>
            <a:chExt cx="5534809" cy="32459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847DA6C-D45F-4DD2-B4EF-22C3EBE0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953" y="2928001"/>
              <a:ext cx="5534809" cy="29616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320A00-DAAE-4928-8023-52DAB0F0BA7D}"/>
                </a:ext>
              </a:extLst>
            </p:cNvPr>
            <p:cNvSpPr txBox="1"/>
            <p:nvPr/>
          </p:nvSpPr>
          <p:spPr>
            <a:xfrm>
              <a:off x="2195213" y="2643623"/>
              <a:ext cx="3451316" cy="55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A9F0"/>
                  </a:solidFill>
                </a:rPr>
                <a:t>Transfer Learning</a:t>
              </a:r>
              <a:endParaRPr lang="ko-KR" altLang="en-US" sz="2000" b="1" dirty="0">
                <a:solidFill>
                  <a:srgbClr val="70A9F0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776F39-E956-4575-A44B-FBBD033630AF}"/>
              </a:ext>
            </a:extLst>
          </p:cNvPr>
          <p:cNvCxnSpPr/>
          <p:nvPr/>
        </p:nvCxnSpPr>
        <p:spPr>
          <a:xfrm>
            <a:off x="6283234" y="1763486"/>
            <a:ext cx="0" cy="4663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78FD1C-04C9-4E45-9F8B-B7909494510B}"/>
              </a:ext>
            </a:extLst>
          </p:cNvPr>
          <p:cNvGrpSpPr/>
          <p:nvPr/>
        </p:nvGrpSpPr>
        <p:grpSpPr>
          <a:xfrm>
            <a:off x="405768" y="4314696"/>
            <a:ext cx="5690232" cy="2146079"/>
            <a:chOff x="315893" y="4503971"/>
            <a:chExt cx="5690232" cy="214607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640683-60C5-4C4E-BBA2-3B544E9E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93" y="5070374"/>
              <a:ext cx="5690232" cy="15796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2DFD18-26B3-4E77-A6A1-78441898EFC2}"/>
                </a:ext>
              </a:extLst>
            </p:cNvPr>
            <p:cNvSpPr txBox="1"/>
            <p:nvPr/>
          </p:nvSpPr>
          <p:spPr>
            <a:xfrm>
              <a:off x="2072636" y="4503971"/>
              <a:ext cx="2337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70A9F0"/>
                  </a:solidFill>
                </a:rPr>
                <a:t>Domain Adaption</a:t>
              </a:r>
              <a:endParaRPr lang="ko-KR" altLang="en-US" b="1" dirty="0">
                <a:solidFill>
                  <a:srgbClr val="70A9F0"/>
                </a:solidFill>
              </a:endParaRPr>
            </a:p>
          </p:txBody>
        </p:sp>
      </p:grpSp>
      <p:sp>
        <p:nvSpPr>
          <p:cNvPr id="20" name="달 19">
            <a:extLst>
              <a:ext uri="{FF2B5EF4-FFF2-40B4-BE49-F238E27FC236}">
                <a16:creationId xmlns:a16="http://schemas.microsoft.com/office/drawing/2014/main" id="{9E04E4DF-1B46-4E13-A052-92CFCADF7A94}"/>
              </a:ext>
            </a:extLst>
          </p:cNvPr>
          <p:cNvSpPr/>
          <p:nvPr/>
        </p:nvSpPr>
        <p:spPr>
          <a:xfrm rot="12603783">
            <a:off x="9896000" y="4011674"/>
            <a:ext cx="1764736" cy="3012131"/>
          </a:xfrm>
          <a:prstGeom prst="moon">
            <a:avLst>
              <a:gd name="adj" fmla="val 51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5457530C-43AD-4967-9AC9-CD1C62E2ADDE}"/>
              </a:ext>
            </a:extLst>
          </p:cNvPr>
          <p:cNvSpPr/>
          <p:nvPr/>
        </p:nvSpPr>
        <p:spPr>
          <a:xfrm rot="3798138">
            <a:off x="9978562" y="2305055"/>
            <a:ext cx="1596454" cy="888271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4E4E8D-47E1-46CC-A4A8-0647ABEA2E7C}"/>
              </a:ext>
            </a:extLst>
          </p:cNvPr>
          <p:cNvGrpSpPr/>
          <p:nvPr/>
        </p:nvGrpSpPr>
        <p:grpSpPr>
          <a:xfrm>
            <a:off x="7483702" y="1665513"/>
            <a:ext cx="3553061" cy="4609728"/>
            <a:chOff x="7483702" y="1665513"/>
            <a:chExt cx="3553061" cy="460972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3DE8C7B-7988-4AB3-A583-4A585567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702" y="2260871"/>
              <a:ext cx="3553061" cy="401437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78386A-72F0-41F3-894A-0E6B37BEACBD}"/>
                </a:ext>
              </a:extLst>
            </p:cNvPr>
            <p:cNvSpPr txBox="1"/>
            <p:nvPr/>
          </p:nvSpPr>
          <p:spPr>
            <a:xfrm>
              <a:off x="8080143" y="1665513"/>
              <a:ext cx="2044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A9F0"/>
                  </a:solidFill>
                </a:rPr>
                <a:t>Meta  Learning</a:t>
              </a:r>
              <a:endParaRPr lang="ko-KR" altLang="en-US" sz="2000" b="1" dirty="0">
                <a:solidFill>
                  <a:srgbClr val="70A9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26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3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</a:t>
            </a:r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: 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추론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71E067E-916B-408F-8EE7-58ACA1150BC4}"/>
              </a:ext>
            </a:extLst>
          </p:cNvPr>
          <p:cNvGraphicFramePr/>
          <p:nvPr/>
        </p:nvGraphicFramePr>
        <p:xfrm>
          <a:off x="7108370" y="1777462"/>
          <a:ext cx="5312229" cy="441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FCAA9EE2-6F97-4171-8798-F078A0C79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445741"/>
              </p:ext>
            </p:extLst>
          </p:nvPr>
        </p:nvGraphicFramePr>
        <p:xfrm>
          <a:off x="4258532" y="1665513"/>
          <a:ext cx="7456366" cy="49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A6FCA4-09D9-4556-AA6B-6DB7027065BE}"/>
              </a:ext>
            </a:extLst>
          </p:cNvPr>
          <p:cNvSpPr txBox="1"/>
          <p:nvPr/>
        </p:nvSpPr>
        <p:spPr>
          <a:xfrm flipH="1">
            <a:off x="4497673" y="2129246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환경인식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2E91D-0F8D-4C7C-A9A2-C49393236A20}"/>
              </a:ext>
            </a:extLst>
          </p:cNvPr>
          <p:cNvSpPr txBox="1"/>
          <p:nvPr/>
        </p:nvSpPr>
        <p:spPr>
          <a:xfrm flipH="1">
            <a:off x="4901552" y="3265157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협업형태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F0DD9-9851-4444-9463-7930B195EDD6}"/>
              </a:ext>
            </a:extLst>
          </p:cNvPr>
          <p:cNvSpPr txBox="1"/>
          <p:nvPr/>
        </p:nvSpPr>
        <p:spPr>
          <a:xfrm flipH="1">
            <a:off x="4778142" y="4413016"/>
            <a:ext cx="100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사용자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이해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4030F-9D71-4E82-88A4-B12D99B61E40}"/>
              </a:ext>
            </a:extLst>
          </p:cNvPr>
          <p:cNvSpPr txBox="1"/>
          <p:nvPr/>
        </p:nvSpPr>
        <p:spPr>
          <a:xfrm flipH="1">
            <a:off x="4405219" y="5690861"/>
            <a:ext cx="8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자율성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52678-8988-4629-9206-90E36FD741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1866" y="2585627"/>
            <a:ext cx="2619375" cy="13811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3E566A0-DAD4-4342-8657-6D882404CA7E}"/>
              </a:ext>
            </a:extLst>
          </p:cNvPr>
          <p:cNvGrpSpPr/>
          <p:nvPr/>
        </p:nvGrpSpPr>
        <p:grpSpPr>
          <a:xfrm>
            <a:off x="1713838" y="4493559"/>
            <a:ext cx="1933575" cy="1489154"/>
            <a:chOff x="229158" y="3162778"/>
            <a:chExt cx="1933575" cy="148915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547DEC5-A784-438D-9BB6-ADB094CAB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9158" y="3394632"/>
              <a:ext cx="1933575" cy="1257300"/>
            </a:xfrm>
            <a:prstGeom prst="rect">
              <a:avLst/>
            </a:prstGeom>
          </p:spPr>
        </p:pic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F6AEE8C5-FC3A-46A0-881A-AE2E43EDB735}"/>
                </a:ext>
              </a:extLst>
            </p:cNvPr>
            <p:cNvSpPr/>
            <p:nvPr/>
          </p:nvSpPr>
          <p:spPr>
            <a:xfrm>
              <a:off x="1558749" y="3162778"/>
              <a:ext cx="603984" cy="532443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6DB256-F135-4C07-AE12-4E2F5738C6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685" y="3245996"/>
            <a:ext cx="2057400" cy="165735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587E5F9D-F680-4F07-AC6A-2809CE409C04}"/>
              </a:ext>
            </a:extLst>
          </p:cNvPr>
          <p:cNvSpPr/>
          <p:nvPr/>
        </p:nvSpPr>
        <p:spPr>
          <a:xfrm>
            <a:off x="268467" y="1940722"/>
            <a:ext cx="4363243" cy="4301050"/>
          </a:xfrm>
          <a:prstGeom prst="ellipse">
            <a:avLst/>
          </a:prstGeom>
          <a:noFill/>
          <a:ln w="38100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8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3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</a:t>
            </a:r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 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학습방법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71E067E-916B-408F-8EE7-58ACA1150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890071"/>
              </p:ext>
            </p:extLst>
          </p:nvPr>
        </p:nvGraphicFramePr>
        <p:xfrm>
          <a:off x="7108370" y="1777462"/>
          <a:ext cx="5312229" cy="441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1755C75-D531-49A5-966D-45677D1C45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158"/>
          <a:stretch/>
        </p:blipFill>
        <p:spPr>
          <a:xfrm>
            <a:off x="577672" y="4098463"/>
            <a:ext cx="4867275" cy="20145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0FE926-60DF-4A19-AA3B-68752D17E8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027" t="49158" r="-1"/>
          <a:stretch/>
        </p:blipFill>
        <p:spPr>
          <a:xfrm>
            <a:off x="479020" y="2280715"/>
            <a:ext cx="4965927" cy="2014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AD303-7962-4195-86B6-42D608580408}"/>
              </a:ext>
            </a:extLst>
          </p:cNvPr>
          <p:cNvSpPr txBox="1"/>
          <p:nvPr/>
        </p:nvSpPr>
        <p:spPr>
          <a:xfrm>
            <a:off x="842942" y="1822425"/>
            <a:ext cx="477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A9F0"/>
                </a:solidFill>
              </a:rPr>
              <a:t>Causal Inference</a:t>
            </a:r>
            <a:endParaRPr lang="ko-KR" altLang="en-US" sz="2000" b="1" dirty="0">
              <a:solidFill>
                <a:srgbClr val="70A9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2E62-429F-4B49-96ED-1D353784DDCD}"/>
              </a:ext>
            </a:extLst>
          </p:cNvPr>
          <p:cNvSpPr txBox="1"/>
          <p:nvPr/>
        </p:nvSpPr>
        <p:spPr>
          <a:xfrm flipH="1">
            <a:off x="821527" y="3867225"/>
            <a:ext cx="458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사람이 숨을 </a:t>
            </a:r>
            <a:r>
              <a:rPr lang="ko-KR" altLang="en-US" sz="15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못쉬면</a:t>
            </a:r>
            <a:r>
              <a:rPr lang="ko-KR" altLang="en-US" sz="15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죽는다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EDC50-F6EE-432C-85D7-65EFC1D2FFBD}"/>
              </a:ext>
            </a:extLst>
          </p:cNvPr>
          <p:cNvSpPr txBox="1"/>
          <p:nvPr/>
        </p:nvSpPr>
        <p:spPr>
          <a:xfrm>
            <a:off x="771044" y="6113046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숨쉬는 사람들은 전부 죽는다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2BD735-0C80-49E3-9794-404CD93B1DF1}"/>
              </a:ext>
            </a:extLst>
          </p:cNvPr>
          <p:cNvSpPr txBox="1"/>
          <p:nvPr/>
        </p:nvSpPr>
        <p:spPr>
          <a:xfrm>
            <a:off x="6133278" y="1836401"/>
            <a:ext cx="53122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70A9F0"/>
                </a:solidFill>
              </a:rPr>
              <a:t>인과관계를 설명하기 위한 방법 </a:t>
            </a:r>
            <a:r>
              <a:rPr lang="en-US" altLang="ko-KR" sz="2200" b="1" dirty="0">
                <a:solidFill>
                  <a:srgbClr val="70A9F0"/>
                </a:solidFill>
              </a:rPr>
              <a:t>2</a:t>
            </a:r>
            <a:r>
              <a:rPr lang="ko-KR" altLang="en-US" sz="2200" b="1" dirty="0">
                <a:solidFill>
                  <a:srgbClr val="70A9F0"/>
                </a:solidFill>
              </a:rPr>
              <a:t>가지</a:t>
            </a:r>
            <a:endParaRPr lang="en-US" altLang="ko-KR" sz="2200" b="1" dirty="0">
              <a:solidFill>
                <a:srgbClr val="70A9F0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70A9F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rgbClr val="70A9F0"/>
                </a:solidFill>
              </a:rPr>
              <a:t>Potential Outcomes (</a:t>
            </a:r>
            <a:r>
              <a:rPr lang="ko-KR" altLang="en-US" sz="2000" dirty="0">
                <a:solidFill>
                  <a:srgbClr val="70A9F0"/>
                </a:solidFill>
              </a:rPr>
              <a:t>선</a:t>
            </a:r>
            <a:r>
              <a:rPr lang="ko-KR" altLang="en-US" sz="2000" i="1" dirty="0">
                <a:solidFill>
                  <a:srgbClr val="70A9F0"/>
                </a:solidFill>
              </a:rPr>
              <a:t>택지 </a:t>
            </a:r>
            <a:r>
              <a:rPr lang="en-US" altLang="ko-KR" sz="2000" i="1" dirty="0">
                <a:solidFill>
                  <a:srgbClr val="70A9F0"/>
                </a:solidFill>
              </a:rPr>
              <a:t> A or  B) </a:t>
            </a:r>
            <a:br>
              <a:rPr lang="en-US" altLang="ko-KR" sz="2000" b="1" dirty="0">
                <a:solidFill>
                  <a:srgbClr val="70A9F0"/>
                </a:solidFill>
              </a:rPr>
            </a:br>
            <a:r>
              <a:rPr lang="en-US" altLang="ko-KR" sz="2000" b="1" dirty="0">
                <a:solidFill>
                  <a:srgbClr val="70A9F0"/>
                </a:solidFill>
              </a:rPr>
              <a:t> </a:t>
            </a:r>
            <a:r>
              <a:rPr lang="en-US" altLang="ko-KR" dirty="0">
                <a:solidFill>
                  <a:srgbClr val="70A9F0"/>
                </a:solidFill>
              </a:rPr>
              <a:t>1.1 Matching</a:t>
            </a:r>
          </a:p>
          <a:p>
            <a:pPr lvl="1"/>
            <a:r>
              <a:rPr lang="en-US" altLang="ko-KR" sz="1700" dirty="0">
                <a:solidFill>
                  <a:srgbClr val="70A9F0"/>
                </a:solidFill>
              </a:rPr>
              <a:t> - </a:t>
            </a:r>
            <a:r>
              <a:rPr lang="ko-KR" altLang="en-US" sz="1700" dirty="0">
                <a:solidFill>
                  <a:srgbClr val="70A9F0"/>
                </a:solidFill>
              </a:rPr>
              <a:t>비슷한 조건의 결과로 예측</a:t>
            </a:r>
            <a:endParaRPr lang="en-US" altLang="ko-KR" sz="1700" dirty="0">
              <a:solidFill>
                <a:srgbClr val="70A9F0"/>
              </a:solidFill>
            </a:endParaRPr>
          </a:p>
          <a:p>
            <a:pPr lvl="1"/>
            <a:endParaRPr lang="en-US" altLang="ko-KR" sz="1700" dirty="0">
              <a:solidFill>
                <a:srgbClr val="70A9F0"/>
              </a:solidFill>
            </a:endParaRPr>
          </a:p>
          <a:p>
            <a:pPr lvl="1"/>
            <a:r>
              <a:rPr lang="en-US" altLang="ko-KR" dirty="0">
                <a:solidFill>
                  <a:srgbClr val="70A9F0"/>
                </a:solidFill>
              </a:rPr>
              <a:t>1.2 Stratification</a:t>
            </a:r>
          </a:p>
          <a:p>
            <a:pPr lvl="1"/>
            <a:r>
              <a:rPr lang="en-US" altLang="ko-KR" b="1" dirty="0">
                <a:solidFill>
                  <a:srgbClr val="70A9F0"/>
                </a:solidFill>
              </a:rPr>
              <a:t> -  </a:t>
            </a:r>
            <a:r>
              <a:rPr lang="ko-KR" altLang="en-US" sz="1700" dirty="0">
                <a:solidFill>
                  <a:srgbClr val="70A9F0"/>
                </a:solidFill>
              </a:rPr>
              <a:t>같은 특성끼리 그룹화 </a:t>
            </a:r>
            <a:endParaRPr lang="en-US" altLang="ko-KR" sz="1700" dirty="0">
              <a:solidFill>
                <a:srgbClr val="70A9F0"/>
              </a:solidFill>
            </a:endParaRPr>
          </a:p>
          <a:p>
            <a:pPr lvl="1"/>
            <a:r>
              <a:rPr lang="en-US" altLang="ko-KR" sz="1700" dirty="0">
                <a:solidFill>
                  <a:srgbClr val="70A9F0"/>
                </a:solidFill>
              </a:rPr>
              <a:t> -  </a:t>
            </a:r>
            <a:r>
              <a:rPr lang="ko-KR" altLang="en-US" sz="1700" dirty="0">
                <a:solidFill>
                  <a:srgbClr val="70A9F0"/>
                </a:solidFill>
              </a:rPr>
              <a:t>그룹별 평균 도출</a:t>
            </a:r>
            <a:endParaRPr lang="en-US" altLang="ko-KR" sz="1700" dirty="0">
              <a:solidFill>
                <a:srgbClr val="70A9F0"/>
              </a:solidFill>
            </a:endParaRPr>
          </a:p>
          <a:p>
            <a:pPr lvl="1"/>
            <a:endParaRPr lang="en-US" altLang="ko-KR" b="1" dirty="0">
              <a:solidFill>
                <a:srgbClr val="70A9F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rgbClr val="70A9F0"/>
                </a:solidFill>
              </a:rPr>
              <a:t>Causal Graphic Model</a:t>
            </a:r>
          </a:p>
          <a:p>
            <a:endParaRPr lang="en-US" altLang="ko-KR" sz="2000" b="1" dirty="0">
              <a:solidFill>
                <a:srgbClr val="70A9F0"/>
              </a:solidFill>
            </a:endParaRPr>
          </a:p>
          <a:p>
            <a:r>
              <a:rPr lang="en-US" altLang="ko-KR" b="1" dirty="0">
                <a:solidFill>
                  <a:srgbClr val="70A9F0"/>
                </a:solidFill>
              </a:rPr>
              <a:t>       -</a:t>
            </a:r>
            <a:r>
              <a:rPr lang="en-US" altLang="ko-KR" dirty="0">
                <a:solidFill>
                  <a:srgbClr val="70A9F0"/>
                </a:solidFill>
              </a:rPr>
              <a:t> </a:t>
            </a:r>
            <a:r>
              <a:rPr lang="ko-KR" altLang="en-US" sz="1700" dirty="0">
                <a:solidFill>
                  <a:srgbClr val="70A9F0"/>
                </a:solidFill>
              </a:rPr>
              <a:t>데이터의 생성과정을 그래프로 표현</a:t>
            </a:r>
            <a:endParaRPr lang="en-US" altLang="ko-KR" sz="1700" dirty="0">
              <a:solidFill>
                <a:srgbClr val="70A9F0"/>
              </a:solidFill>
            </a:endParaRPr>
          </a:p>
          <a:p>
            <a:r>
              <a:rPr lang="en-US" altLang="ko-KR" sz="1700" dirty="0">
                <a:solidFill>
                  <a:srgbClr val="70A9F0"/>
                </a:solidFill>
              </a:rPr>
              <a:t>       - </a:t>
            </a:r>
            <a:r>
              <a:rPr lang="ko-KR" altLang="en-US" sz="1700" dirty="0">
                <a:solidFill>
                  <a:srgbClr val="70A9F0"/>
                </a:solidFill>
              </a:rPr>
              <a:t>변수간 관계를 바탕으로 인과관계 이해</a:t>
            </a:r>
            <a:endParaRPr lang="en-US" altLang="ko-KR" sz="17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1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4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</a:t>
            </a:r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: 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탐구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71E067E-916B-408F-8EE7-58ACA1150BC4}"/>
              </a:ext>
            </a:extLst>
          </p:cNvPr>
          <p:cNvGraphicFramePr/>
          <p:nvPr/>
        </p:nvGraphicFramePr>
        <p:xfrm>
          <a:off x="7108370" y="1777462"/>
          <a:ext cx="5312229" cy="441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FCAA9EE2-6F97-4171-8798-F078A0C79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648780"/>
              </p:ext>
            </p:extLst>
          </p:nvPr>
        </p:nvGraphicFramePr>
        <p:xfrm>
          <a:off x="4258532" y="1665513"/>
          <a:ext cx="7456366" cy="49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A6FCA4-09D9-4556-AA6B-6DB7027065BE}"/>
              </a:ext>
            </a:extLst>
          </p:cNvPr>
          <p:cNvSpPr txBox="1"/>
          <p:nvPr/>
        </p:nvSpPr>
        <p:spPr>
          <a:xfrm flipH="1">
            <a:off x="4497673" y="2129246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환경인식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2E91D-0F8D-4C7C-A9A2-C49393236A20}"/>
              </a:ext>
            </a:extLst>
          </p:cNvPr>
          <p:cNvSpPr txBox="1"/>
          <p:nvPr/>
        </p:nvSpPr>
        <p:spPr>
          <a:xfrm flipH="1">
            <a:off x="4901552" y="3265157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협업형태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F0DD9-9851-4444-9463-7930B195EDD6}"/>
              </a:ext>
            </a:extLst>
          </p:cNvPr>
          <p:cNvSpPr txBox="1"/>
          <p:nvPr/>
        </p:nvSpPr>
        <p:spPr>
          <a:xfrm flipH="1">
            <a:off x="4778142" y="4413016"/>
            <a:ext cx="100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사용자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이해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4030F-9D71-4E82-88A4-B12D99B61E40}"/>
              </a:ext>
            </a:extLst>
          </p:cNvPr>
          <p:cNvSpPr txBox="1"/>
          <p:nvPr/>
        </p:nvSpPr>
        <p:spPr>
          <a:xfrm flipH="1">
            <a:off x="4405219" y="5690861"/>
            <a:ext cx="8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자율성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6D411D-5579-4BFC-82C4-683AA767B4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831" y="3517601"/>
            <a:ext cx="1295400" cy="1943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35A696-C397-4EE7-8B12-EF5E82CC81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0444" y="1946902"/>
            <a:ext cx="2524125" cy="16573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86A7B02-0311-4203-8438-232BC2F1483C}"/>
              </a:ext>
            </a:extLst>
          </p:cNvPr>
          <p:cNvGrpSpPr/>
          <p:nvPr/>
        </p:nvGrpSpPr>
        <p:grpSpPr>
          <a:xfrm>
            <a:off x="2079821" y="3879461"/>
            <a:ext cx="2261742" cy="1867873"/>
            <a:chOff x="2079821" y="3879461"/>
            <a:chExt cx="2261742" cy="18678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BC89C4-3DED-4FCD-9327-81B31DDB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0838" y="3985209"/>
              <a:ext cx="1990725" cy="1762125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ED83688-93D7-4D1C-8FE3-C641E6480D56}"/>
                </a:ext>
              </a:extLst>
            </p:cNvPr>
            <p:cNvSpPr/>
            <p:nvPr/>
          </p:nvSpPr>
          <p:spPr>
            <a:xfrm>
              <a:off x="2079821" y="3879461"/>
              <a:ext cx="617576" cy="6277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C6CAF021-F6DD-4A93-A69F-3D953113E70D}"/>
              </a:ext>
            </a:extLst>
          </p:cNvPr>
          <p:cNvSpPr/>
          <p:nvPr/>
        </p:nvSpPr>
        <p:spPr>
          <a:xfrm>
            <a:off x="268467" y="1940722"/>
            <a:ext cx="4363243" cy="4301050"/>
          </a:xfrm>
          <a:prstGeom prst="ellipse">
            <a:avLst/>
          </a:prstGeom>
          <a:noFill/>
          <a:ln w="38100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1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4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학습방법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D8627A-EEB7-4DC9-BD86-E67762B7E629}"/>
              </a:ext>
            </a:extLst>
          </p:cNvPr>
          <p:cNvGrpSpPr/>
          <p:nvPr/>
        </p:nvGrpSpPr>
        <p:grpSpPr>
          <a:xfrm>
            <a:off x="7060123" y="1993882"/>
            <a:ext cx="4119345" cy="3950169"/>
            <a:chOff x="6350054" y="1892889"/>
            <a:chExt cx="4119345" cy="3950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F3F4F7-FE82-4C02-A468-309EB6B15B3F}"/>
                </a:ext>
              </a:extLst>
            </p:cNvPr>
            <p:cNvSpPr txBox="1"/>
            <p:nvPr/>
          </p:nvSpPr>
          <p:spPr>
            <a:xfrm>
              <a:off x="6350054" y="1892889"/>
              <a:ext cx="4119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dirty="0">
                  <a:solidFill>
                    <a:srgbClr val="70A9F0"/>
                  </a:solidFill>
                </a:rPr>
                <a:t>어떤 데이터를 먼저 </a:t>
              </a:r>
              <a:r>
                <a:rPr lang="ko-KR" altLang="en-US" sz="2000" b="1" i="1" dirty="0" err="1">
                  <a:solidFill>
                    <a:srgbClr val="70A9F0"/>
                  </a:solidFill>
                </a:rPr>
                <a:t>라벨링할까</a:t>
              </a:r>
              <a:r>
                <a:rPr lang="en-US" altLang="ko-KR" sz="2000" b="1" i="1" dirty="0">
                  <a:solidFill>
                    <a:srgbClr val="70A9F0"/>
                  </a:solidFill>
                </a:rPr>
                <a:t>?</a:t>
              </a:r>
              <a:endParaRPr lang="ko-KR" altLang="en-US" sz="2000" b="1" i="1" dirty="0">
                <a:solidFill>
                  <a:srgbClr val="70A9F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A0C930-AB41-4B2C-B672-426501639E55}"/>
                </a:ext>
              </a:extLst>
            </p:cNvPr>
            <p:cNvSpPr txBox="1"/>
            <p:nvPr/>
          </p:nvSpPr>
          <p:spPr>
            <a:xfrm>
              <a:off x="6350054" y="2703737"/>
              <a:ext cx="40021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Uncertainty Sampling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 문제 중 확신이 가장 </a:t>
              </a:r>
              <a:r>
                <a:rPr lang="ko-KR" altLang="en-US" b="1" dirty="0" err="1">
                  <a:solidFill>
                    <a:srgbClr val="70A9F0"/>
                  </a:solidFill>
                </a:rPr>
                <a:t>없는것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Query by Committee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 동일 문제 상반된 답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Expected Model Change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→기존의 생각을 가장 많이 바꿈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Expected Error Reduction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 시행착오를 줄여줄 수 있는 문제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B61D42-BA27-4DFD-BF67-F6912A76553A}"/>
              </a:ext>
            </a:extLst>
          </p:cNvPr>
          <p:cNvGrpSpPr/>
          <p:nvPr/>
        </p:nvGrpSpPr>
        <p:grpSpPr>
          <a:xfrm>
            <a:off x="766550" y="2057458"/>
            <a:ext cx="5075428" cy="3823017"/>
            <a:chOff x="688034" y="2091814"/>
            <a:chExt cx="5075428" cy="382301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46B564-6DF9-4464-9050-C546DD87A0F8}"/>
                </a:ext>
              </a:extLst>
            </p:cNvPr>
            <p:cNvGrpSpPr/>
            <p:nvPr/>
          </p:nvGrpSpPr>
          <p:grpSpPr>
            <a:xfrm>
              <a:off x="844165" y="2091814"/>
              <a:ext cx="4572000" cy="3091537"/>
              <a:chOff x="133281" y="1865567"/>
              <a:chExt cx="4572000" cy="3091537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0150843-9584-4898-9E8B-0A4C7F310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281" y="2285908"/>
                <a:ext cx="4572000" cy="267119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B41A7-D797-4C08-85CD-E8E983D1F665}"/>
                  </a:ext>
                </a:extLst>
              </p:cNvPr>
              <p:cNvSpPr txBox="1"/>
              <p:nvPr/>
            </p:nvSpPr>
            <p:spPr>
              <a:xfrm>
                <a:off x="1354840" y="1865567"/>
                <a:ext cx="3050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A9F0"/>
                    </a:solidFill>
                  </a:rPr>
                  <a:t>기존 </a:t>
                </a:r>
                <a:r>
                  <a:rPr lang="en-US" altLang="ko-KR" sz="2000" b="1" dirty="0">
                    <a:solidFill>
                      <a:srgbClr val="70A9F0"/>
                    </a:solidFill>
                  </a:rPr>
                  <a:t>: Active Learning</a:t>
                </a:r>
                <a:endParaRPr lang="ko-KR" altLang="en-US" sz="2000" b="1" dirty="0">
                  <a:solidFill>
                    <a:srgbClr val="70A9F0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B05F62-E5B7-45DD-8C52-34512AFF386E}"/>
                </a:ext>
              </a:extLst>
            </p:cNvPr>
            <p:cNvSpPr txBox="1"/>
            <p:nvPr/>
          </p:nvSpPr>
          <p:spPr>
            <a:xfrm>
              <a:off x="688034" y="5268500"/>
              <a:ext cx="50754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70A9F0"/>
                  </a:solidFill>
                </a:rPr>
                <a:t>학습 알고리즘이 사용자에게 질의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r>
                <a:rPr lang="en-US" altLang="ko-KR" b="1" dirty="0">
                  <a:solidFill>
                    <a:srgbClr val="70A9F0"/>
                  </a:solidFill>
                </a:rPr>
                <a:t>   </a:t>
              </a:r>
              <a:r>
                <a:rPr lang="ko-KR" altLang="en-US" b="1" dirty="0">
                  <a:solidFill>
                    <a:srgbClr val="70A9F0"/>
                  </a:solidFill>
                </a:rPr>
                <a:t>→ 기존 데이터로 새로운 데이터에 라벨 지정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4B578C-31D4-4BE7-9BF4-B7E9636FADB9}"/>
              </a:ext>
            </a:extLst>
          </p:cNvPr>
          <p:cNvSpPr/>
          <p:nvPr/>
        </p:nvSpPr>
        <p:spPr>
          <a:xfrm>
            <a:off x="742445" y="1685266"/>
            <a:ext cx="5251835" cy="4567402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49727-22A1-40CC-AB80-8969CB7A7808}"/>
              </a:ext>
            </a:extLst>
          </p:cNvPr>
          <p:cNvSpPr/>
          <p:nvPr/>
        </p:nvSpPr>
        <p:spPr>
          <a:xfrm>
            <a:off x="6493879" y="1685266"/>
            <a:ext cx="5251835" cy="4567402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2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4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학습방법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D8627A-EEB7-4DC9-BD86-E67762B7E629}"/>
              </a:ext>
            </a:extLst>
          </p:cNvPr>
          <p:cNvGrpSpPr/>
          <p:nvPr/>
        </p:nvGrpSpPr>
        <p:grpSpPr>
          <a:xfrm>
            <a:off x="7060123" y="1993882"/>
            <a:ext cx="4119345" cy="3950169"/>
            <a:chOff x="6350054" y="1892889"/>
            <a:chExt cx="4119345" cy="3950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F3F4F7-FE82-4C02-A468-309EB6B15B3F}"/>
                </a:ext>
              </a:extLst>
            </p:cNvPr>
            <p:cNvSpPr txBox="1"/>
            <p:nvPr/>
          </p:nvSpPr>
          <p:spPr>
            <a:xfrm>
              <a:off x="6350054" y="1892889"/>
              <a:ext cx="4119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dirty="0">
                  <a:solidFill>
                    <a:srgbClr val="70A9F0"/>
                  </a:solidFill>
                </a:rPr>
                <a:t>어떤 데이터를 먼저 </a:t>
              </a:r>
              <a:r>
                <a:rPr lang="ko-KR" altLang="en-US" sz="2000" b="1" i="1" dirty="0" err="1">
                  <a:solidFill>
                    <a:srgbClr val="70A9F0"/>
                  </a:solidFill>
                </a:rPr>
                <a:t>라벨링할까</a:t>
              </a:r>
              <a:r>
                <a:rPr lang="en-US" altLang="ko-KR" sz="2000" b="1" i="1" dirty="0">
                  <a:solidFill>
                    <a:srgbClr val="70A9F0"/>
                  </a:solidFill>
                </a:rPr>
                <a:t>?</a:t>
              </a:r>
              <a:endParaRPr lang="ko-KR" altLang="en-US" sz="2000" b="1" i="1" dirty="0">
                <a:solidFill>
                  <a:srgbClr val="70A9F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A0C930-AB41-4B2C-B672-426501639E55}"/>
                </a:ext>
              </a:extLst>
            </p:cNvPr>
            <p:cNvSpPr txBox="1"/>
            <p:nvPr/>
          </p:nvSpPr>
          <p:spPr>
            <a:xfrm>
              <a:off x="6350054" y="2703737"/>
              <a:ext cx="40021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Uncertainty Sampling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 문제 중 확신이 가장 </a:t>
              </a:r>
              <a:r>
                <a:rPr lang="ko-KR" altLang="en-US" b="1" dirty="0" err="1">
                  <a:solidFill>
                    <a:srgbClr val="70A9F0"/>
                  </a:solidFill>
                </a:rPr>
                <a:t>없는것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Query by Committee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 동일 문제 상반된 답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Expected Model Change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→기존의 생각을 가장 많이 바꿈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endParaRPr lang="en-US" altLang="ko-KR" b="1" dirty="0">
                <a:solidFill>
                  <a:srgbClr val="70A9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70A9F0"/>
                  </a:solidFill>
                </a:rPr>
                <a:t>Expected Error Reduction</a:t>
              </a:r>
            </a:p>
            <a:p>
              <a:r>
                <a:rPr lang="ko-KR" altLang="en-US" b="1" dirty="0">
                  <a:solidFill>
                    <a:srgbClr val="70A9F0"/>
                  </a:solidFill>
                </a:rPr>
                <a:t>→ 시행착오를 줄여줄 수 있는 문제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B61D42-BA27-4DFD-BF67-F6912A76553A}"/>
              </a:ext>
            </a:extLst>
          </p:cNvPr>
          <p:cNvGrpSpPr/>
          <p:nvPr/>
        </p:nvGrpSpPr>
        <p:grpSpPr>
          <a:xfrm>
            <a:off x="766550" y="2057458"/>
            <a:ext cx="5075428" cy="3823017"/>
            <a:chOff x="688034" y="2091814"/>
            <a:chExt cx="5075428" cy="382301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46B564-6DF9-4464-9050-C546DD87A0F8}"/>
                </a:ext>
              </a:extLst>
            </p:cNvPr>
            <p:cNvGrpSpPr/>
            <p:nvPr/>
          </p:nvGrpSpPr>
          <p:grpSpPr>
            <a:xfrm>
              <a:off x="844165" y="2091814"/>
              <a:ext cx="4572000" cy="3091537"/>
              <a:chOff x="133281" y="1865567"/>
              <a:chExt cx="4572000" cy="3091537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0150843-9584-4898-9E8B-0A4C7F310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281" y="2285908"/>
                <a:ext cx="4572000" cy="267119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B41A7-D797-4C08-85CD-E8E983D1F665}"/>
                  </a:ext>
                </a:extLst>
              </p:cNvPr>
              <p:cNvSpPr txBox="1"/>
              <p:nvPr/>
            </p:nvSpPr>
            <p:spPr>
              <a:xfrm>
                <a:off x="1354840" y="1865567"/>
                <a:ext cx="3050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A9F0"/>
                    </a:solidFill>
                  </a:rPr>
                  <a:t>기존 </a:t>
                </a:r>
                <a:r>
                  <a:rPr lang="en-US" altLang="ko-KR" sz="2000" b="1" dirty="0">
                    <a:solidFill>
                      <a:srgbClr val="70A9F0"/>
                    </a:solidFill>
                  </a:rPr>
                  <a:t>: Active Learning</a:t>
                </a:r>
                <a:endParaRPr lang="ko-KR" altLang="en-US" sz="2000" b="1" dirty="0">
                  <a:solidFill>
                    <a:srgbClr val="70A9F0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B05F62-E5B7-45DD-8C52-34512AFF386E}"/>
                </a:ext>
              </a:extLst>
            </p:cNvPr>
            <p:cNvSpPr txBox="1"/>
            <p:nvPr/>
          </p:nvSpPr>
          <p:spPr>
            <a:xfrm>
              <a:off x="688034" y="5268500"/>
              <a:ext cx="50754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70A9F0"/>
                  </a:solidFill>
                </a:rPr>
                <a:t>학습 알고리즘이 사용자에게 질의</a:t>
              </a:r>
              <a:endParaRPr lang="en-US" altLang="ko-KR" b="1" dirty="0">
                <a:solidFill>
                  <a:srgbClr val="70A9F0"/>
                </a:solidFill>
              </a:endParaRPr>
            </a:p>
            <a:p>
              <a:r>
                <a:rPr lang="en-US" altLang="ko-KR" b="1" dirty="0">
                  <a:solidFill>
                    <a:srgbClr val="70A9F0"/>
                  </a:solidFill>
                </a:rPr>
                <a:t>   </a:t>
              </a:r>
              <a:r>
                <a:rPr lang="ko-KR" altLang="en-US" b="1" dirty="0">
                  <a:solidFill>
                    <a:srgbClr val="70A9F0"/>
                  </a:solidFill>
                </a:rPr>
                <a:t>→ 기존 데이터로 새로운 데이터에 라벨 지정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4B578C-31D4-4BE7-9BF4-B7E9636FADB9}"/>
              </a:ext>
            </a:extLst>
          </p:cNvPr>
          <p:cNvSpPr/>
          <p:nvPr/>
        </p:nvSpPr>
        <p:spPr>
          <a:xfrm>
            <a:off x="742445" y="1685266"/>
            <a:ext cx="5251835" cy="4567402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49727-22A1-40CC-AB80-8969CB7A7808}"/>
              </a:ext>
            </a:extLst>
          </p:cNvPr>
          <p:cNvSpPr/>
          <p:nvPr/>
        </p:nvSpPr>
        <p:spPr>
          <a:xfrm>
            <a:off x="6493879" y="1685266"/>
            <a:ext cx="5251835" cy="4567402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C8ECE-2980-44B3-8971-2CACB31D0BF4}"/>
              </a:ext>
            </a:extLst>
          </p:cNvPr>
          <p:cNvSpPr txBox="1"/>
          <p:nvPr/>
        </p:nvSpPr>
        <p:spPr>
          <a:xfrm>
            <a:off x="1434581" y="2439770"/>
            <a:ext cx="10118595" cy="3016210"/>
          </a:xfrm>
          <a:prstGeom prst="rect">
            <a:avLst/>
          </a:prstGeom>
          <a:solidFill>
            <a:srgbClr val="70A9F0">
              <a:alpha val="78000"/>
            </a:srgb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en-US" altLang="ko-KR" sz="3800" dirty="0"/>
          </a:p>
          <a:p>
            <a:pPr algn="ctr"/>
            <a:r>
              <a:rPr lang="ko-KR" altLang="en-US" sz="3800" dirty="0"/>
              <a:t>현재 학습 상태에 도움이 될 데이터 선별 가능</a:t>
            </a:r>
            <a:endParaRPr lang="en-US" altLang="ko-KR" sz="3800" dirty="0"/>
          </a:p>
          <a:p>
            <a:pPr algn="ctr"/>
            <a:endParaRPr lang="en-US" altLang="ko-KR" sz="3800" dirty="0"/>
          </a:p>
          <a:p>
            <a:pPr algn="ctr"/>
            <a:r>
              <a:rPr lang="ko-KR" altLang="en-US" sz="3800" dirty="0"/>
              <a:t>△ 필요한 새로운 데이터 생성 불가능</a:t>
            </a:r>
            <a:endParaRPr lang="en-US" altLang="ko-KR" sz="3800" dirty="0"/>
          </a:p>
          <a:p>
            <a:pPr algn="ctr"/>
            <a:endParaRPr lang="ko-KR" alt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3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4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학습방법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C8FB071-B6DF-4C85-94B0-EE7967E3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2980735"/>
            <a:ext cx="4772025" cy="297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34D546-972B-4809-B9E5-5FCE23F73424}"/>
              </a:ext>
            </a:extLst>
          </p:cNvPr>
          <p:cNvSpPr txBox="1"/>
          <p:nvPr/>
        </p:nvSpPr>
        <p:spPr>
          <a:xfrm>
            <a:off x="609600" y="1881942"/>
            <a:ext cx="626827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70A9F0"/>
                </a:solidFill>
              </a:rPr>
              <a:t>제안 </a:t>
            </a:r>
            <a:r>
              <a:rPr lang="en-US" altLang="ko-KR" sz="2200" b="1" dirty="0">
                <a:solidFill>
                  <a:srgbClr val="70A9F0"/>
                </a:solidFill>
              </a:rPr>
              <a:t>: Adversarial Attack</a:t>
            </a:r>
            <a:r>
              <a:rPr lang="ko-KR" altLang="en-US" sz="2200" b="1" dirty="0">
                <a:solidFill>
                  <a:srgbClr val="70A9F0"/>
                </a:solidFill>
              </a:rPr>
              <a:t>에 강인한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957BE-39BF-4B50-8CFA-6872F4DD6459}"/>
              </a:ext>
            </a:extLst>
          </p:cNvPr>
          <p:cNvSpPr txBox="1"/>
          <p:nvPr/>
        </p:nvSpPr>
        <p:spPr>
          <a:xfrm>
            <a:off x="6571276" y="1943102"/>
            <a:ext cx="51466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70A9F0"/>
                </a:solidFill>
              </a:rPr>
              <a:t>     </a:t>
            </a:r>
            <a:r>
              <a:rPr lang="ko-KR" altLang="en-US" sz="2400" b="1" dirty="0">
                <a:solidFill>
                  <a:srgbClr val="70A9F0"/>
                </a:solidFill>
              </a:rPr>
              <a:t>적대적공격에 강인한 모델 학습</a:t>
            </a:r>
            <a:endParaRPr lang="en-US" altLang="ko-KR" sz="2400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0A9F0"/>
                </a:solidFill>
              </a:rPr>
              <a:t>인과관계 기반 </a:t>
            </a:r>
            <a:r>
              <a:rPr lang="en-US" altLang="ko-KR" b="1" dirty="0">
                <a:solidFill>
                  <a:srgbClr val="70A9F0"/>
                </a:solidFill>
              </a:rPr>
              <a:t>: </a:t>
            </a:r>
          </a:p>
          <a:p>
            <a:r>
              <a:rPr lang="ko-KR" altLang="en-US" b="1" dirty="0">
                <a:solidFill>
                  <a:srgbClr val="70A9F0"/>
                </a:solidFill>
              </a:rPr>
              <a:t>    → 어떠한 원인이 오류를 크게 만드는지 분석</a:t>
            </a:r>
            <a:endParaRPr lang="en-US" altLang="ko-KR" b="1" dirty="0">
              <a:solidFill>
                <a:srgbClr val="70A9F0"/>
              </a:solidFill>
            </a:endParaRP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0A9F0"/>
                </a:solidFill>
              </a:rPr>
              <a:t>원인분석을 통해 신규 가설을 세워 학습성능 개선</a:t>
            </a:r>
            <a:endParaRPr lang="en-US" altLang="ko-KR" b="1" dirty="0">
              <a:solidFill>
                <a:srgbClr val="70A9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rgbClr val="70A9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1527AB-6484-4E11-971A-4E9B14932FA0}"/>
              </a:ext>
            </a:extLst>
          </p:cNvPr>
          <p:cNvSpPr/>
          <p:nvPr/>
        </p:nvSpPr>
        <p:spPr>
          <a:xfrm>
            <a:off x="609600" y="1828815"/>
            <a:ext cx="5273040" cy="4404110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66A3E6-5B63-4B73-A768-E443A0924FD2}"/>
              </a:ext>
            </a:extLst>
          </p:cNvPr>
          <p:cNvSpPr/>
          <p:nvPr/>
        </p:nvSpPr>
        <p:spPr>
          <a:xfrm>
            <a:off x="6508071" y="1831008"/>
            <a:ext cx="5273040" cy="4404110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3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3239574" cy="1383615"/>
            <a:chOff x="706906" y="242646"/>
            <a:chExt cx="3151629" cy="14043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618801" y="741068"/>
              <a:ext cx="2239734" cy="9059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 학습</a:t>
              </a:r>
              <a:endParaRPr lang="en-US" altLang="ko-KR" sz="26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6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최종목표 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0A9F0"/>
                </a:solidFill>
                <a:ea typeface="나눔고딕 ExtraBold" panose="020D0904000000000000"/>
              </a:rPr>
              <a:t>최종목표</a:t>
            </a:r>
            <a:endParaRPr lang="ko-KR" altLang="en-US" sz="1500" b="1" dirty="0">
              <a:solidFill>
                <a:srgbClr val="70A9F0"/>
              </a:solidFill>
              <a:ea typeface="나눔고딕 ExtraBold" panose="020D090400000000000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6A17FEB-E5B4-49F1-AF28-96E1E9C5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1958496"/>
            <a:ext cx="4988053" cy="2887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E225AFF-C383-4FA5-B02A-860995DB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86" y="1712865"/>
            <a:ext cx="4066040" cy="40660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F551C0-EE75-44BE-8FAE-18F38DFDD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63" y="2208673"/>
            <a:ext cx="3538817" cy="164486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DCCE797-2DDB-4000-A563-FBD5DFB20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983" y="4492386"/>
            <a:ext cx="3952875" cy="1790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F5BDE8-E382-4500-9453-1DD81F0F9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15" y="4937879"/>
            <a:ext cx="3554674" cy="17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7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5180525" y="2720240"/>
            <a:ext cx="18309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itchFamily="34" charset="0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 cmpd="thickThin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 cmpd="thickThin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고딕 ExtraBold" panose="020D0904000000000000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  <a:latin typeface="Bahnschrift SemiCondensed" pitchFamily="34" charset="0"/>
                <a:ea typeface="나눔고딕 ExtraBold" panose="020D0904000000000000"/>
              </a:rPr>
              <a:t>IDNEX</a:t>
            </a:r>
            <a:endParaRPr lang="ko-KR" altLang="en-US" sz="4400" b="1" dirty="0">
              <a:solidFill>
                <a:srgbClr val="70A9F0"/>
              </a:solidFill>
              <a:latin typeface="Bahnschrift SemiCondensed" pitchFamily="34" charset="0"/>
              <a:ea typeface="나눔고딕 ExtraBold" panose="020D090400000000000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35562" y="2086500"/>
            <a:ext cx="3702722" cy="4106817"/>
            <a:chOff x="1235562" y="1949285"/>
            <a:chExt cx="3702722" cy="3136428"/>
          </a:xfrm>
        </p:grpSpPr>
        <p:grpSp>
          <p:nvGrpSpPr>
            <p:cNvPr id="4" name="그룹 3"/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 ExtraBold" panose="020D0904000000000000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 ExtraBold" panose="020D090400000000000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 ExtraBold" panose="020D090400000000000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 ExtraBold" panose="020D090400000000000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 ExtraBold" panose="020D090400000000000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 ExtraBold" panose="020D0904000000000000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998431" y="2003654"/>
              <a:ext cx="2281394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인공지능이란 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?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73397" y="3108995"/>
              <a:ext cx="2864887" cy="574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인공지능 학습 동향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73397" y="4223510"/>
              <a:ext cx="2249334" cy="862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인공지능 학습 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haroni" panose="02010803020104030203" pitchFamily="2" charset="-79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Aharoni" panose="02010803020104030203" pitchFamily="2" charset="-79"/>
                </a:rPr>
                <a:t>최종목표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32D2A8-AE77-4DD0-9B0F-CA2B18415A02}"/>
              </a:ext>
            </a:extLst>
          </p:cNvPr>
          <p:cNvGrpSpPr/>
          <p:nvPr/>
        </p:nvGrpSpPr>
        <p:grpSpPr>
          <a:xfrm>
            <a:off x="6431265" y="2228883"/>
            <a:ext cx="4379767" cy="3668370"/>
            <a:chOff x="6431265" y="2217194"/>
            <a:chExt cx="4379767" cy="2808752"/>
          </a:xfrm>
        </p:grpSpPr>
        <p:sp>
          <p:nvSpPr>
            <p:cNvPr id="14" name="TextBox 13"/>
            <p:cNvSpPr txBox="1"/>
            <p:nvPr/>
          </p:nvSpPr>
          <p:spPr>
            <a:xfrm>
              <a:off x="6431265" y="2217194"/>
              <a:ext cx="208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인공지능이란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?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31265" y="3216347"/>
              <a:ext cx="4379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인공지능 역사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인공지능 학습 동향의 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가지 단계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단계별  알고리즘 학습 방법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1265" y="4531071"/>
              <a:ext cx="3322336" cy="494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최종목표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4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59C126-FADD-4794-952A-4E98057B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2037" y="49228"/>
            <a:ext cx="6577073" cy="67437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414368" cy="1200329"/>
            <a:chOff x="706906" y="242646"/>
            <a:chExt cx="3403380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487905" y="845831"/>
              <a:ext cx="262238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인공지능이란</a:t>
              </a:r>
              <a:r>
                <a:rPr lang="en-US" altLang="ko-KR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3095ADC-7CCD-45A0-89FF-AA39C843D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0" y="2640028"/>
            <a:ext cx="7559055" cy="2029746"/>
          </a:xfrm>
          <a:prstGeom prst="rect">
            <a:avLst/>
          </a:prstGeom>
          <a:ln w="19050">
            <a:solidFill>
              <a:srgbClr val="70A9F0"/>
            </a:solidFill>
          </a:ln>
        </p:spPr>
      </p:pic>
    </p:spTree>
    <p:extLst>
      <p:ext uri="{BB962C8B-B14F-4D97-AF65-F5344CB8AC3E}">
        <p14:creationId xmlns:p14="http://schemas.microsoft.com/office/powerpoint/2010/main" val="309395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59C126-FADD-4794-952A-4E98057B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2037" y="60114"/>
            <a:ext cx="6577073" cy="67437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414368" cy="1200329"/>
            <a:chOff x="706906" y="242646"/>
            <a:chExt cx="3403380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487905" y="845831"/>
              <a:ext cx="262238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인공지능이란</a:t>
              </a:r>
              <a:r>
                <a:rPr lang="en-US" altLang="ko-KR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3095ADC-7CCD-45A0-89FF-AA39C843D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0" y="2640028"/>
            <a:ext cx="7559055" cy="2029746"/>
          </a:xfrm>
          <a:prstGeom prst="rect">
            <a:avLst/>
          </a:prstGeom>
          <a:ln w="19050">
            <a:solidFill>
              <a:srgbClr val="70A9F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EA318A-5CD4-4688-A4C1-514BE5976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724" y="2036901"/>
            <a:ext cx="7161413" cy="2784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1136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CAC81F47-C51D-4C7D-A577-9CFA666F554E}"/>
              </a:ext>
            </a:extLst>
          </p:cNvPr>
          <p:cNvSpPr/>
          <p:nvPr/>
        </p:nvSpPr>
        <p:spPr>
          <a:xfrm>
            <a:off x="5179449" y="4460569"/>
            <a:ext cx="2960915" cy="1503029"/>
          </a:xfrm>
          <a:prstGeom prst="chevron">
            <a:avLst/>
          </a:prstGeom>
          <a:solidFill>
            <a:srgbClr val="70A9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고딕 ExtraBold" panose="020D0904000000000000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592BDF49-999C-4EDD-8C2E-80D417136D04}"/>
              </a:ext>
            </a:extLst>
          </p:cNvPr>
          <p:cNvSpPr/>
          <p:nvPr/>
        </p:nvSpPr>
        <p:spPr>
          <a:xfrm>
            <a:off x="1660196" y="4411786"/>
            <a:ext cx="2960915" cy="1503037"/>
          </a:xfrm>
          <a:prstGeom prst="chevron">
            <a:avLst/>
          </a:prstGeom>
          <a:solidFill>
            <a:srgbClr val="70A9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고딕 ExtraBold" panose="020D0904000000000000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5E6173D5-6A67-479D-889B-083FD18D0760}"/>
              </a:ext>
            </a:extLst>
          </p:cNvPr>
          <p:cNvSpPr/>
          <p:nvPr/>
        </p:nvSpPr>
        <p:spPr>
          <a:xfrm>
            <a:off x="8698702" y="4411786"/>
            <a:ext cx="2960915" cy="1503029"/>
          </a:xfrm>
          <a:prstGeom prst="chevron">
            <a:avLst/>
          </a:prstGeom>
          <a:solidFill>
            <a:srgbClr val="70A9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고딕 ExtraBold" panose="020D0904000000000000"/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6E9D8F52-D84F-4FFD-8CBF-5103FEABD79E}"/>
              </a:ext>
            </a:extLst>
          </p:cNvPr>
          <p:cNvSpPr/>
          <p:nvPr/>
        </p:nvSpPr>
        <p:spPr>
          <a:xfrm>
            <a:off x="3915688" y="2462049"/>
            <a:ext cx="2960915" cy="1503029"/>
          </a:xfrm>
          <a:prstGeom prst="chevron">
            <a:avLst/>
          </a:prstGeom>
          <a:solidFill>
            <a:srgbClr val="70A9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고딕 ExtraBold" panose="020D0904000000000000"/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E779C528-94AA-4AB7-B1A7-8012931F8FA3}"/>
              </a:ext>
            </a:extLst>
          </p:cNvPr>
          <p:cNvSpPr/>
          <p:nvPr/>
        </p:nvSpPr>
        <p:spPr>
          <a:xfrm>
            <a:off x="396435" y="2413266"/>
            <a:ext cx="2960915" cy="1503037"/>
          </a:xfrm>
          <a:prstGeom prst="chevron">
            <a:avLst/>
          </a:prstGeom>
          <a:solidFill>
            <a:srgbClr val="70A9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고딕 ExtraBold" panose="020D0904000000000000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46259BB4-D4A9-4829-97D2-4BB7A2795050}"/>
              </a:ext>
            </a:extLst>
          </p:cNvPr>
          <p:cNvSpPr/>
          <p:nvPr/>
        </p:nvSpPr>
        <p:spPr>
          <a:xfrm>
            <a:off x="7498105" y="2413266"/>
            <a:ext cx="2960915" cy="1503029"/>
          </a:xfrm>
          <a:prstGeom prst="chevron">
            <a:avLst/>
          </a:prstGeom>
          <a:solidFill>
            <a:srgbClr val="70A9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고딕 ExtraBold" panose="020D0904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381D3-58E9-419D-AC53-74BEA80620F5}"/>
              </a:ext>
            </a:extLst>
          </p:cNvPr>
          <p:cNvSpPr txBox="1"/>
          <p:nvPr/>
        </p:nvSpPr>
        <p:spPr>
          <a:xfrm>
            <a:off x="3992063" y="2595574"/>
            <a:ext cx="28081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  <a:ea typeface="나눔고딕 ExtraBold" panose="020D0904000000000000"/>
              </a:rPr>
              <a:t>1956 -1974</a:t>
            </a:r>
          </a:p>
          <a:p>
            <a:pPr algn="ctr"/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황금기</a:t>
            </a:r>
            <a:r>
              <a:rPr lang="ko-KR" altLang="en-US" sz="1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9FD07-A8D6-4717-8F47-E51858D2C536}"/>
              </a:ext>
            </a:extLst>
          </p:cNvPr>
          <p:cNvSpPr txBox="1"/>
          <p:nvPr/>
        </p:nvSpPr>
        <p:spPr>
          <a:xfrm>
            <a:off x="554753" y="2585452"/>
            <a:ext cx="28081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  <a:ea typeface="나눔고딕 ExtraBold" panose="020D0904000000000000"/>
              </a:rPr>
              <a:t>1943 -1956</a:t>
            </a:r>
          </a:p>
          <a:p>
            <a:pPr algn="ctr"/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인공지능의 탄생 </a:t>
            </a:r>
            <a:endParaRPr lang="en-US" altLang="ko-K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고딕 ExtraBold" panose="020D0904000000000000"/>
            </a:endParaRPr>
          </a:p>
          <a:p>
            <a:pPr algn="ctr"/>
            <a:endParaRPr lang="ko-KR" altLang="en-US" b="1" dirty="0">
              <a:solidFill>
                <a:schemeClr val="tx2"/>
              </a:solidFill>
              <a:ea typeface="나눔고딕 ExtraBold" panose="020D090400000000000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10FC8-04F5-4890-A9E9-226AC7A523D0}"/>
              </a:ext>
            </a:extLst>
          </p:cNvPr>
          <p:cNvSpPr txBox="1"/>
          <p:nvPr/>
        </p:nvSpPr>
        <p:spPr>
          <a:xfrm>
            <a:off x="7706301" y="2564616"/>
            <a:ext cx="28081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2"/>
                </a:solidFill>
                <a:ea typeface="나눔고딕 ExtraBold" panose="020D0904000000000000"/>
              </a:rPr>
              <a:t>1974 -1980</a:t>
            </a:r>
          </a:p>
          <a:p>
            <a:pPr algn="ctr"/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AI </a:t>
            </a:r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첫번째 암흑기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인공지능 역사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F4F7B-C9BE-4AAA-95B9-76DC73EDF556}"/>
              </a:ext>
            </a:extLst>
          </p:cNvPr>
          <p:cNvSpPr txBox="1"/>
          <p:nvPr/>
        </p:nvSpPr>
        <p:spPr>
          <a:xfrm>
            <a:off x="1810958" y="4611918"/>
            <a:ext cx="28081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  <a:ea typeface="나눔고딕 ExtraBold" panose="020D0904000000000000"/>
              </a:rPr>
              <a:t>1980 - 1987</a:t>
            </a:r>
          </a:p>
          <a:p>
            <a:pPr algn="ctr"/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Boom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고딕 ExtraBold" panose="020D090400000000000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1464-DCF7-4519-80C4-65D2CE455129}"/>
              </a:ext>
            </a:extLst>
          </p:cNvPr>
          <p:cNvSpPr txBox="1"/>
          <p:nvPr/>
        </p:nvSpPr>
        <p:spPr>
          <a:xfrm>
            <a:off x="5394954" y="4611917"/>
            <a:ext cx="28081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  <a:ea typeface="나눔고딕 ExtraBold" panose="020D0904000000000000"/>
              </a:rPr>
              <a:t>1987 - 1993</a:t>
            </a:r>
          </a:p>
          <a:p>
            <a:pPr algn="ctr"/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AI </a:t>
            </a:r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두번째 암흑기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DF98B-8407-4E61-B1D9-B9500EFE5017}"/>
              </a:ext>
            </a:extLst>
          </p:cNvPr>
          <p:cNvSpPr txBox="1"/>
          <p:nvPr/>
        </p:nvSpPr>
        <p:spPr>
          <a:xfrm>
            <a:off x="8976960" y="4607997"/>
            <a:ext cx="28081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  <a:ea typeface="나눔고딕 ExtraBold" panose="020D0904000000000000"/>
              </a:rPr>
              <a:t>1993 – </a:t>
            </a:r>
            <a:r>
              <a:rPr lang="ko-KR" altLang="en-US" sz="1300" b="1" dirty="0">
                <a:solidFill>
                  <a:schemeClr val="tx2"/>
                </a:solidFill>
                <a:ea typeface="나눔고딕 ExtraBold" panose="020D0904000000000000"/>
              </a:rPr>
              <a:t>현재</a:t>
            </a:r>
            <a:endParaRPr lang="en-US" altLang="ko-KR" sz="1300" b="1" dirty="0">
              <a:solidFill>
                <a:schemeClr val="tx2"/>
              </a:solidFill>
              <a:ea typeface="나눔고딕 ExtraBold" panose="020D0904000000000000"/>
            </a:endParaRP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고딕 ExtraBold" panose="020D0904000000000000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97B73E-1CCC-464A-AB6F-C8A9E28523F3}"/>
              </a:ext>
            </a:extLst>
          </p:cNvPr>
          <p:cNvSpPr txBox="1"/>
          <p:nvPr/>
        </p:nvSpPr>
        <p:spPr>
          <a:xfrm>
            <a:off x="554754" y="3362803"/>
            <a:ext cx="2896018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500" b="1" i="1" dirty="0">
                <a:solidFill>
                  <a:schemeClr val="bg1"/>
                </a:solidFill>
              </a:rPr>
              <a:t>인공적인 두뇌의 가능성 논의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736796-553B-4A4A-BBB8-62666BEFE6A9}"/>
              </a:ext>
            </a:extLst>
          </p:cNvPr>
          <p:cNvSpPr txBox="1"/>
          <p:nvPr/>
        </p:nvSpPr>
        <p:spPr>
          <a:xfrm>
            <a:off x="4138520" y="3362623"/>
            <a:ext cx="2738083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500" b="1" i="1" dirty="0">
                <a:solidFill>
                  <a:schemeClr val="bg1"/>
                </a:solidFill>
              </a:rPr>
              <a:t>대수학  증명  및 영어학습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5C83B-15A3-4593-98C1-204FC346001F}"/>
              </a:ext>
            </a:extLst>
          </p:cNvPr>
          <p:cNvSpPr txBox="1"/>
          <p:nvPr/>
        </p:nvSpPr>
        <p:spPr>
          <a:xfrm>
            <a:off x="7602203" y="3362623"/>
            <a:ext cx="3016360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500" b="1" i="1" dirty="0">
                <a:solidFill>
                  <a:schemeClr val="bg1"/>
                </a:solidFill>
              </a:rPr>
              <a:t>기대에 </a:t>
            </a:r>
            <a:r>
              <a:rPr lang="ko-KR" altLang="en-US" sz="1500" b="1" i="1" dirty="0" err="1">
                <a:solidFill>
                  <a:schemeClr val="bg1"/>
                </a:solidFill>
              </a:rPr>
              <a:t>못미친</a:t>
            </a:r>
            <a:r>
              <a:rPr lang="ko-KR" altLang="en-US" sz="1500" b="1" i="1" dirty="0">
                <a:solidFill>
                  <a:schemeClr val="bg1"/>
                </a:solidFill>
              </a:rPr>
              <a:t> </a:t>
            </a:r>
            <a:r>
              <a:rPr lang="en-US" altLang="ko-KR" sz="1500" b="1" i="1" dirty="0">
                <a:solidFill>
                  <a:schemeClr val="bg1"/>
                </a:solidFill>
              </a:rPr>
              <a:t>AI ,</a:t>
            </a:r>
            <a:r>
              <a:rPr lang="ko-KR" altLang="en-US" sz="1500" b="1" i="1" dirty="0">
                <a:solidFill>
                  <a:schemeClr val="bg1"/>
                </a:solidFill>
              </a:rPr>
              <a:t>자금투자 </a:t>
            </a:r>
            <a:r>
              <a:rPr lang="en-US" altLang="ko-KR" sz="1500" b="1" i="1" dirty="0">
                <a:solidFill>
                  <a:schemeClr val="bg1"/>
                </a:solidFill>
              </a:rPr>
              <a:t>X</a:t>
            </a:r>
            <a:endParaRPr lang="ko-KR" altLang="en-US" sz="1500" b="1" i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F6B5DB-F9FD-42FD-8D52-009F5C0D5982}"/>
              </a:ext>
            </a:extLst>
          </p:cNvPr>
          <p:cNvSpPr txBox="1"/>
          <p:nvPr/>
        </p:nvSpPr>
        <p:spPr>
          <a:xfrm>
            <a:off x="1591564" y="5353623"/>
            <a:ext cx="3246951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b="1" i="1" dirty="0">
                <a:solidFill>
                  <a:schemeClr val="bg1"/>
                </a:solidFill>
              </a:rPr>
              <a:t>전문가 시스템</a:t>
            </a:r>
            <a:r>
              <a:rPr lang="en-US" altLang="ko-KR" sz="1500" b="1" i="1" dirty="0">
                <a:solidFill>
                  <a:schemeClr val="bg1"/>
                </a:solidFill>
              </a:rPr>
              <a:t>: </a:t>
            </a:r>
            <a:r>
              <a:rPr lang="ko-KR" altLang="en-US" sz="1500" b="1" i="1" dirty="0">
                <a:solidFill>
                  <a:schemeClr val="bg1"/>
                </a:solidFill>
              </a:rPr>
              <a:t>인공지능 검색 초점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411CD-86DF-447D-AE76-94791891E777}"/>
              </a:ext>
            </a:extLst>
          </p:cNvPr>
          <p:cNvSpPr txBox="1"/>
          <p:nvPr/>
        </p:nvSpPr>
        <p:spPr>
          <a:xfrm>
            <a:off x="5036431" y="5353623"/>
            <a:ext cx="3432655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b="1" i="1" dirty="0">
                <a:solidFill>
                  <a:schemeClr val="bg1"/>
                </a:solidFill>
              </a:rPr>
              <a:t>AI</a:t>
            </a:r>
            <a:r>
              <a:rPr lang="ko-KR" altLang="en-US" sz="1500" b="1" i="1" dirty="0">
                <a:solidFill>
                  <a:schemeClr val="bg1"/>
                </a:solidFill>
              </a:rPr>
              <a:t> </a:t>
            </a:r>
            <a:r>
              <a:rPr lang="en-US" altLang="ko-KR" sz="1500" b="1" i="1" dirty="0">
                <a:solidFill>
                  <a:schemeClr val="bg1"/>
                </a:solidFill>
              </a:rPr>
              <a:t>Winter : </a:t>
            </a:r>
            <a:r>
              <a:rPr lang="ko-KR" altLang="en-US" sz="1500" b="1" i="1" dirty="0">
                <a:solidFill>
                  <a:schemeClr val="bg1"/>
                </a:solidFill>
              </a:rPr>
              <a:t>데스크탑 컴퓨터 성능 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9EA2DB-1A52-4CBA-9CDE-6EA8039FB42A}"/>
              </a:ext>
            </a:extLst>
          </p:cNvPr>
          <p:cNvSpPr txBox="1"/>
          <p:nvPr/>
        </p:nvSpPr>
        <p:spPr>
          <a:xfrm>
            <a:off x="9133115" y="5330656"/>
            <a:ext cx="2467322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500" b="1" i="1" dirty="0">
                <a:solidFill>
                  <a:schemeClr val="bg1"/>
                </a:solidFill>
              </a:rPr>
              <a:t>빅데이터 </a:t>
            </a:r>
            <a:r>
              <a:rPr lang="en-US" altLang="ko-KR" sz="1500" b="1" i="1" dirty="0">
                <a:solidFill>
                  <a:schemeClr val="bg1"/>
                </a:solidFill>
              </a:rPr>
              <a:t>+ </a:t>
            </a:r>
            <a:r>
              <a:rPr lang="ko-KR" altLang="en-US" sz="1500" b="1" i="1" dirty="0">
                <a:solidFill>
                  <a:schemeClr val="bg1"/>
                </a:solidFill>
              </a:rPr>
              <a:t>딥러닝 등장</a:t>
            </a:r>
          </a:p>
        </p:txBody>
      </p:sp>
    </p:spTree>
    <p:extLst>
      <p:ext uri="{BB962C8B-B14F-4D97-AF65-F5344CB8AC3E}">
        <p14:creationId xmlns:p14="http://schemas.microsoft.com/office/powerpoint/2010/main" val="143266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837468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인공지능 발전단계</a:t>
            </a: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04F3728D-38F4-4C8D-9C25-E9E7AD06B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775336"/>
              </p:ext>
            </p:extLst>
          </p:nvPr>
        </p:nvGraphicFramePr>
        <p:xfrm>
          <a:off x="0" y="1665513"/>
          <a:ext cx="7765215" cy="487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다이어그램 32">
            <a:extLst>
              <a:ext uri="{FF2B5EF4-FFF2-40B4-BE49-F238E27FC236}">
                <a16:creationId xmlns:a16="http://schemas.microsoft.com/office/drawing/2014/main" id="{22A0B605-DA28-4BBD-AA43-118291C34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318060"/>
              </p:ext>
            </p:extLst>
          </p:nvPr>
        </p:nvGraphicFramePr>
        <p:xfrm>
          <a:off x="7650898" y="1819057"/>
          <a:ext cx="4174688" cy="43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6700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1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</a:t>
            </a:r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: 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효율화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71E067E-916B-408F-8EE7-58ACA1150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698044"/>
              </p:ext>
            </p:extLst>
          </p:nvPr>
        </p:nvGraphicFramePr>
        <p:xfrm>
          <a:off x="7108370" y="1777462"/>
          <a:ext cx="5312229" cy="441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FCAA9EE2-6F97-4171-8798-F078A0C79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283714"/>
              </p:ext>
            </p:extLst>
          </p:nvPr>
        </p:nvGraphicFramePr>
        <p:xfrm>
          <a:off x="4258532" y="1665513"/>
          <a:ext cx="7456366" cy="49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A6FCA4-09D9-4556-AA6B-6DB7027065BE}"/>
              </a:ext>
            </a:extLst>
          </p:cNvPr>
          <p:cNvSpPr txBox="1"/>
          <p:nvPr/>
        </p:nvSpPr>
        <p:spPr>
          <a:xfrm flipH="1">
            <a:off x="4497673" y="2129246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환경인식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2E91D-0F8D-4C7C-A9A2-C49393236A20}"/>
              </a:ext>
            </a:extLst>
          </p:cNvPr>
          <p:cNvSpPr txBox="1"/>
          <p:nvPr/>
        </p:nvSpPr>
        <p:spPr>
          <a:xfrm flipH="1">
            <a:off x="4901552" y="3265157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협업형태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F0DD9-9851-4444-9463-7930B195EDD6}"/>
              </a:ext>
            </a:extLst>
          </p:cNvPr>
          <p:cNvSpPr txBox="1"/>
          <p:nvPr/>
        </p:nvSpPr>
        <p:spPr>
          <a:xfrm flipH="1">
            <a:off x="4778142" y="4413016"/>
            <a:ext cx="100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사용자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이해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4030F-9D71-4E82-88A4-B12D99B61E40}"/>
              </a:ext>
            </a:extLst>
          </p:cNvPr>
          <p:cNvSpPr txBox="1"/>
          <p:nvPr/>
        </p:nvSpPr>
        <p:spPr>
          <a:xfrm flipH="1">
            <a:off x="4405219" y="5690861"/>
            <a:ext cx="8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자율성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32EE2-AC86-497C-A4AA-3B3086031AF5}"/>
              </a:ext>
            </a:extLst>
          </p:cNvPr>
          <p:cNvSpPr txBox="1"/>
          <p:nvPr/>
        </p:nvSpPr>
        <p:spPr>
          <a:xfrm>
            <a:off x="766550" y="2547256"/>
            <a:ext cx="349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2FF009-8FEA-4A3D-AC8C-C6212E7E2C03}"/>
              </a:ext>
            </a:extLst>
          </p:cNvPr>
          <p:cNvGrpSpPr/>
          <p:nvPr/>
        </p:nvGrpSpPr>
        <p:grpSpPr>
          <a:xfrm>
            <a:off x="268467" y="1940722"/>
            <a:ext cx="4436331" cy="4301050"/>
            <a:chOff x="266330" y="1759126"/>
            <a:chExt cx="4436331" cy="430105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76E9FAF-F6CB-4254-8ED1-FF812934BCD1}"/>
                </a:ext>
              </a:extLst>
            </p:cNvPr>
            <p:cNvGrpSpPr/>
            <p:nvPr/>
          </p:nvGrpSpPr>
          <p:grpSpPr>
            <a:xfrm>
              <a:off x="629487" y="2459543"/>
              <a:ext cx="1913803" cy="1652920"/>
              <a:chOff x="477102" y="2258568"/>
              <a:chExt cx="1913803" cy="165292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B32D331-E412-4372-9590-EAC91B75A0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6522" t="22798" r="38877" b="1752"/>
              <a:stretch/>
            </p:blipFill>
            <p:spPr>
              <a:xfrm>
                <a:off x="477102" y="2258568"/>
                <a:ext cx="1674662" cy="1652920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048469-9B08-41B3-950B-74D8573257CD}"/>
                  </a:ext>
                </a:extLst>
              </p:cNvPr>
              <p:cNvSpPr/>
              <p:nvPr/>
            </p:nvSpPr>
            <p:spPr>
              <a:xfrm>
                <a:off x="1589103" y="2258568"/>
                <a:ext cx="801802" cy="517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97649AF-F7F3-4BCE-A3E5-8338C209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49961" y="3261023"/>
              <a:ext cx="2552700" cy="134302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67687D9-EDDA-4765-985B-EE6D1E6B4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74975" y="4298919"/>
              <a:ext cx="1666875" cy="1581150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017BDD6-6BD6-40C0-8C1F-99ED5E96DDB0}"/>
                </a:ext>
              </a:extLst>
            </p:cNvPr>
            <p:cNvSpPr/>
            <p:nvPr/>
          </p:nvSpPr>
          <p:spPr>
            <a:xfrm>
              <a:off x="266330" y="1759126"/>
              <a:ext cx="4363243" cy="4301050"/>
            </a:xfrm>
            <a:prstGeom prst="ellipse">
              <a:avLst/>
            </a:prstGeom>
            <a:noFill/>
            <a:ln w="381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8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2470742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1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</a:t>
            </a:r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: 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학습방법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AB525E-A9B2-4E66-834A-ED5F44BA8CF9}"/>
              </a:ext>
            </a:extLst>
          </p:cNvPr>
          <p:cNvSpPr txBox="1"/>
          <p:nvPr/>
        </p:nvSpPr>
        <p:spPr>
          <a:xfrm flipH="1">
            <a:off x="7297975" y="1607558"/>
            <a:ext cx="14262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70A9F0"/>
                </a:solidFill>
              </a:rPr>
              <a:t>Auto ML</a:t>
            </a:r>
            <a:endParaRPr lang="ko-KR" altLang="en-US" sz="1900" b="1" dirty="0">
              <a:solidFill>
                <a:srgbClr val="70A9F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CB7B16-C638-47D1-AC21-61ADD0182DB4}"/>
              </a:ext>
            </a:extLst>
          </p:cNvPr>
          <p:cNvCxnSpPr>
            <a:cxnSpLocks/>
          </p:cNvCxnSpPr>
          <p:nvPr/>
        </p:nvCxnSpPr>
        <p:spPr>
          <a:xfrm>
            <a:off x="4180917" y="1635513"/>
            <a:ext cx="0" cy="4663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D0C328-F0C7-45D5-B6EE-436F1D65B6DC}"/>
              </a:ext>
            </a:extLst>
          </p:cNvPr>
          <p:cNvCxnSpPr/>
          <p:nvPr/>
        </p:nvCxnSpPr>
        <p:spPr>
          <a:xfrm>
            <a:off x="2275576" y="4349043"/>
            <a:ext cx="0" cy="658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606DA2-B8A8-4AAA-976D-D889C3B83E83}"/>
              </a:ext>
            </a:extLst>
          </p:cNvPr>
          <p:cNvGrpSpPr/>
          <p:nvPr/>
        </p:nvGrpSpPr>
        <p:grpSpPr>
          <a:xfrm>
            <a:off x="844165" y="2205647"/>
            <a:ext cx="2917931" cy="4093556"/>
            <a:chOff x="844165" y="2205647"/>
            <a:chExt cx="2917931" cy="409355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E49FB2-15F7-472A-B3B7-9A5C564EC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984"/>
            <a:stretch/>
          </p:blipFill>
          <p:spPr>
            <a:xfrm>
              <a:off x="844165" y="2205647"/>
              <a:ext cx="2917931" cy="20002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02FA48-DB6D-44FA-A839-40E865B9B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173" t="22588" r="1"/>
            <a:stretch/>
          </p:blipFill>
          <p:spPr>
            <a:xfrm>
              <a:off x="1420436" y="5007558"/>
              <a:ext cx="1765387" cy="1291645"/>
            </a:xfrm>
            <a:prstGeom prst="rect">
              <a:avLst/>
            </a:prstGeom>
          </p:spPr>
        </p:pic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63D0B9-5708-4C0B-B0B1-EC19F6AE5587}"/>
                </a:ext>
              </a:extLst>
            </p:cNvPr>
            <p:cNvSpPr/>
            <p:nvPr/>
          </p:nvSpPr>
          <p:spPr>
            <a:xfrm>
              <a:off x="3185823" y="3291840"/>
              <a:ext cx="576273" cy="3526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9FF99F-2A22-422F-9317-82E6B2732C2E}"/>
              </a:ext>
            </a:extLst>
          </p:cNvPr>
          <p:cNvSpPr txBox="1"/>
          <p:nvPr/>
        </p:nvSpPr>
        <p:spPr>
          <a:xfrm flipH="1">
            <a:off x="796071" y="1627845"/>
            <a:ext cx="35188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rgbClr val="70A9F0"/>
                </a:solidFill>
              </a:rPr>
              <a:t>Hyper parameter optimization</a:t>
            </a:r>
            <a:endParaRPr lang="ko-KR" altLang="en-US" sz="1700" b="1" dirty="0">
              <a:solidFill>
                <a:srgbClr val="70A9F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057839-17B3-4B5E-A962-1EC02D9AF8B6}"/>
              </a:ext>
            </a:extLst>
          </p:cNvPr>
          <p:cNvGrpSpPr/>
          <p:nvPr/>
        </p:nvGrpSpPr>
        <p:grpSpPr>
          <a:xfrm>
            <a:off x="8324922" y="2613793"/>
            <a:ext cx="3407659" cy="3184208"/>
            <a:chOff x="4301837" y="2728696"/>
            <a:chExt cx="3407659" cy="318420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55331BB-848E-4B21-A52B-EB99D4EC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837" y="3644537"/>
              <a:ext cx="3407659" cy="22683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F5BA46-ECEB-4F37-9B4C-29D4AEC4255D}"/>
                </a:ext>
              </a:extLst>
            </p:cNvPr>
            <p:cNvSpPr txBox="1"/>
            <p:nvPr/>
          </p:nvSpPr>
          <p:spPr>
            <a:xfrm>
              <a:off x="4911064" y="2728696"/>
              <a:ext cx="148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70A9F0"/>
                  </a:solidFill>
                </a:rPr>
                <a:t>EfficientNet</a:t>
              </a:r>
              <a:endParaRPr lang="ko-KR" altLang="en-US" b="1" dirty="0">
                <a:solidFill>
                  <a:srgbClr val="70A9F0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0DA0AA0-95E7-4336-BF24-F5D5843B5588}"/>
              </a:ext>
            </a:extLst>
          </p:cNvPr>
          <p:cNvGrpSpPr/>
          <p:nvPr/>
        </p:nvGrpSpPr>
        <p:grpSpPr>
          <a:xfrm>
            <a:off x="4152906" y="2609910"/>
            <a:ext cx="4172016" cy="3507839"/>
            <a:chOff x="8011083" y="2724813"/>
            <a:chExt cx="4172016" cy="350783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D939154-1975-4873-98CB-3C10CE42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8" b="99762" l="9912" r="98230">
                          <a14:foregroundMark x1="38938" y1="30404" x2="33628" y2="14489"/>
                          <a14:foregroundMark x1="33628" y1="14489" x2="35752" y2="238"/>
                          <a14:foregroundMark x1="77168" y1="18765" x2="91150" y2="28741"/>
                          <a14:foregroundMark x1="91150" y1="28741" x2="98407" y2="41805"/>
                          <a14:foregroundMark x1="98407" y1="41805" x2="89912" y2="73159"/>
                          <a14:foregroundMark x1="89912" y1="73159" x2="78053" y2="75772"/>
                          <a14:foregroundMark x1="12035" y1="61995" x2="10973" y2="20903"/>
                          <a14:foregroundMark x1="10973" y1="20903" x2="40177" y2="12114"/>
                          <a14:foregroundMark x1="28673" y1="86461" x2="29912" y2="997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11083" y="3123947"/>
              <a:ext cx="4172016" cy="310870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287155-94C2-4420-8A92-2BB5246FA7D6}"/>
                </a:ext>
              </a:extLst>
            </p:cNvPr>
            <p:cNvSpPr txBox="1"/>
            <p:nvPr/>
          </p:nvSpPr>
          <p:spPr>
            <a:xfrm>
              <a:off x="8424823" y="2724813"/>
              <a:ext cx="314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A9F0"/>
                  </a:solidFill>
                </a:rPr>
                <a:t>Neural Architecture Search</a:t>
              </a:r>
              <a:endParaRPr lang="ko-KR" altLang="en-US" b="1" dirty="0">
                <a:solidFill>
                  <a:srgbClr val="70A9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39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0"/>
            <a:ext cx="2684221" cy="1457563"/>
            <a:chOff x="706906" y="242646"/>
            <a:chExt cx="2611355" cy="147940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1576293" y="666016"/>
              <a:ext cx="1741968" cy="10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</a:t>
              </a:r>
              <a:endParaRPr lang="en-US" altLang="ko-KR" sz="2800" b="1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학습동향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218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b="1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b="1" dirty="0">
                <a:ea typeface="나눔고딕 ExtraBold" panose="020D090400000000000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F8B3B7-32F7-4AF1-BC59-FEF922CBAC8B}"/>
              </a:ext>
            </a:extLst>
          </p:cNvPr>
          <p:cNvSpPr/>
          <p:nvPr/>
        </p:nvSpPr>
        <p:spPr>
          <a:xfrm>
            <a:off x="4258532" y="905465"/>
            <a:ext cx="1747593" cy="479651"/>
          </a:xfrm>
          <a:prstGeom prst="round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2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단계 </a:t>
            </a:r>
            <a:r>
              <a:rPr lang="en-US" altLang="ko-KR" sz="1500" b="1" dirty="0">
                <a:solidFill>
                  <a:srgbClr val="70A9F0"/>
                </a:solidFill>
                <a:ea typeface="나눔고딕 ExtraBold" panose="020D0904000000000000"/>
              </a:rPr>
              <a:t>: </a:t>
            </a:r>
            <a:r>
              <a:rPr lang="ko-KR" altLang="en-US" sz="1500" b="1" dirty="0">
                <a:solidFill>
                  <a:srgbClr val="70A9F0"/>
                </a:solidFill>
                <a:ea typeface="나눔고딕 ExtraBold" panose="020D0904000000000000"/>
              </a:rPr>
              <a:t>개인화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71E067E-916B-408F-8EE7-58ACA1150BC4}"/>
              </a:ext>
            </a:extLst>
          </p:cNvPr>
          <p:cNvGraphicFramePr/>
          <p:nvPr/>
        </p:nvGraphicFramePr>
        <p:xfrm>
          <a:off x="7108370" y="1777462"/>
          <a:ext cx="5312229" cy="441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FCAA9EE2-6F97-4171-8798-F078A0C79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322504"/>
              </p:ext>
            </p:extLst>
          </p:nvPr>
        </p:nvGraphicFramePr>
        <p:xfrm>
          <a:off x="4258532" y="1665513"/>
          <a:ext cx="7456366" cy="493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A6FCA4-09D9-4556-AA6B-6DB7027065BE}"/>
              </a:ext>
            </a:extLst>
          </p:cNvPr>
          <p:cNvSpPr txBox="1"/>
          <p:nvPr/>
        </p:nvSpPr>
        <p:spPr>
          <a:xfrm flipH="1">
            <a:off x="4497673" y="2129246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환경인식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2E91D-0F8D-4C7C-A9A2-C49393236A20}"/>
              </a:ext>
            </a:extLst>
          </p:cNvPr>
          <p:cNvSpPr txBox="1"/>
          <p:nvPr/>
        </p:nvSpPr>
        <p:spPr>
          <a:xfrm flipH="1">
            <a:off x="4901552" y="3265157"/>
            <a:ext cx="7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협업형태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F0DD9-9851-4444-9463-7930B195EDD6}"/>
              </a:ext>
            </a:extLst>
          </p:cNvPr>
          <p:cNvSpPr txBox="1"/>
          <p:nvPr/>
        </p:nvSpPr>
        <p:spPr>
          <a:xfrm flipH="1">
            <a:off x="4778142" y="4413016"/>
            <a:ext cx="100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사용자</a:t>
            </a:r>
            <a:endParaRPr lang="en-US" altLang="ko-KR" b="1" dirty="0">
              <a:solidFill>
                <a:srgbClr val="70A9F0"/>
              </a:solidFill>
            </a:endParaRPr>
          </a:p>
          <a:p>
            <a:pPr algn="ctr"/>
            <a:r>
              <a:rPr lang="ko-KR" altLang="en-US" b="1" dirty="0">
                <a:solidFill>
                  <a:srgbClr val="70A9F0"/>
                </a:solidFill>
              </a:rPr>
              <a:t>이해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4030F-9D71-4E82-88A4-B12D99B61E40}"/>
              </a:ext>
            </a:extLst>
          </p:cNvPr>
          <p:cNvSpPr txBox="1"/>
          <p:nvPr/>
        </p:nvSpPr>
        <p:spPr>
          <a:xfrm flipH="1">
            <a:off x="4405219" y="5690861"/>
            <a:ext cx="8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A9F0"/>
                </a:solidFill>
              </a:rPr>
              <a:t>자율성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270B4F-27D6-41CB-8AC8-CB31A9CF8565}"/>
              </a:ext>
            </a:extLst>
          </p:cNvPr>
          <p:cNvGrpSpPr/>
          <p:nvPr/>
        </p:nvGrpSpPr>
        <p:grpSpPr>
          <a:xfrm>
            <a:off x="268467" y="1940722"/>
            <a:ext cx="4363243" cy="4301050"/>
            <a:chOff x="268467" y="1940722"/>
            <a:chExt cx="4363243" cy="43010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A2ADA5A-F6AB-4270-8DA2-F7711BEEC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39378" y="2517541"/>
              <a:ext cx="1247775" cy="18954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DF17EE-CF0E-4776-A9D4-E4C9195C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3108" y="2729516"/>
              <a:ext cx="1438275" cy="1724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AD238C-D020-49C5-AA04-CDFE403BA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73282" y="4287956"/>
              <a:ext cx="2447925" cy="1905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93B81A8-A9EA-40B2-BD8D-B3B2EA56C73E}"/>
                </a:ext>
              </a:extLst>
            </p:cNvPr>
            <p:cNvGrpSpPr/>
            <p:nvPr/>
          </p:nvGrpSpPr>
          <p:grpSpPr>
            <a:xfrm>
              <a:off x="268467" y="1940722"/>
              <a:ext cx="4363243" cy="4301050"/>
              <a:chOff x="266330" y="1759126"/>
              <a:chExt cx="4363243" cy="43010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650A876-3C9B-45D9-BD6C-4A84225B2586}"/>
                  </a:ext>
                </a:extLst>
              </p:cNvPr>
              <p:cNvSpPr/>
              <p:nvPr/>
            </p:nvSpPr>
            <p:spPr>
              <a:xfrm>
                <a:off x="1741488" y="2459543"/>
                <a:ext cx="801802" cy="517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3AE10E-AB0D-44FD-949F-BF713E9857AD}"/>
                  </a:ext>
                </a:extLst>
              </p:cNvPr>
              <p:cNvSpPr/>
              <p:nvPr/>
            </p:nvSpPr>
            <p:spPr>
              <a:xfrm>
                <a:off x="266330" y="1759126"/>
                <a:ext cx="4363243" cy="4301050"/>
              </a:xfrm>
              <a:prstGeom prst="ellipse">
                <a:avLst/>
              </a:prstGeom>
              <a:noFill/>
              <a:ln w="381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795D5FD-C878-49A8-98AB-F164A6F4A494}"/>
              </a:ext>
            </a:extLst>
          </p:cNvPr>
          <p:cNvSpPr/>
          <p:nvPr/>
        </p:nvSpPr>
        <p:spPr>
          <a:xfrm>
            <a:off x="3653557" y="2795321"/>
            <a:ext cx="604975" cy="1116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805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653</Words>
  <Application>Microsoft Office PowerPoint</Application>
  <PresentationFormat>와이드스크린</PresentationFormat>
  <Paragraphs>208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Choi Soy</cp:lastModifiedBy>
  <cp:revision>63</cp:revision>
  <dcterms:created xsi:type="dcterms:W3CDTF">2020-02-14T03:17:50Z</dcterms:created>
  <dcterms:modified xsi:type="dcterms:W3CDTF">2020-03-26T05:33:39Z</dcterms:modified>
</cp:coreProperties>
</file>