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BF34A-1FBB-41D1-8D43-6409995C4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D8645-F295-43D9-8308-1482CD6CB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3F039-B60F-455A-9A24-FD659374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EDE-2679-4BD4-A789-CB2626B2319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19C08-6597-40CE-A1EA-46E84D0D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359E0-7F02-4B04-8DAD-10EBBEE6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686A-847C-48C2-B64B-13EEAE219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FEEBA-CEDE-42EC-9D0A-943AD194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75D2C-963D-4F32-8BCB-48456205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57C5E-72BB-4508-A305-2A70F452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EDE-2679-4BD4-A789-CB2626B2319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336C4-7DB4-4356-BF24-4C2BFFAF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3AD8A-3F70-4FE5-9E30-7E8648A9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686A-847C-48C2-B64B-13EEAE219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7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499210-8BB2-43A8-ABE8-464A14DD0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E523B-03E6-408A-AA38-11C442677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424A3-DB80-46D5-BA44-AC1B9749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EDE-2679-4BD4-A789-CB2626B2319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93C6D-45D5-45F4-9AB8-E931F98D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8513B-51A6-4CED-9ACD-48C5A9CD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686A-847C-48C2-B64B-13EEAE219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3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E373B-4E6E-4F62-9FCD-95F20F00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25BBF-7F78-449D-99BB-613B65454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6C8C0-A678-4C11-8D24-9A42099D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EDE-2679-4BD4-A789-CB2626B2319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1E851-20E9-4E0E-95D0-E042BD5B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3B036-EC51-41C3-8176-473E5259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686A-847C-48C2-B64B-13EEAE219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6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5E773-1A14-4162-8A51-98C4CCBB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9A18E-0948-4EDF-B66A-6488A2C3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4D7ED-530B-41BF-A907-5132E3E0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EDE-2679-4BD4-A789-CB2626B2319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D1B04-84AF-4BCE-8132-7EEAC6A3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682D3-2F2A-4A79-863B-BCE822FE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686A-847C-48C2-B64B-13EEAE219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3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070BB-FCEA-490F-8398-53E6EC54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B52D4-50D4-4A63-A5AB-545F31D55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86CEE4-63C9-40F2-B48E-AEC2DD33A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5E5CD-5885-419C-A0AD-84F6067E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EDE-2679-4BD4-A789-CB2626B2319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3B0F8-E3CF-498F-9F6A-CD612130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E7BEF-5A5F-4CAB-940D-1617E8A9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686A-847C-48C2-B64B-13EEAE219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2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6BA3C-46C4-4129-B49C-EDD4F0A5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94DBF-6254-4068-B07C-8C583DE6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35875D-7323-4919-BEC7-8CF5B330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208B63-62DB-49BD-8853-91444610E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C14B50-5142-435D-B058-AFB2ED8BF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7400AB-506F-4F52-BBCA-DD6F43CE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EDE-2679-4BD4-A789-CB2626B2319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444EDC-7230-4D60-8E98-1355A753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86D94D-4817-421B-B4E6-5D47C64E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686A-847C-48C2-B64B-13EEAE219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2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A41E7-9C99-4AD5-BDA6-1463D3A3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97FA13-7ADD-4B5A-BE7A-38E3206E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EDE-2679-4BD4-A789-CB2626B2319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251109-1223-4FAE-B13C-7AD79147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C7CBA1-4242-486E-8B39-276D4AE7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686A-847C-48C2-B64B-13EEAE219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1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E7EAF3-9188-4263-8601-95F50DE2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EDE-2679-4BD4-A789-CB2626B2319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095A9-57CA-4018-A515-61DC9330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FC114A-0F31-4700-9CCB-63515F40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686A-847C-48C2-B64B-13EEAE219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85362-2423-4805-816B-34E81413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1E5FF-72F3-4C5E-8FD1-CE47A7EE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48543-2919-4FD5-AD80-FFDAC26AF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9CB31-6BC4-4ADE-8D52-E7427EA4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EDE-2679-4BD4-A789-CB2626B2319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A07B0-A2C4-47B7-9FA3-55EBAB3D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2B592C-1599-4DC2-8178-CB94674D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686A-847C-48C2-B64B-13EEAE219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1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597DF-76D0-4835-BFE6-511C7002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11D9AC-1DFB-4AB1-9DD5-0A4EEA81D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EAB70-7F7E-4505-8715-D742BC1AD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520B79-CDC6-4825-BD8E-1B2113B4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EDE-2679-4BD4-A789-CB2626B2319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722085-8542-4480-BC2A-8C97920E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0C6F4-4806-47AB-ACDE-98340EEB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686A-847C-48C2-B64B-13EEAE219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F4945A-DE6B-4BA0-A992-069FCD77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C6FFE-D429-42CE-A0E0-8B1653A47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E7D16-2FD3-445D-BE5C-E05214015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2EDE-2679-4BD4-A789-CB2626B2319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87231-A1D3-45CC-95AB-0D1F6FA9B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C9855-13E7-4EC4-A6E4-5EA1FC7D6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D686A-847C-48C2-B64B-13EEAE219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224204-BCF5-48A6-8004-F5176193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09" y="0"/>
            <a:ext cx="791914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23D470-A711-42C2-AD38-C2532D508AC5}"/>
              </a:ext>
            </a:extLst>
          </p:cNvPr>
          <p:cNvSpPr txBox="1"/>
          <p:nvPr/>
        </p:nvSpPr>
        <p:spPr>
          <a:xfrm>
            <a:off x="7063530" y="1644242"/>
            <a:ext cx="4152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-7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5628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43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29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14F603-DB78-46A1-9C21-BE409298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976312"/>
            <a:ext cx="85820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2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EF8A235-D2A5-4D33-9AF8-374C2DBD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53" y="180669"/>
            <a:ext cx="8582025" cy="3476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9CB956-C4B6-41FC-9F1F-8D5327898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915" y="3657294"/>
            <a:ext cx="5191125" cy="3190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0F533-1B8F-4859-8609-41841C830FCD}"/>
              </a:ext>
            </a:extLst>
          </p:cNvPr>
          <p:cNvSpPr txBox="1"/>
          <p:nvPr/>
        </p:nvSpPr>
        <p:spPr>
          <a:xfrm>
            <a:off x="1098958" y="4190902"/>
            <a:ext cx="415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문제점 </a:t>
            </a:r>
            <a:r>
              <a:rPr lang="en-US" altLang="ko-KR" sz="4000" dirty="0"/>
              <a:t>(</a:t>
            </a:r>
            <a:r>
              <a:rPr lang="ko-KR" altLang="en-US" sz="4000" dirty="0"/>
              <a:t>과소적합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1584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FD2720-3180-4F64-A23E-09394C7C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990600"/>
            <a:ext cx="90963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806F843-F41F-43E3-9228-765476E6E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804862"/>
            <a:ext cx="89725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3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B0A620-1B20-42F1-9006-8F80D64E9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923925"/>
            <a:ext cx="90297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2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18DC89-8EE4-41B6-865A-14CAD078DAE6}"/>
              </a:ext>
            </a:extLst>
          </p:cNvPr>
          <p:cNvSpPr txBox="1"/>
          <p:nvPr/>
        </p:nvSpPr>
        <p:spPr>
          <a:xfrm>
            <a:off x="981512" y="134224"/>
            <a:ext cx="4152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RFE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4169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50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89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와이드스크린</PresentationFormat>
  <Paragraphs>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ICT01_17</dc:creator>
  <cp:lastModifiedBy>ICT01_17</cp:lastModifiedBy>
  <cp:revision>4</cp:revision>
  <dcterms:created xsi:type="dcterms:W3CDTF">2020-01-22T12:24:43Z</dcterms:created>
  <dcterms:modified xsi:type="dcterms:W3CDTF">2020-01-22T12:47:24Z</dcterms:modified>
</cp:coreProperties>
</file>