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85" r:id="rId4"/>
    <p:sldId id="286" r:id="rId5"/>
    <p:sldId id="289" r:id="rId6"/>
    <p:sldId id="257" r:id="rId7"/>
    <p:sldId id="287" r:id="rId8"/>
    <p:sldId id="288" r:id="rId9"/>
    <p:sldId id="290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BB06-0493-4824-889A-55559EDF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6946B-1E54-4372-AD3C-E11D2DD5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AA6C-20F8-4409-BA56-A3FD7685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9ED7-CB13-47CC-A6D5-B9918237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73C66-18A7-41E2-924F-D854F45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E3FD-DA92-4DE4-A1D8-8A3656CE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6CB93-7481-40DC-A02C-4953A8B8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60371-C92C-4F02-A313-4742C0F1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CA75-C8AC-46C1-BDA8-85290BE1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0042D-DAA6-4F79-BCCE-3C5D2779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E24CF-0C2D-4070-BF9B-CEA748BD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DDAF3-3C44-4485-BDF2-563D82DB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4CC11-FD1B-445C-BCBD-37B20BA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22B3-C139-4E9B-B929-D87214E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E5E35-5B2A-4442-B843-9448DA17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C1153-7B90-42E0-AB1D-A6D01DC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3419C-74A1-40CA-9EAD-067DA58F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44804-8105-4E44-A8C2-7DCCA06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5960-834A-4F3A-BA6E-4AA5B6D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6918-8182-47E1-905D-4FD4AA0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A336-3184-4F06-8FBD-6A899B6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20BF9-F835-4055-8ED2-8DD34B15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128F0-2D0F-44B4-9141-4CBA0D85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5AF6-880B-4696-BFB2-29E53F48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0A55-F104-4E84-AD78-79DBF06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C504-F34C-46C3-B127-BC2DBF9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D8BE5-355A-411B-9BEF-CDB08641E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6B1F9-EF11-46E4-AE84-061E0EF1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3F062-9FC2-4F78-A411-34F43B2A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CA2A0-4112-4176-83BD-FB930AB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8EBB-CCB6-4A25-B5F7-3882416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09FA-0FA1-432A-B60F-2E0CBDE4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048E5-5C24-4CA1-8917-F1341571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0501E-D8D7-4226-9DC7-2CED9FA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A3069-1CCA-41C2-A746-3F16297A8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79D8FC-EC11-424F-AC15-4332FEBAF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AB036-AE14-4D45-927D-BCF253B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7B6A2-09A4-44DD-B6FA-955497F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F744C4-2697-46B8-AD1F-BAA3C00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DE3-6FFF-48BD-8C41-A5ED1E67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7984B-039B-460B-B7F8-F8F43F5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F07D-292C-488B-9F3E-F7F4E293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0A01F-F2FE-4CCB-844B-26092FD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CD478-AE1B-49F6-9FF2-5D645A11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9DE06-8C79-497B-8E3A-97DDD812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8E696-72D0-4B00-95F8-131E5C4D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EB2C-2ECB-4A94-9423-F2E87FBA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43803-C13F-41B3-BFA6-50317A9E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982C9-CC6E-4E87-8AA0-653480DD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C6EBD-F1E3-4CD7-8C6B-7A80F60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9FD89-F6AE-49E7-8577-3944E39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DB869-2D2D-4D2E-8609-3D57E25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F935-17E7-4650-ABE1-9C473AE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14909-087E-4ECC-934B-2F23E2A7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73E63-FEF9-436A-B21A-28A87C31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D85E0-059D-4434-A8DF-86B222C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022E2-2717-44C3-A085-738F31D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8AE06-ECE6-4A9F-A3AB-DCACEB3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DFBBD-04AC-4C20-9113-7820A51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9ED33-4486-4F16-B082-7C52B11F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9E030-AA39-4A71-A92E-37760E6A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1CEA-97FD-41CD-9136-FCE14AF1A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B593-32E7-4A82-9BE2-7058BA3B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시계, 활이(가) 표시된 사진&#10;&#10;자동 생성된 설명">
            <a:extLst>
              <a:ext uri="{FF2B5EF4-FFF2-40B4-BE49-F238E27FC236}">
                <a16:creationId xmlns:a16="http://schemas.microsoft.com/office/drawing/2014/main" id="{1EA9AC60-B0EB-4FC8-A2C4-3EEA782D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85" y="1866125"/>
            <a:ext cx="3781580" cy="4351338"/>
          </a:xfr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01A5694-57B1-41D3-80C9-D88E505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2" y="290048"/>
            <a:ext cx="8106906" cy="6658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4D830-59D1-4135-A1B4-05B8B4A0EE41}"/>
              </a:ext>
            </a:extLst>
          </p:cNvPr>
          <p:cNvSpPr txBox="1"/>
          <p:nvPr/>
        </p:nvSpPr>
        <p:spPr>
          <a:xfrm>
            <a:off x="9717741" y="968188"/>
            <a:ext cx="190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1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E0112A3-6ECA-4D48-B905-B4002E2C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33738"/>
            <a:ext cx="5338840" cy="61432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AF59A4-A011-4249-BA50-3E338A4F00D5}"/>
              </a:ext>
            </a:extLst>
          </p:cNvPr>
          <p:cNvSpPr txBox="1"/>
          <p:nvPr/>
        </p:nvSpPr>
        <p:spPr>
          <a:xfrm>
            <a:off x="314324" y="552450"/>
            <a:ext cx="2809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year,y</a:t>
            </a:r>
            <a:r>
              <a:rPr lang="en-US" altLang="ko-KR" dirty="0"/>
              <a:t> = t1),color = 'brown',</a:t>
            </a:r>
            <a:r>
              <a:rPr lang="en-US" altLang="ko-KR" dirty="0" err="1"/>
              <a:t>lwd</a:t>
            </a:r>
            <a:r>
              <a:rPr lang="en-US" altLang="ko-KR" dirty="0"/>
              <a:t> =2)+ #</a:t>
            </a:r>
            <a:r>
              <a:rPr lang="ko-KR" altLang="en-US" dirty="0"/>
              <a:t>운수 </a:t>
            </a:r>
          </a:p>
          <a:p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year,y</a:t>
            </a:r>
            <a:r>
              <a:rPr lang="en-US" altLang="ko-KR" dirty="0"/>
              <a:t> = t2),color = 'orange',</a:t>
            </a:r>
            <a:r>
              <a:rPr lang="en-US" altLang="ko-KR" dirty="0" err="1"/>
              <a:t>lwd</a:t>
            </a:r>
            <a:r>
              <a:rPr lang="en-US" altLang="ko-KR" dirty="0"/>
              <a:t> =2)+ #</a:t>
            </a:r>
            <a:r>
              <a:rPr lang="ko-KR" altLang="en-US" dirty="0"/>
              <a:t>도소매</a:t>
            </a:r>
          </a:p>
          <a:p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year,y</a:t>
            </a:r>
            <a:r>
              <a:rPr lang="en-US" altLang="ko-KR" dirty="0"/>
              <a:t> = t3),color = 'yellow',</a:t>
            </a:r>
            <a:r>
              <a:rPr lang="en-US" altLang="ko-KR" dirty="0" err="1"/>
              <a:t>lwd</a:t>
            </a:r>
            <a:r>
              <a:rPr lang="en-US" altLang="ko-KR" dirty="0"/>
              <a:t> =2)+ #</a:t>
            </a:r>
            <a:r>
              <a:rPr lang="ko-KR" altLang="en-US" dirty="0"/>
              <a:t>숙박</a:t>
            </a:r>
          </a:p>
          <a:p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year,y</a:t>
            </a:r>
            <a:r>
              <a:rPr lang="en-US" altLang="ko-KR" dirty="0"/>
              <a:t> = t4),color = 'green',</a:t>
            </a:r>
            <a:r>
              <a:rPr lang="en-US" altLang="ko-KR" dirty="0" err="1"/>
              <a:t>lwd</a:t>
            </a:r>
            <a:r>
              <a:rPr lang="en-US" altLang="ko-KR" dirty="0"/>
              <a:t> =2)+ #</a:t>
            </a:r>
            <a:r>
              <a:rPr lang="ko-KR" altLang="en-US" dirty="0"/>
              <a:t>임대</a:t>
            </a:r>
          </a:p>
          <a:p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year,y</a:t>
            </a:r>
            <a:r>
              <a:rPr lang="en-US" altLang="ko-KR" dirty="0"/>
              <a:t> = t6),color = 'blue',</a:t>
            </a:r>
            <a:r>
              <a:rPr lang="en-US" altLang="ko-KR" dirty="0" err="1"/>
              <a:t>lwd</a:t>
            </a:r>
            <a:r>
              <a:rPr lang="en-US" altLang="ko-KR" dirty="0"/>
              <a:t> =2) + #</a:t>
            </a:r>
            <a:r>
              <a:rPr lang="ko-KR" altLang="en-US" dirty="0"/>
              <a:t>전문과학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0D1D2-0D47-4213-891A-36EA6C6234A8}"/>
              </a:ext>
            </a:extLst>
          </p:cNvPr>
          <p:cNvSpPr txBox="1"/>
          <p:nvPr/>
        </p:nvSpPr>
        <p:spPr>
          <a:xfrm>
            <a:off x="8943975" y="952500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운수업 </a:t>
            </a:r>
            <a:r>
              <a:rPr lang="en-US" altLang="ko-KR" dirty="0"/>
              <a:t>6.3</a:t>
            </a:r>
            <a:r>
              <a:rPr lang="ko-KR" altLang="en-US" dirty="0"/>
              <a:t>개월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850B2-FBCF-4E68-95A4-158C6AF97724}"/>
              </a:ext>
            </a:extLst>
          </p:cNvPr>
          <p:cNvSpPr txBox="1"/>
          <p:nvPr/>
        </p:nvSpPr>
        <p:spPr>
          <a:xfrm>
            <a:off x="9610725" y="2105025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도매 및 소매업 </a:t>
            </a:r>
            <a:r>
              <a:rPr lang="en-US" altLang="ko-KR" dirty="0"/>
              <a:t>7.9</a:t>
            </a:r>
            <a:r>
              <a:rPr lang="ko-KR" altLang="en-US" dirty="0"/>
              <a:t>개월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2515A-AFC2-4032-B751-78A79C08C559}"/>
              </a:ext>
            </a:extLst>
          </p:cNvPr>
          <p:cNvSpPr txBox="1"/>
          <p:nvPr/>
        </p:nvSpPr>
        <p:spPr>
          <a:xfrm>
            <a:off x="10067925" y="3143250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임대업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58EBC-5304-4FEB-84A7-F953BD2BD10A}"/>
              </a:ext>
            </a:extLst>
          </p:cNvPr>
          <p:cNvSpPr txBox="1"/>
          <p:nvPr/>
        </p:nvSpPr>
        <p:spPr>
          <a:xfrm>
            <a:off x="9201149" y="410664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숙박 및 </a:t>
            </a:r>
            <a:r>
              <a:rPr lang="ko-KR" altLang="en-US"/>
              <a:t>음식점업 </a:t>
            </a:r>
            <a:r>
              <a:rPr lang="en-US" altLang="ko-KR" dirty="0"/>
              <a:t>8.2</a:t>
            </a:r>
            <a:r>
              <a:rPr lang="ko-KR" altLang="en-US" dirty="0"/>
              <a:t>개월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6791-B29F-468E-9771-E90D77E37043}"/>
              </a:ext>
            </a:extLst>
          </p:cNvPr>
          <p:cNvSpPr txBox="1"/>
          <p:nvPr/>
        </p:nvSpPr>
        <p:spPr>
          <a:xfrm>
            <a:off x="9368118" y="4957482"/>
            <a:ext cx="260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전문</a:t>
            </a:r>
            <a:r>
              <a:rPr lang="en-US" altLang="ko-KR" dirty="0"/>
              <a:t>, </a:t>
            </a:r>
            <a:r>
              <a:rPr lang="ko-KR" altLang="en-US" dirty="0"/>
              <a:t>과학 및 기술 서비스업 </a:t>
            </a:r>
            <a:r>
              <a:rPr lang="en-US" altLang="ko-KR" dirty="0"/>
              <a:t>10.5 </a:t>
            </a:r>
            <a:r>
              <a:rPr lang="ko-KR" altLang="en-US" dirty="0"/>
              <a:t>개월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F20AC-DC39-44BA-A271-4F8BF5E19D02}"/>
              </a:ext>
            </a:extLst>
          </p:cNvPr>
          <p:cNvSpPr txBox="1"/>
          <p:nvPr/>
        </p:nvSpPr>
        <p:spPr>
          <a:xfrm>
            <a:off x="5741894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9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F7B6E-EB25-4C3F-BC38-A673E4A5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2016 </a:t>
            </a:r>
            <a:r>
              <a:rPr lang="ko-KR" altLang="en-US" sz="1800" dirty="0"/>
              <a:t>년도 산업별 매출 동향</a:t>
            </a:r>
            <a:endParaRPr lang="en-US" altLang="ko-KR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내용 개체 틀 3" descr="시계, 활이(가) 표시된 사진&#10;&#10;자동 생성된 설명">
            <a:extLst>
              <a:ext uri="{FF2B5EF4-FFF2-40B4-BE49-F238E27FC236}">
                <a16:creationId xmlns:a16="http://schemas.microsoft.com/office/drawing/2014/main" id="{67A7FF1C-548F-4E64-90FE-D772D184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t="28064" r="3320" b="22736"/>
          <a:stretch/>
        </p:blipFill>
        <p:spPr>
          <a:xfrm>
            <a:off x="4733364" y="1604682"/>
            <a:ext cx="5513295" cy="427616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617FE-B1B6-4114-A7BC-431119DCA5DA}"/>
              </a:ext>
            </a:extLst>
          </p:cNvPr>
          <p:cNvSpPr txBox="1"/>
          <p:nvPr/>
        </p:nvSpPr>
        <p:spPr>
          <a:xfrm>
            <a:off x="8444753" y="5091735"/>
            <a:ext cx="18019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도매 및 소매업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396F4-9CB1-48A6-BF76-7E7EA56CF4D0}"/>
              </a:ext>
            </a:extLst>
          </p:cNvPr>
          <p:cNvSpPr txBox="1"/>
          <p:nvPr/>
        </p:nvSpPr>
        <p:spPr>
          <a:xfrm rot="497390">
            <a:off x="7736542" y="3267416"/>
            <a:ext cx="2017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금융 및 보험업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11941E-B4CB-407B-BB9F-60C146CCCD8A}"/>
              </a:ext>
            </a:extLst>
          </p:cNvPr>
          <p:cNvGrpSpPr/>
          <p:nvPr/>
        </p:nvGrpSpPr>
        <p:grpSpPr>
          <a:xfrm>
            <a:off x="5289176" y="2276817"/>
            <a:ext cx="3576918" cy="2537447"/>
            <a:chOff x="5289176" y="2276817"/>
            <a:chExt cx="3576918" cy="25374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C5199-AE7E-4923-BE54-04A64AE536E1}"/>
                </a:ext>
              </a:extLst>
            </p:cNvPr>
            <p:cNvSpPr txBox="1"/>
            <p:nvPr/>
          </p:nvSpPr>
          <p:spPr>
            <a:xfrm flipH="1">
              <a:off x="5289176" y="4491099"/>
              <a:ext cx="2034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숙박 및 음식점업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1DD558-D0AF-4767-83EE-67E3C47AC934}"/>
                </a:ext>
              </a:extLst>
            </p:cNvPr>
            <p:cNvSpPr txBox="1"/>
            <p:nvPr/>
          </p:nvSpPr>
          <p:spPr>
            <a:xfrm>
              <a:off x="5925670" y="2276817"/>
              <a:ext cx="29404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 err="1">
                  <a:solidFill>
                    <a:schemeClr val="accent1">
                      <a:lumMod val="50000"/>
                    </a:schemeClr>
                  </a:solidFill>
                </a:rPr>
                <a:t>협회등</a:t>
              </a:r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 개인 서비스업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2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F13458-65B2-4C60-B4D6-FD2AD254B131}"/>
              </a:ext>
            </a:extLst>
          </p:cNvPr>
          <p:cNvSpPr txBox="1"/>
          <p:nvPr/>
        </p:nvSpPr>
        <p:spPr>
          <a:xfrm>
            <a:off x="4733925" y="1609725"/>
            <a:ext cx="59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운수</a:t>
            </a:r>
          </a:p>
        </p:txBody>
      </p:sp>
      <p:pic>
        <p:nvPicPr>
          <p:cNvPr id="4" name="내용 개체 틀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5D66483-0028-4303-A7E4-816F754D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24" y="1825625"/>
            <a:ext cx="529755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D900F-E0A7-4892-9734-D932F164EE4C}"/>
              </a:ext>
            </a:extLst>
          </p:cNvPr>
          <p:cNvSpPr txBox="1"/>
          <p:nvPr/>
        </p:nvSpPr>
        <p:spPr>
          <a:xfrm>
            <a:off x="1183341" y="1999129"/>
            <a:ext cx="226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3F252C-EEC9-48DF-A4F4-764BC5E0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1" t="20453" r="-167" b="19833"/>
          <a:stretch/>
        </p:blipFill>
        <p:spPr>
          <a:xfrm>
            <a:off x="3044246" y="547439"/>
            <a:ext cx="5567081" cy="484153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A1A311-7469-4321-883C-03D4E0C4AFD0}"/>
              </a:ext>
            </a:extLst>
          </p:cNvPr>
          <p:cNvSpPr/>
          <p:nvPr/>
        </p:nvSpPr>
        <p:spPr>
          <a:xfrm>
            <a:off x="699247" y="1215189"/>
            <a:ext cx="3164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DA39E7-DB30-480C-AA01-E9F337A77BEB}"/>
              </a:ext>
            </a:extLst>
          </p:cNvPr>
          <p:cNvSpPr/>
          <p:nvPr/>
        </p:nvSpPr>
        <p:spPr>
          <a:xfrm>
            <a:off x="6627910" y="3907722"/>
            <a:ext cx="1473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도매 및 소매업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1AEA9-50B9-4976-80F6-3F3EDF061462}"/>
              </a:ext>
            </a:extLst>
          </p:cNvPr>
          <p:cNvSpPr/>
          <p:nvPr/>
        </p:nvSpPr>
        <p:spPr>
          <a:xfrm>
            <a:off x="6179675" y="2580946"/>
            <a:ext cx="1473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금융 및 보험업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BF5BA-44F4-4C65-8A6B-A7265A80596D}"/>
              </a:ext>
            </a:extLst>
          </p:cNvPr>
          <p:cNvSpPr/>
          <p:nvPr/>
        </p:nvSpPr>
        <p:spPr>
          <a:xfrm>
            <a:off x="4372179" y="1815353"/>
            <a:ext cx="26561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schemeClr val="accent1">
                    <a:lumMod val="50000"/>
                  </a:schemeClr>
                </a:solidFill>
              </a:rPr>
              <a:t>협회등</a:t>
            </a:r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 개인 서비스업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FFFAF-69A3-46FF-AB21-FB2530D885CF}"/>
              </a:ext>
            </a:extLst>
          </p:cNvPr>
          <p:cNvSpPr/>
          <p:nvPr/>
        </p:nvSpPr>
        <p:spPr>
          <a:xfrm>
            <a:off x="3863788" y="3884638"/>
            <a:ext cx="16658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숙박 및 음식점업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FB8DD-96EF-4611-9335-579C93BA95D3}"/>
              </a:ext>
            </a:extLst>
          </p:cNvPr>
          <p:cNvSpPr txBox="1"/>
          <p:nvPr/>
        </p:nvSpPr>
        <p:spPr>
          <a:xfrm>
            <a:off x="8848165" y="1215189"/>
            <a:ext cx="308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 달까 말까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매출 </a:t>
            </a:r>
            <a:r>
              <a:rPr lang="ko-KR" altLang="en-US" dirty="0" err="1"/>
              <a:t>크기별</a:t>
            </a:r>
            <a:r>
              <a:rPr lang="ko-KR" altLang="en-US" dirty="0"/>
              <a:t> 글씨 크기도 같이 올릴까</a:t>
            </a:r>
          </a:p>
        </p:txBody>
      </p:sp>
    </p:spTree>
    <p:extLst>
      <p:ext uri="{BB962C8B-B14F-4D97-AF65-F5344CB8AC3E}">
        <p14:creationId xmlns:p14="http://schemas.microsoft.com/office/powerpoint/2010/main" val="32421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담장이(가) 표시된 사진&#10;&#10;자동 생성된 설명">
            <a:extLst>
              <a:ext uri="{FF2B5EF4-FFF2-40B4-BE49-F238E27FC236}">
                <a16:creationId xmlns:a16="http://schemas.microsoft.com/office/drawing/2014/main" id="{6A1EFD4B-6E29-4795-BAE2-5F6AA346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669424"/>
            <a:ext cx="4786390" cy="5507539"/>
          </a:xfrm>
        </p:spPr>
      </p:pic>
    </p:spTree>
    <p:extLst>
      <p:ext uri="{BB962C8B-B14F-4D97-AF65-F5344CB8AC3E}">
        <p14:creationId xmlns:p14="http://schemas.microsoft.com/office/powerpoint/2010/main" val="37962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담장이(가) 표시된 사진&#10;&#10;자동 생성된 설명">
            <a:extLst>
              <a:ext uri="{FF2B5EF4-FFF2-40B4-BE49-F238E27FC236}">
                <a16:creationId xmlns:a16="http://schemas.microsoft.com/office/drawing/2014/main" id="{69065B6F-790B-44FD-A7F9-BDD662F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04" y="107984"/>
            <a:ext cx="4767340" cy="5485619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20D89-5952-4CBB-9106-1DA1F6FDC726}"/>
              </a:ext>
            </a:extLst>
          </p:cNvPr>
          <p:cNvSpPr/>
          <p:nvPr/>
        </p:nvSpPr>
        <p:spPr>
          <a:xfrm>
            <a:off x="4068052" y="2850794"/>
            <a:ext cx="95410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부동산업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87CBA2-3FD3-4674-8B5B-289D2A058C84}"/>
              </a:ext>
            </a:extLst>
          </p:cNvPr>
          <p:cNvSpPr/>
          <p:nvPr/>
        </p:nvSpPr>
        <p:spPr>
          <a:xfrm>
            <a:off x="5305729" y="2850792"/>
            <a:ext cx="415498" cy="145809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운수 및 창고업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6B432-1F77-47EE-9277-D7799B66EB3E}"/>
              </a:ext>
            </a:extLst>
          </p:cNvPr>
          <p:cNvSpPr/>
          <p:nvPr/>
        </p:nvSpPr>
        <p:spPr>
          <a:xfrm>
            <a:off x="5747396" y="2699954"/>
            <a:ext cx="415498" cy="145809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도매 및 소매업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E9C7FD-DD22-4F6D-8B2D-0507C25E602D}"/>
              </a:ext>
            </a:extLst>
          </p:cNvPr>
          <p:cNvSpPr/>
          <p:nvPr/>
        </p:nvSpPr>
        <p:spPr>
          <a:xfrm>
            <a:off x="5816514" y="2689210"/>
            <a:ext cx="208377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숙박 및 음식점업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577C3-E77C-418D-A721-70535E9BF344}"/>
              </a:ext>
            </a:extLst>
          </p:cNvPr>
          <p:cNvSpPr txBox="1"/>
          <p:nvPr/>
        </p:nvSpPr>
        <p:spPr>
          <a:xfrm>
            <a:off x="1246094" y="1479176"/>
            <a:ext cx="1631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그래프에 주석을 </a:t>
            </a:r>
            <a:r>
              <a:rPr lang="ko-KR" altLang="en-US" dirty="0" err="1"/>
              <a:t>달아야하나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나은가 아니면</a:t>
            </a:r>
            <a:endParaRPr lang="en-US" altLang="ko-KR" dirty="0"/>
          </a:p>
          <a:p>
            <a:r>
              <a:rPr lang="ko-KR" altLang="en-US" dirty="0"/>
              <a:t>이전 슬라이드에 </a:t>
            </a:r>
            <a:r>
              <a:rPr lang="ko-KR" altLang="en-US" dirty="0" err="1"/>
              <a:t>축있는거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5437A-7DD5-4F59-AD0D-BABAAAA5FB2C}"/>
              </a:ext>
            </a:extLst>
          </p:cNvPr>
          <p:cNvSpPr txBox="1"/>
          <p:nvPr/>
        </p:nvSpPr>
        <p:spPr>
          <a:xfrm>
            <a:off x="3693386" y="1948028"/>
            <a:ext cx="3451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산업별 매출 증가 비율 평균 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18C5AA-E024-48B0-A054-B4DF5BA27476}"/>
              </a:ext>
            </a:extLst>
          </p:cNvPr>
          <p:cNvCxnSpPr>
            <a:cxnSpLocks/>
          </p:cNvCxnSpPr>
          <p:nvPr/>
        </p:nvCxnSpPr>
        <p:spPr>
          <a:xfrm>
            <a:off x="6101170" y="2110341"/>
            <a:ext cx="261683" cy="2586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E8183A-A71C-4CA9-848B-E82B0513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9" y="1250309"/>
            <a:ext cx="4281565" cy="49266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2A828-DD57-4A2C-B534-05DD2D025C63}"/>
              </a:ext>
            </a:extLst>
          </p:cNvPr>
          <p:cNvSpPr txBox="1"/>
          <p:nvPr/>
        </p:nvSpPr>
        <p:spPr>
          <a:xfrm>
            <a:off x="561975" y="752475"/>
            <a:ext cx="2867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운수업 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도소매 주황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 err="1"/>
              <a:t>숙박및</a:t>
            </a:r>
            <a:r>
              <a:rPr lang="ko-KR" altLang="en-US" dirty="0"/>
              <a:t> 음식 노랑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임대부동산 초록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전문 과학 및 기술 서비스 업 은 </a:t>
            </a:r>
            <a:r>
              <a:rPr lang="ko-KR" altLang="en-US" dirty="0" err="1"/>
              <a:t>파랑색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3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6ED9CA2-DAB0-4B23-924E-8FF11505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1825625"/>
            <a:ext cx="3781580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A1CD2-263B-4250-9EC0-0065CF38D8B2}"/>
              </a:ext>
            </a:extLst>
          </p:cNvPr>
          <p:cNvSpPr txBox="1"/>
          <p:nvPr/>
        </p:nvSpPr>
        <p:spPr>
          <a:xfrm>
            <a:off x="561975" y="752475"/>
            <a:ext cx="2867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운수업 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도소매 주황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 err="1"/>
              <a:t>숙박및</a:t>
            </a:r>
            <a:r>
              <a:rPr lang="ko-KR" altLang="en-US" dirty="0"/>
              <a:t> 음식 노랑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임대부동산 초록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전문 과학 및 기술 서비스 업 은 </a:t>
            </a:r>
            <a:r>
              <a:rPr lang="ko-KR" altLang="en-US" dirty="0" err="1"/>
              <a:t>파랑색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D15B-75D0-4721-9BBD-0C1A5C11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F3331985-4DE4-42C0-8CA4-3A8B739A2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10" y="1825625"/>
            <a:ext cx="3781580" cy="4351338"/>
          </a:xfrm>
        </p:spPr>
      </p:pic>
      <p:pic>
        <p:nvPicPr>
          <p:cNvPr id="8" name="내용 개체 틀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C43014C-6986-46F0-B3D0-470C6E9C8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09" y="1825625"/>
            <a:ext cx="4148215" cy="4351338"/>
          </a:xfr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CE07A50-BA17-4153-A60A-5F86A6B98652}"/>
              </a:ext>
            </a:extLst>
          </p:cNvPr>
          <p:cNvSpPr/>
          <p:nvPr/>
        </p:nvSpPr>
        <p:spPr>
          <a:xfrm>
            <a:off x="9360273" y="2244539"/>
            <a:ext cx="205068" cy="202826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8AA95-27F0-4E71-AAD2-68B3284D894F}"/>
              </a:ext>
            </a:extLst>
          </p:cNvPr>
          <p:cNvSpPr txBox="1"/>
          <p:nvPr/>
        </p:nvSpPr>
        <p:spPr>
          <a:xfrm>
            <a:off x="9135035" y="193077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276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 Choi</dc:creator>
  <cp:lastModifiedBy>Soy Choi</cp:lastModifiedBy>
  <cp:revision>17</cp:revision>
  <dcterms:created xsi:type="dcterms:W3CDTF">2019-12-19T14:24:16Z</dcterms:created>
  <dcterms:modified xsi:type="dcterms:W3CDTF">2019-12-20T04:58:10Z</dcterms:modified>
</cp:coreProperties>
</file>