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Lst>
  <p:notesMasterIdLst>
    <p:notesMasterId r:id="rId25"/>
  </p:notesMasterIdLst>
  <p:sldIdLst>
    <p:sldId id="256" r:id="rId3"/>
    <p:sldId id="257" r:id="rId4"/>
    <p:sldId id="258" r:id="rId5"/>
    <p:sldId id="259" r:id="rId6"/>
    <p:sldId id="269" r:id="rId7"/>
    <p:sldId id="260" r:id="rId8"/>
    <p:sldId id="261" r:id="rId9"/>
    <p:sldId id="334" r:id="rId10"/>
    <p:sldId id="264" r:id="rId11"/>
    <p:sldId id="263" r:id="rId12"/>
    <p:sldId id="331" r:id="rId13"/>
    <p:sldId id="268" r:id="rId14"/>
    <p:sldId id="267" r:id="rId15"/>
    <p:sldId id="271" r:id="rId16"/>
    <p:sldId id="270" r:id="rId17"/>
    <p:sldId id="272" r:id="rId18"/>
    <p:sldId id="273" r:id="rId19"/>
    <p:sldId id="276" r:id="rId20"/>
    <p:sldId id="333" r:id="rId21"/>
    <p:sldId id="278" r:id="rId22"/>
    <p:sldId id="279" r:id="rId23"/>
    <p:sldId id="280" r:id="rId24"/>
  </p:sldIdLst>
  <p:sldSz cx="24384000" cy="13716000"/>
  <p:notesSz cx="6858000" cy="9144000"/>
  <p:embeddedFontLst>
    <p:embeddedFont>
      <p:font typeface="맑은 고딕" panose="020B0503020000020004" pitchFamily="50" charset="-127"/>
      <p:regular r:id="rId26"/>
      <p:bold r:id="rId27"/>
    </p:embeddedFont>
    <p:embeddedFont>
      <p:font typeface="맑은 고딕" panose="020B0503020000020004" pitchFamily="50" charset="-127"/>
      <p:regular r:id="rId26"/>
      <p:bold r:id="rId27"/>
    </p:embeddedFont>
    <p:embeddedFont>
      <p:font typeface="Helvetica Neue" panose="020B0600000101010101" charset="0"/>
      <p:regular r:id="rId28"/>
      <p:bold r:id="rId29"/>
      <p:italic r:id="rId30"/>
      <p:boldItalic r:id="rId31"/>
    </p:embeddedFont>
    <p:embeddedFont>
      <p:font typeface="Helvetica Neue Light" panose="020B0600000101010101" charset="0"/>
      <p:regular r:id="rId32"/>
      <p:bold r:id="rId33"/>
      <p:italic r:id="rId34"/>
      <p:boldItalic r:id="rId35"/>
    </p:embeddedFont>
    <p:embeddedFont>
      <p:font typeface="Montserrat" panose="020B0600000101010101" charset="0"/>
      <p:regular r:id="rId36"/>
      <p:bold r:id="rId37"/>
      <p:italic r:id="rId38"/>
      <p:boldItalic r:id="rId39"/>
    </p:embeddedFont>
    <p:embeddedFont>
      <p:font typeface="Poppins" panose="020B0600000101010101" charset="0"/>
      <p:regular r:id="rId40"/>
      <p:bold r:id="rId41"/>
      <p:italic r:id="rId42"/>
      <p:boldItalic r:id="rId43"/>
    </p:embeddedFont>
    <p:embeddedFont>
      <p:font typeface="Poppins Medium" panose="020B0600000101010101" charset="0"/>
      <p:regular r:id="rId44"/>
      <p:bold r:id="rId45"/>
      <p:italic r:id="rId46"/>
      <p:boldItalic r:id="rId47"/>
    </p:embeddedFont>
    <p:embeddedFont>
      <p:font typeface="Roboto" panose="020B0600000101010101" charset="0"/>
      <p:regular r:id="rId48"/>
      <p:bold r:id="rId49"/>
      <p:italic r:id="rId50"/>
      <p:boldItalic r:id="rId51"/>
    </p:embeddedFont>
    <p:embeddedFont>
      <p:font typeface="Roboto Medium" panose="020B0600000101010101"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2" roundtripDataSignature="AMtx7mg4TKaXREtllZ21dsRsGjQc70Nq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6A3D30-EDAB-4A34-9FED-28044048662A}" v="140" dt="2019-12-20T13:07:37.617"/>
  </p1510:revLst>
</p1510:revInfo>
</file>

<file path=ppt/tableStyles.xml><?xml version="1.0" encoding="utf-8"?>
<a:tblStyleLst xmlns:a="http://schemas.openxmlformats.org/drawingml/2006/main" def="{602C6F92-B006-40B9-8F62-BA82FE3A89F1}">
  <a:tblStyle styleId="{602C6F92-B006-40B9-8F62-BA82FE3A89F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1330"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117"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font" Target="fonts/font30.fntdata"/><Relationship Id="rId112"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font" Target="fonts/font16.fntdata"/><Relationship Id="rId54"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11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114"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113" Type="http://schemas.openxmlformats.org/officeDocument/2006/relationships/presProps" Target="presProps.xml"/><Relationship Id="rId118"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font" Target="fonts/font2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116"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y Choi" userId="90492fdf2bf6730e" providerId="LiveId" clId="{D96A3D30-EDAB-4A34-9FED-28044048662A}"/>
    <pc:docChg chg="undo custSel addSld delSld modSld sldOrd">
      <pc:chgData name="Soy Choi" userId="90492fdf2bf6730e" providerId="LiveId" clId="{D96A3D30-EDAB-4A34-9FED-28044048662A}" dt="2019-12-20T13:09:21.537" v="1060" actId="47"/>
      <pc:docMkLst>
        <pc:docMk/>
      </pc:docMkLst>
      <pc:sldChg chg="ord">
        <pc:chgData name="Soy Choi" userId="90492fdf2bf6730e" providerId="LiveId" clId="{D96A3D30-EDAB-4A34-9FED-28044048662A}" dt="2019-12-20T12:49:22.810" v="947"/>
        <pc:sldMkLst>
          <pc:docMk/>
          <pc:sldMk cId="0" sldId="259"/>
        </pc:sldMkLst>
      </pc:sldChg>
      <pc:sldChg chg="addSp modSp">
        <pc:chgData name="Soy Choi" userId="90492fdf2bf6730e" providerId="LiveId" clId="{D96A3D30-EDAB-4A34-9FED-28044048662A}" dt="2019-12-20T12:50:06.150" v="949" actId="1076"/>
        <pc:sldMkLst>
          <pc:docMk/>
          <pc:sldMk cId="0" sldId="261"/>
        </pc:sldMkLst>
        <pc:spChg chg="add mod">
          <ac:chgData name="Soy Choi" userId="90492fdf2bf6730e" providerId="LiveId" clId="{D96A3D30-EDAB-4A34-9FED-28044048662A}" dt="2019-12-20T12:50:06.150" v="949" actId="1076"/>
          <ac:spMkLst>
            <pc:docMk/>
            <pc:sldMk cId="0" sldId="261"/>
            <ac:spMk id="2" creationId="{C897039A-CEBC-4497-BC70-85ADAB83FBDC}"/>
          </ac:spMkLst>
        </pc:spChg>
      </pc:sldChg>
      <pc:sldChg chg="addSp delSp modSp del">
        <pc:chgData name="Soy Choi" userId="90492fdf2bf6730e" providerId="LiveId" clId="{D96A3D30-EDAB-4A34-9FED-28044048662A}" dt="2019-12-20T12:54:17.797" v="975" actId="47"/>
        <pc:sldMkLst>
          <pc:docMk/>
          <pc:sldMk cId="0" sldId="262"/>
        </pc:sldMkLst>
        <pc:spChg chg="mod">
          <ac:chgData name="Soy Choi" userId="90492fdf2bf6730e" providerId="LiveId" clId="{D96A3D30-EDAB-4A34-9FED-28044048662A}" dt="2019-12-20T12:50:28.119" v="960" actId="20577"/>
          <ac:spMkLst>
            <pc:docMk/>
            <pc:sldMk cId="0" sldId="262"/>
            <ac:spMk id="229" creationId="{00000000-0000-0000-0000-000000000000}"/>
          </ac:spMkLst>
        </pc:spChg>
        <pc:spChg chg="mod">
          <ac:chgData name="Soy Choi" userId="90492fdf2bf6730e" providerId="LiveId" clId="{D96A3D30-EDAB-4A34-9FED-28044048662A}" dt="2019-12-20T12:53:54.692" v="970" actId="6549"/>
          <ac:spMkLst>
            <pc:docMk/>
            <pc:sldMk cId="0" sldId="262"/>
            <ac:spMk id="230" creationId="{00000000-0000-0000-0000-000000000000}"/>
          </ac:spMkLst>
        </pc:spChg>
        <pc:grpChg chg="mod">
          <ac:chgData name="Soy Choi" userId="90492fdf2bf6730e" providerId="LiveId" clId="{D96A3D30-EDAB-4A34-9FED-28044048662A}" dt="2019-12-20T12:53:50.050" v="968" actId="1076"/>
          <ac:grpSpMkLst>
            <pc:docMk/>
            <pc:sldMk cId="0" sldId="262"/>
            <ac:grpSpMk id="228" creationId="{00000000-0000-0000-0000-000000000000}"/>
          </ac:grpSpMkLst>
        </pc:grpChg>
        <pc:graphicFrameChg chg="del">
          <ac:chgData name="Soy Choi" userId="90492fdf2bf6730e" providerId="LiveId" clId="{D96A3D30-EDAB-4A34-9FED-28044048662A}" dt="2019-12-20T12:51:55.128" v="961" actId="478"/>
          <ac:graphicFrameMkLst>
            <pc:docMk/>
            <pc:sldMk cId="0" sldId="262"/>
            <ac:graphicFrameMk id="232" creationId="{00000000-0000-0000-0000-000000000000}"/>
          </ac:graphicFrameMkLst>
        </pc:graphicFrameChg>
        <pc:picChg chg="add del mod">
          <ac:chgData name="Soy Choi" userId="90492fdf2bf6730e" providerId="LiveId" clId="{D96A3D30-EDAB-4A34-9FED-28044048662A}" dt="2019-12-20T12:52:34.090" v="964" actId="478"/>
          <ac:picMkLst>
            <pc:docMk/>
            <pc:sldMk cId="0" sldId="262"/>
            <ac:picMk id="3" creationId="{37BC4A9B-88F3-4F09-8838-119D869338D7}"/>
          </ac:picMkLst>
        </pc:picChg>
      </pc:sldChg>
      <pc:sldChg chg="addSp modSp ord">
        <pc:chgData name="Soy Choi" userId="90492fdf2bf6730e" providerId="LiveId" clId="{D96A3D30-EDAB-4A34-9FED-28044048662A}" dt="2019-12-20T12:19:44.779" v="80" actId="20577"/>
        <pc:sldMkLst>
          <pc:docMk/>
          <pc:sldMk cId="0" sldId="263"/>
        </pc:sldMkLst>
        <pc:spChg chg="add mod">
          <ac:chgData name="Soy Choi" userId="90492fdf2bf6730e" providerId="LiveId" clId="{D96A3D30-EDAB-4A34-9FED-28044048662A}" dt="2019-12-20T12:19:44.779" v="80" actId="20577"/>
          <ac:spMkLst>
            <pc:docMk/>
            <pc:sldMk cId="0" sldId="263"/>
            <ac:spMk id="2" creationId="{C4378EFE-F9CE-4CFE-AE1E-A571BDDD2985}"/>
          </ac:spMkLst>
        </pc:spChg>
        <pc:picChg chg="mod modCrop">
          <ac:chgData name="Soy Choi" userId="90492fdf2bf6730e" providerId="LiveId" clId="{D96A3D30-EDAB-4A34-9FED-28044048662A}" dt="2019-12-20T12:19:02.179" v="47" actId="732"/>
          <ac:picMkLst>
            <pc:docMk/>
            <pc:sldMk cId="0" sldId="263"/>
            <ac:picMk id="239" creationId="{00000000-0000-0000-0000-000000000000}"/>
          </ac:picMkLst>
        </pc:picChg>
      </pc:sldChg>
      <pc:sldChg chg="ord">
        <pc:chgData name="Soy Choi" userId="90492fdf2bf6730e" providerId="LiveId" clId="{D96A3D30-EDAB-4A34-9FED-28044048662A}" dt="2019-12-20T13:01:32.268" v="1031"/>
        <pc:sldMkLst>
          <pc:docMk/>
          <pc:sldMk cId="0" sldId="264"/>
        </pc:sldMkLst>
      </pc:sldChg>
      <pc:sldChg chg="del">
        <pc:chgData name="Soy Choi" userId="90492fdf2bf6730e" providerId="LiveId" clId="{D96A3D30-EDAB-4A34-9FED-28044048662A}" dt="2019-12-20T13:02:35.632" v="1034" actId="47"/>
        <pc:sldMkLst>
          <pc:docMk/>
          <pc:sldMk cId="0" sldId="265"/>
        </pc:sldMkLst>
      </pc:sldChg>
      <pc:sldChg chg="addSp delSp modSp del">
        <pc:chgData name="Soy Choi" userId="90492fdf2bf6730e" providerId="LiveId" clId="{D96A3D30-EDAB-4A34-9FED-28044048662A}" dt="2019-12-20T13:02:12.479" v="1033" actId="47"/>
        <pc:sldMkLst>
          <pc:docMk/>
          <pc:sldMk cId="0" sldId="266"/>
        </pc:sldMkLst>
        <pc:spChg chg="add mod">
          <ac:chgData name="Soy Choi" userId="90492fdf2bf6730e" providerId="LiveId" clId="{D96A3D30-EDAB-4A34-9FED-28044048662A}" dt="2019-12-20T12:25:42.007" v="184" actId="20577"/>
          <ac:spMkLst>
            <pc:docMk/>
            <pc:sldMk cId="0" sldId="266"/>
            <ac:spMk id="4" creationId="{D623F81C-AD1B-4AA3-A385-AA4292268C26}"/>
          </ac:spMkLst>
        </pc:spChg>
        <pc:spChg chg="del">
          <ac:chgData name="Soy Choi" userId="90492fdf2bf6730e" providerId="LiveId" clId="{D96A3D30-EDAB-4A34-9FED-28044048662A}" dt="2019-12-20T12:21:50.087" v="165" actId="478"/>
          <ac:spMkLst>
            <pc:docMk/>
            <pc:sldMk cId="0" sldId="266"/>
            <ac:spMk id="304" creationId="{00000000-0000-0000-0000-000000000000}"/>
          </ac:spMkLst>
        </pc:spChg>
        <pc:graphicFrameChg chg="del">
          <ac:chgData name="Soy Choi" userId="90492fdf2bf6730e" providerId="LiveId" clId="{D96A3D30-EDAB-4A34-9FED-28044048662A}" dt="2019-12-20T12:21:54.916" v="166" actId="478"/>
          <ac:graphicFrameMkLst>
            <pc:docMk/>
            <pc:sldMk cId="0" sldId="266"/>
            <ac:graphicFrameMk id="306" creationId="{00000000-0000-0000-0000-000000000000}"/>
          </ac:graphicFrameMkLst>
        </pc:graphicFrameChg>
        <pc:picChg chg="add mod">
          <ac:chgData name="Soy Choi" userId="90492fdf2bf6730e" providerId="LiveId" clId="{D96A3D30-EDAB-4A34-9FED-28044048662A}" dt="2019-12-20T12:22:10.491" v="172" actId="1076"/>
          <ac:picMkLst>
            <pc:docMk/>
            <pc:sldMk cId="0" sldId="266"/>
            <ac:picMk id="3" creationId="{31A05A5B-B270-4839-9EF3-99B96E92C53D}"/>
          </ac:picMkLst>
        </pc:picChg>
      </pc:sldChg>
      <pc:sldChg chg="modSp ord">
        <pc:chgData name="Soy Choi" userId="90492fdf2bf6730e" providerId="LiveId" clId="{D96A3D30-EDAB-4A34-9FED-28044048662A}" dt="2019-12-20T13:06:59.138" v="1052" actId="113"/>
        <pc:sldMkLst>
          <pc:docMk/>
          <pc:sldMk cId="0" sldId="267"/>
        </pc:sldMkLst>
        <pc:spChg chg="mod">
          <ac:chgData name="Soy Choi" userId="90492fdf2bf6730e" providerId="LiveId" clId="{D96A3D30-EDAB-4A34-9FED-28044048662A}" dt="2019-12-20T13:06:59.138" v="1052" actId="113"/>
          <ac:spMkLst>
            <pc:docMk/>
            <pc:sldMk cId="0" sldId="267"/>
            <ac:spMk id="312" creationId="{00000000-0000-0000-0000-000000000000}"/>
          </ac:spMkLst>
        </pc:spChg>
      </pc:sldChg>
      <pc:sldChg chg="addSp delSp modSp">
        <pc:chgData name="Soy Choi" userId="90492fdf2bf6730e" providerId="LiveId" clId="{D96A3D30-EDAB-4A34-9FED-28044048662A}" dt="2019-12-20T12:36:00.520" v="445"/>
        <pc:sldMkLst>
          <pc:docMk/>
          <pc:sldMk cId="0" sldId="268"/>
        </pc:sldMkLst>
        <pc:spChg chg="add mod">
          <ac:chgData name="Soy Choi" userId="90492fdf2bf6730e" providerId="LiveId" clId="{D96A3D30-EDAB-4A34-9FED-28044048662A}" dt="2019-12-20T12:36:00.520" v="445"/>
          <ac:spMkLst>
            <pc:docMk/>
            <pc:sldMk cId="0" sldId="268"/>
            <ac:spMk id="18" creationId="{FA05EB39-4320-41C7-AC0E-409A53FA3226}"/>
          </ac:spMkLst>
        </pc:spChg>
        <pc:spChg chg="add del">
          <ac:chgData name="Soy Choi" userId="90492fdf2bf6730e" providerId="LiveId" clId="{D96A3D30-EDAB-4A34-9FED-28044048662A}" dt="2019-12-20T12:32:41.187" v="270" actId="478"/>
          <ac:spMkLst>
            <pc:docMk/>
            <pc:sldMk cId="0" sldId="268"/>
            <ac:spMk id="20" creationId="{B1137F62-2704-4F85-B399-A7AA83414AE8}"/>
          </ac:spMkLst>
        </pc:spChg>
        <pc:spChg chg="add del mod">
          <ac:chgData name="Soy Choi" userId="90492fdf2bf6730e" providerId="LiveId" clId="{D96A3D30-EDAB-4A34-9FED-28044048662A}" dt="2019-12-20T12:33:14.746" v="296"/>
          <ac:spMkLst>
            <pc:docMk/>
            <pc:sldMk cId="0" sldId="268"/>
            <ac:spMk id="21" creationId="{C66FC3DA-B4FF-4B0F-8D2B-B26829A916C4}"/>
          </ac:spMkLst>
        </pc:spChg>
        <pc:spChg chg="del topLvl">
          <ac:chgData name="Soy Choi" userId="90492fdf2bf6730e" providerId="LiveId" clId="{D96A3D30-EDAB-4A34-9FED-28044048662A}" dt="2019-12-20T12:34:56.797" v="299" actId="478"/>
          <ac:spMkLst>
            <pc:docMk/>
            <pc:sldMk cId="0" sldId="268"/>
            <ac:spMk id="23" creationId="{47167CA4-B42E-4F5A-9B00-DC66A0E92E63}"/>
          </ac:spMkLst>
        </pc:spChg>
        <pc:spChg chg="mod">
          <ac:chgData name="Soy Choi" userId="90492fdf2bf6730e" providerId="LiveId" clId="{D96A3D30-EDAB-4A34-9FED-28044048662A}" dt="2019-12-20T12:35:38.811" v="399" actId="20577"/>
          <ac:spMkLst>
            <pc:docMk/>
            <pc:sldMk cId="0" sldId="268"/>
            <ac:spMk id="26" creationId="{0827D0FD-3AE3-469C-A319-886D3BC1D708}"/>
          </ac:spMkLst>
        </pc:spChg>
        <pc:spChg chg="mod">
          <ac:chgData name="Soy Choi" userId="90492fdf2bf6730e" providerId="LiveId" clId="{D96A3D30-EDAB-4A34-9FED-28044048662A}" dt="2019-12-20T12:32:51.437" v="290"/>
          <ac:spMkLst>
            <pc:docMk/>
            <pc:sldMk cId="0" sldId="268"/>
            <ac:spMk id="324" creationId="{00000000-0000-0000-0000-000000000000}"/>
          </ac:spMkLst>
        </pc:spChg>
        <pc:spChg chg="mod">
          <ac:chgData name="Soy Choi" userId="90492fdf2bf6730e" providerId="LiveId" clId="{D96A3D30-EDAB-4A34-9FED-28044048662A}" dt="2019-12-20T12:31:49.092" v="264" actId="20577"/>
          <ac:spMkLst>
            <pc:docMk/>
            <pc:sldMk cId="0" sldId="268"/>
            <ac:spMk id="329" creationId="{00000000-0000-0000-0000-000000000000}"/>
          </ac:spMkLst>
        </pc:spChg>
        <pc:grpChg chg="add del mod">
          <ac:chgData name="Soy Choi" userId="90492fdf2bf6730e" providerId="LiveId" clId="{D96A3D30-EDAB-4A34-9FED-28044048662A}" dt="2019-12-20T12:34:56.797" v="299" actId="478"/>
          <ac:grpSpMkLst>
            <pc:docMk/>
            <pc:sldMk cId="0" sldId="268"/>
            <ac:grpSpMk id="22" creationId="{044BBA4F-914A-4574-B4AD-A019F820E87E}"/>
          </ac:grpSpMkLst>
        </pc:grpChg>
        <pc:grpChg chg="mod topLvl">
          <ac:chgData name="Soy Choi" userId="90492fdf2bf6730e" providerId="LiveId" clId="{D96A3D30-EDAB-4A34-9FED-28044048662A}" dt="2019-12-20T12:35:02.648" v="300" actId="1076"/>
          <ac:grpSpMkLst>
            <pc:docMk/>
            <pc:sldMk cId="0" sldId="268"/>
            <ac:grpSpMk id="24" creationId="{7699B9A0-2C45-4590-BE72-E1DC3871B85D}"/>
          </ac:grpSpMkLst>
        </pc:grpChg>
        <pc:grpChg chg="mod">
          <ac:chgData name="Soy Choi" userId="90492fdf2bf6730e" providerId="LiveId" clId="{D96A3D30-EDAB-4A34-9FED-28044048662A}" dt="2019-12-20T12:31:12.370" v="250" actId="1076"/>
          <ac:grpSpMkLst>
            <pc:docMk/>
            <pc:sldMk cId="0" sldId="268"/>
            <ac:grpSpMk id="325" creationId="{00000000-0000-0000-0000-000000000000}"/>
          </ac:grpSpMkLst>
        </pc:grpChg>
        <pc:picChg chg="add mod">
          <ac:chgData name="Soy Choi" userId="90492fdf2bf6730e" providerId="LiveId" clId="{D96A3D30-EDAB-4A34-9FED-28044048662A}" dt="2019-12-20T12:32:31.687" v="268" actId="1076"/>
          <ac:picMkLst>
            <pc:docMk/>
            <pc:sldMk cId="0" sldId="268"/>
            <ac:picMk id="17" creationId="{086BBBD2-1239-4582-B2B1-DB79D05213C0}"/>
          </ac:picMkLst>
        </pc:picChg>
        <pc:picChg chg="add del">
          <ac:chgData name="Soy Choi" userId="90492fdf2bf6730e" providerId="LiveId" clId="{D96A3D30-EDAB-4A34-9FED-28044048662A}" dt="2019-12-20T12:32:41.187" v="270" actId="478"/>
          <ac:picMkLst>
            <pc:docMk/>
            <pc:sldMk cId="0" sldId="268"/>
            <ac:picMk id="19" creationId="{3D5465B5-4A8F-4807-9300-15647D0AD5E1}"/>
          </ac:picMkLst>
        </pc:picChg>
      </pc:sldChg>
      <pc:sldChg chg="addSp modSp ord">
        <pc:chgData name="Soy Choi" userId="90492fdf2bf6730e" providerId="LiveId" clId="{D96A3D30-EDAB-4A34-9FED-28044048662A}" dt="2019-12-20T12:48:42.718" v="946" actId="20577"/>
        <pc:sldMkLst>
          <pc:docMk/>
          <pc:sldMk cId="0" sldId="269"/>
        </pc:sldMkLst>
        <pc:spChg chg="add mod">
          <ac:chgData name="Soy Choi" userId="90492fdf2bf6730e" providerId="LiveId" clId="{D96A3D30-EDAB-4A34-9FED-28044048662A}" dt="2019-12-20T12:48:19.695" v="910" actId="255"/>
          <ac:spMkLst>
            <pc:docMk/>
            <pc:sldMk cId="0" sldId="269"/>
            <ac:spMk id="2" creationId="{105AF3C2-8FFF-474D-BC95-93C68E0437DF}"/>
          </ac:spMkLst>
        </pc:spChg>
        <pc:spChg chg="mod">
          <ac:chgData name="Soy Choi" userId="90492fdf2bf6730e" providerId="LiveId" clId="{D96A3D30-EDAB-4A34-9FED-28044048662A}" dt="2019-12-20T12:48:42.718" v="946" actId="20577"/>
          <ac:spMkLst>
            <pc:docMk/>
            <pc:sldMk cId="0" sldId="269"/>
            <ac:spMk id="345" creationId="{00000000-0000-0000-0000-000000000000}"/>
          </ac:spMkLst>
        </pc:spChg>
      </pc:sldChg>
      <pc:sldChg chg="addSp modSp">
        <pc:chgData name="Soy Choi" userId="90492fdf2bf6730e" providerId="LiveId" clId="{D96A3D30-EDAB-4A34-9FED-28044048662A}" dt="2019-12-20T13:07:39.724" v="1055" actId="14100"/>
        <pc:sldMkLst>
          <pc:docMk/>
          <pc:sldMk cId="0" sldId="270"/>
        </pc:sldMkLst>
        <pc:spChg chg="add mod">
          <ac:chgData name="Soy Choi" userId="90492fdf2bf6730e" providerId="LiveId" clId="{D96A3D30-EDAB-4A34-9FED-28044048662A}" dt="2019-12-20T13:07:39.724" v="1055" actId="14100"/>
          <ac:spMkLst>
            <pc:docMk/>
            <pc:sldMk cId="0" sldId="270"/>
            <ac:spMk id="2" creationId="{C6789A31-4DBE-4BCD-9096-FE294AB7CB2F}"/>
          </ac:spMkLst>
        </pc:spChg>
        <pc:spChg chg="add mod">
          <ac:chgData name="Soy Choi" userId="90492fdf2bf6730e" providerId="LiveId" clId="{D96A3D30-EDAB-4A34-9FED-28044048662A}" dt="2019-12-20T12:30:07.491" v="248" actId="255"/>
          <ac:spMkLst>
            <pc:docMk/>
            <pc:sldMk cId="0" sldId="270"/>
            <ac:spMk id="3" creationId="{87CE0267-C4F1-44FB-B771-AA1593929DC3}"/>
          </ac:spMkLst>
        </pc:spChg>
      </pc:sldChg>
      <pc:sldChg chg="addSp delSp modSp ord">
        <pc:chgData name="Soy Choi" userId="90492fdf2bf6730e" providerId="LiveId" clId="{D96A3D30-EDAB-4A34-9FED-28044048662A}" dt="2019-12-20T12:29:07.065" v="228"/>
        <pc:sldMkLst>
          <pc:docMk/>
          <pc:sldMk cId="0" sldId="271"/>
        </pc:sldMkLst>
        <pc:spChg chg="add del mod">
          <ac:chgData name="Soy Choi" userId="90492fdf2bf6730e" providerId="LiveId" clId="{D96A3D30-EDAB-4A34-9FED-28044048662A}" dt="2019-12-20T12:29:07.065" v="228"/>
          <ac:spMkLst>
            <pc:docMk/>
            <pc:sldMk cId="0" sldId="271"/>
            <ac:spMk id="2" creationId="{174F56AB-4583-49B2-8CE1-75E3ED585F7C}"/>
          </ac:spMkLst>
        </pc:spChg>
      </pc:sldChg>
      <pc:sldChg chg="modSp">
        <pc:chgData name="Soy Choi" userId="90492fdf2bf6730e" providerId="LiveId" clId="{D96A3D30-EDAB-4A34-9FED-28044048662A}" dt="2019-12-20T13:08:15.199" v="1058" actId="2085"/>
        <pc:sldMkLst>
          <pc:docMk/>
          <pc:sldMk cId="0" sldId="272"/>
        </pc:sldMkLst>
        <pc:picChg chg="mod">
          <ac:chgData name="Soy Choi" userId="90492fdf2bf6730e" providerId="LiveId" clId="{D96A3D30-EDAB-4A34-9FED-28044048662A}" dt="2019-12-20T13:08:15.199" v="1058" actId="2085"/>
          <ac:picMkLst>
            <pc:docMk/>
            <pc:sldMk cId="0" sldId="272"/>
            <ac:picMk id="414" creationId="{00000000-0000-0000-0000-000000000000}"/>
          </ac:picMkLst>
        </pc:picChg>
      </pc:sldChg>
      <pc:sldChg chg="del">
        <pc:chgData name="Soy Choi" userId="90492fdf2bf6730e" providerId="LiveId" clId="{D96A3D30-EDAB-4A34-9FED-28044048662A}" dt="2019-12-20T12:36:47.257" v="447" actId="47"/>
        <pc:sldMkLst>
          <pc:docMk/>
          <pc:sldMk cId="0" sldId="274"/>
        </pc:sldMkLst>
      </pc:sldChg>
      <pc:sldChg chg="del">
        <pc:chgData name="Soy Choi" userId="90492fdf2bf6730e" providerId="LiveId" clId="{D96A3D30-EDAB-4A34-9FED-28044048662A}" dt="2019-12-20T13:08:59.769" v="1059" actId="47"/>
        <pc:sldMkLst>
          <pc:docMk/>
          <pc:sldMk cId="0" sldId="275"/>
        </pc:sldMkLst>
      </pc:sldChg>
      <pc:sldChg chg="addSp modSp ord">
        <pc:chgData name="Soy Choi" userId="90492fdf2bf6730e" providerId="LiveId" clId="{D96A3D30-EDAB-4A34-9FED-28044048662A}" dt="2019-12-20T12:46:11.557" v="869" actId="255"/>
        <pc:sldMkLst>
          <pc:docMk/>
          <pc:sldMk cId="0" sldId="276"/>
        </pc:sldMkLst>
        <pc:spChg chg="add mod">
          <ac:chgData name="Soy Choi" userId="90492fdf2bf6730e" providerId="LiveId" clId="{D96A3D30-EDAB-4A34-9FED-28044048662A}" dt="2019-12-20T12:42:56.502" v="707" actId="1076"/>
          <ac:spMkLst>
            <pc:docMk/>
            <pc:sldMk cId="0" sldId="276"/>
            <ac:spMk id="2" creationId="{BFFA9C0C-8781-4514-B2F0-B3DEC1202863}"/>
          </ac:spMkLst>
        </pc:spChg>
        <pc:spChg chg="mod">
          <ac:chgData name="Soy Choi" userId="90492fdf2bf6730e" providerId="LiveId" clId="{D96A3D30-EDAB-4A34-9FED-28044048662A}" dt="2019-12-20T12:45:46.728" v="844" actId="255"/>
          <ac:spMkLst>
            <pc:docMk/>
            <pc:sldMk cId="0" sldId="276"/>
            <ac:spMk id="517" creationId="{00000000-0000-0000-0000-000000000000}"/>
          </ac:spMkLst>
        </pc:spChg>
        <pc:spChg chg="mod">
          <ac:chgData name="Soy Choi" userId="90492fdf2bf6730e" providerId="LiveId" clId="{D96A3D30-EDAB-4A34-9FED-28044048662A}" dt="2019-12-20T12:45:23.862" v="834"/>
          <ac:spMkLst>
            <pc:docMk/>
            <pc:sldMk cId="0" sldId="276"/>
            <ac:spMk id="518" creationId="{00000000-0000-0000-0000-000000000000}"/>
          </ac:spMkLst>
        </pc:spChg>
        <pc:spChg chg="mod">
          <ac:chgData name="Soy Choi" userId="90492fdf2bf6730e" providerId="LiveId" clId="{D96A3D30-EDAB-4A34-9FED-28044048662A}" dt="2019-12-20T12:46:11.557" v="869" actId="255"/>
          <ac:spMkLst>
            <pc:docMk/>
            <pc:sldMk cId="0" sldId="276"/>
            <ac:spMk id="520" creationId="{00000000-0000-0000-0000-000000000000}"/>
          </ac:spMkLst>
        </pc:spChg>
        <pc:spChg chg="mod">
          <ac:chgData name="Soy Choi" userId="90492fdf2bf6730e" providerId="LiveId" clId="{D96A3D30-EDAB-4A34-9FED-28044048662A}" dt="2019-12-20T12:45:59.572" v="855" actId="20577"/>
          <ac:spMkLst>
            <pc:docMk/>
            <pc:sldMk cId="0" sldId="276"/>
            <ac:spMk id="521" creationId="{00000000-0000-0000-0000-000000000000}"/>
          </ac:spMkLst>
        </pc:spChg>
        <pc:spChg chg="mod">
          <ac:chgData name="Soy Choi" userId="90492fdf2bf6730e" providerId="LiveId" clId="{D96A3D30-EDAB-4A34-9FED-28044048662A}" dt="2019-12-20T12:37:28.646" v="454" actId="20577"/>
          <ac:spMkLst>
            <pc:docMk/>
            <pc:sldMk cId="0" sldId="276"/>
            <ac:spMk id="523" creationId="{00000000-0000-0000-0000-000000000000}"/>
          </ac:spMkLst>
        </pc:spChg>
        <pc:spChg chg="mod">
          <ac:chgData name="Soy Choi" userId="90492fdf2bf6730e" providerId="LiveId" clId="{D96A3D30-EDAB-4A34-9FED-28044048662A}" dt="2019-12-20T12:38:43.105" v="553" actId="6549"/>
          <ac:spMkLst>
            <pc:docMk/>
            <pc:sldMk cId="0" sldId="276"/>
            <ac:spMk id="524" creationId="{00000000-0000-0000-0000-000000000000}"/>
          </ac:spMkLst>
        </pc:spChg>
        <pc:spChg chg="mod">
          <ac:chgData name="Soy Choi" userId="90492fdf2bf6730e" providerId="LiveId" clId="{D96A3D30-EDAB-4A34-9FED-28044048662A}" dt="2019-12-20T12:43:04.187" v="714" actId="5793"/>
          <ac:spMkLst>
            <pc:docMk/>
            <pc:sldMk cId="0" sldId="276"/>
            <ac:spMk id="535" creationId="{00000000-0000-0000-0000-000000000000}"/>
          </ac:spMkLst>
        </pc:spChg>
        <pc:spChg chg="mod">
          <ac:chgData name="Soy Choi" userId="90492fdf2bf6730e" providerId="LiveId" clId="{D96A3D30-EDAB-4A34-9FED-28044048662A}" dt="2019-12-20T12:43:18.307" v="731"/>
          <ac:spMkLst>
            <pc:docMk/>
            <pc:sldMk cId="0" sldId="276"/>
            <ac:spMk id="536" creationId="{00000000-0000-0000-0000-000000000000}"/>
          </ac:spMkLst>
        </pc:spChg>
      </pc:sldChg>
      <pc:sldChg chg="del">
        <pc:chgData name="Soy Choi" userId="90492fdf2bf6730e" providerId="LiveId" clId="{D96A3D30-EDAB-4A34-9FED-28044048662A}" dt="2019-12-20T13:08:59.769" v="1059" actId="47"/>
        <pc:sldMkLst>
          <pc:docMk/>
          <pc:sldMk cId="0" sldId="277"/>
        </pc:sldMkLst>
      </pc:sldChg>
      <pc:sldChg chg="del">
        <pc:chgData name="Soy Choi" userId="90492fdf2bf6730e" providerId="LiveId" clId="{D96A3D30-EDAB-4A34-9FED-28044048662A}" dt="2019-12-20T13:09:21.537" v="1060" actId="47"/>
        <pc:sldMkLst>
          <pc:docMk/>
          <pc:sldMk cId="0" sldId="281"/>
        </pc:sldMkLst>
      </pc:sldChg>
      <pc:sldChg chg="del">
        <pc:chgData name="Soy Choi" userId="90492fdf2bf6730e" providerId="LiveId" clId="{D96A3D30-EDAB-4A34-9FED-28044048662A}" dt="2019-12-20T13:09:21.537" v="1060" actId="47"/>
        <pc:sldMkLst>
          <pc:docMk/>
          <pc:sldMk cId="0" sldId="282"/>
        </pc:sldMkLst>
      </pc:sldChg>
      <pc:sldChg chg="del">
        <pc:chgData name="Soy Choi" userId="90492fdf2bf6730e" providerId="LiveId" clId="{D96A3D30-EDAB-4A34-9FED-28044048662A}" dt="2019-12-20T13:09:21.537" v="1060" actId="47"/>
        <pc:sldMkLst>
          <pc:docMk/>
          <pc:sldMk cId="0" sldId="283"/>
        </pc:sldMkLst>
      </pc:sldChg>
      <pc:sldChg chg="del">
        <pc:chgData name="Soy Choi" userId="90492fdf2bf6730e" providerId="LiveId" clId="{D96A3D30-EDAB-4A34-9FED-28044048662A}" dt="2019-12-20T13:09:21.537" v="1060" actId="47"/>
        <pc:sldMkLst>
          <pc:docMk/>
          <pc:sldMk cId="0" sldId="284"/>
        </pc:sldMkLst>
      </pc:sldChg>
      <pc:sldChg chg="del">
        <pc:chgData name="Soy Choi" userId="90492fdf2bf6730e" providerId="LiveId" clId="{D96A3D30-EDAB-4A34-9FED-28044048662A}" dt="2019-12-20T13:09:21.537" v="1060" actId="47"/>
        <pc:sldMkLst>
          <pc:docMk/>
          <pc:sldMk cId="0" sldId="285"/>
        </pc:sldMkLst>
      </pc:sldChg>
      <pc:sldChg chg="del">
        <pc:chgData name="Soy Choi" userId="90492fdf2bf6730e" providerId="LiveId" clId="{D96A3D30-EDAB-4A34-9FED-28044048662A}" dt="2019-12-20T13:09:21.537" v="1060" actId="47"/>
        <pc:sldMkLst>
          <pc:docMk/>
          <pc:sldMk cId="0" sldId="286"/>
        </pc:sldMkLst>
      </pc:sldChg>
      <pc:sldChg chg="del">
        <pc:chgData name="Soy Choi" userId="90492fdf2bf6730e" providerId="LiveId" clId="{D96A3D30-EDAB-4A34-9FED-28044048662A}" dt="2019-12-20T13:09:21.537" v="1060" actId="47"/>
        <pc:sldMkLst>
          <pc:docMk/>
          <pc:sldMk cId="0" sldId="287"/>
        </pc:sldMkLst>
      </pc:sldChg>
      <pc:sldChg chg="del">
        <pc:chgData name="Soy Choi" userId="90492fdf2bf6730e" providerId="LiveId" clId="{D96A3D30-EDAB-4A34-9FED-28044048662A}" dt="2019-12-20T13:09:21.537" v="1060" actId="47"/>
        <pc:sldMkLst>
          <pc:docMk/>
          <pc:sldMk cId="0" sldId="288"/>
        </pc:sldMkLst>
      </pc:sldChg>
      <pc:sldChg chg="del">
        <pc:chgData name="Soy Choi" userId="90492fdf2bf6730e" providerId="LiveId" clId="{D96A3D30-EDAB-4A34-9FED-28044048662A}" dt="2019-12-20T13:09:21.537" v="1060" actId="47"/>
        <pc:sldMkLst>
          <pc:docMk/>
          <pc:sldMk cId="0" sldId="289"/>
        </pc:sldMkLst>
      </pc:sldChg>
      <pc:sldChg chg="del">
        <pc:chgData name="Soy Choi" userId="90492fdf2bf6730e" providerId="LiveId" clId="{D96A3D30-EDAB-4A34-9FED-28044048662A}" dt="2019-12-20T13:09:21.537" v="1060" actId="47"/>
        <pc:sldMkLst>
          <pc:docMk/>
          <pc:sldMk cId="0" sldId="290"/>
        </pc:sldMkLst>
      </pc:sldChg>
      <pc:sldChg chg="del">
        <pc:chgData name="Soy Choi" userId="90492fdf2bf6730e" providerId="LiveId" clId="{D96A3D30-EDAB-4A34-9FED-28044048662A}" dt="2019-12-20T13:09:21.537" v="1060" actId="47"/>
        <pc:sldMkLst>
          <pc:docMk/>
          <pc:sldMk cId="0" sldId="291"/>
        </pc:sldMkLst>
      </pc:sldChg>
      <pc:sldChg chg="del">
        <pc:chgData name="Soy Choi" userId="90492fdf2bf6730e" providerId="LiveId" clId="{D96A3D30-EDAB-4A34-9FED-28044048662A}" dt="2019-12-20T13:09:21.537" v="1060" actId="47"/>
        <pc:sldMkLst>
          <pc:docMk/>
          <pc:sldMk cId="0" sldId="292"/>
        </pc:sldMkLst>
      </pc:sldChg>
      <pc:sldChg chg="del">
        <pc:chgData name="Soy Choi" userId="90492fdf2bf6730e" providerId="LiveId" clId="{D96A3D30-EDAB-4A34-9FED-28044048662A}" dt="2019-12-20T13:09:21.537" v="1060" actId="47"/>
        <pc:sldMkLst>
          <pc:docMk/>
          <pc:sldMk cId="0" sldId="293"/>
        </pc:sldMkLst>
      </pc:sldChg>
      <pc:sldChg chg="del">
        <pc:chgData name="Soy Choi" userId="90492fdf2bf6730e" providerId="LiveId" clId="{D96A3D30-EDAB-4A34-9FED-28044048662A}" dt="2019-12-20T13:09:21.537" v="1060" actId="47"/>
        <pc:sldMkLst>
          <pc:docMk/>
          <pc:sldMk cId="0" sldId="294"/>
        </pc:sldMkLst>
      </pc:sldChg>
      <pc:sldChg chg="del">
        <pc:chgData name="Soy Choi" userId="90492fdf2bf6730e" providerId="LiveId" clId="{D96A3D30-EDAB-4A34-9FED-28044048662A}" dt="2019-12-20T13:09:21.537" v="1060" actId="47"/>
        <pc:sldMkLst>
          <pc:docMk/>
          <pc:sldMk cId="0" sldId="295"/>
        </pc:sldMkLst>
      </pc:sldChg>
      <pc:sldChg chg="del">
        <pc:chgData name="Soy Choi" userId="90492fdf2bf6730e" providerId="LiveId" clId="{D96A3D30-EDAB-4A34-9FED-28044048662A}" dt="2019-12-20T13:09:21.537" v="1060" actId="47"/>
        <pc:sldMkLst>
          <pc:docMk/>
          <pc:sldMk cId="0" sldId="296"/>
        </pc:sldMkLst>
      </pc:sldChg>
      <pc:sldChg chg="del">
        <pc:chgData name="Soy Choi" userId="90492fdf2bf6730e" providerId="LiveId" clId="{D96A3D30-EDAB-4A34-9FED-28044048662A}" dt="2019-12-20T13:09:21.537" v="1060" actId="47"/>
        <pc:sldMkLst>
          <pc:docMk/>
          <pc:sldMk cId="0" sldId="297"/>
        </pc:sldMkLst>
      </pc:sldChg>
      <pc:sldChg chg="del">
        <pc:chgData name="Soy Choi" userId="90492fdf2bf6730e" providerId="LiveId" clId="{D96A3D30-EDAB-4A34-9FED-28044048662A}" dt="2019-12-20T13:09:21.537" v="1060" actId="47"/>
        <pc:sldMkLst>
          <pc:docMk/>
          <pc:sldMk cId="0" sldId="298"/>
        </pc:sldMkLst>
      </pc:sldChg>
      <pc:sldChg chg="del">
        <pc:chgData name="Soy Choi" userId="90492fdf2bf6730e" providerId="LiveId" clId="{D96A3D30-EDAB-4A34-9FED-28044048662A}" dt="2019-12-20T13:09:21.537" v="1060" actId="47"/>
        <pc:sldMkLst>
          <pc:docMk/>
          <pc:sldMk cId="0" sldId="299"/>
        </pc:sldMkLst>
      </pc:sldChg>
      <pc:sldChg chg="del">
        <pc:chgData name="Soy Choi" userId="90492fdf2bf6730e" providerId="LiveId" clId="{D96A3D30-EDAB-4A34-9FED-28044048662A}" dt="2019-12-20T13:09:21.537" v="1060" actId="47"/>
        <pc:sldMkLst>
          <pc:docMk/>
          <pc:sldMk cId="0" sldId="300"/>
        </pc:sldMkLst>
      </pc:sldChg>
      <pc:sldChg chg="del">
        <pc:chgData name="Soy Choi" userId="90492fdf2bf6730e" providerId="LiveId" clId="{D96A3D30-EDAB-4A34-9FED-28044048662A}" dt="2019-12-20T13:09:21.537" v="1060" actId="47"/>
        <pc:sldMkLst>
          <pc:docMk/>
          <pc:sldMk cId="0" sldId="301"/>
        </pc:sldMkLst>
      </pc:sldChg>
      <pc:sldChg chg="del">
        <pc:chgData name="Soy Choi" userId="90492fdf2bf6730e" providerId="LiveId" clId="{D96A3D30-EDAB-4A34-9FED-28044048662A}" dt="2019-12-20T13:09:21.537" v="1060" actId="47"/>
        <pc:sldMkLst>
          <pc:docMk/>
          <pc:sldMk cId="0" sldId="302"/>
        </pc:sldMkLst>
      </pc:sldChg>
      <pc:sldChg chg="del">
        <pc:chgData name="Soy Choi" userId="90492fdf2bf6730e" providerId="LiveId" clId="{D96A3D30-EDAB-4A34-9FED-28044048662A}" dt="2019-12-20T13:09:21.537" v="1060" actId="47"/>
        <pc:sldMkLst>
          <pc:docMk/>
          <pc:sldMk cId="0" sldId="303"/>
        </pc:sldMkLst>
      </pc:sldChg>
      <pc:sldChg chg="del">
        <pc:chgData name="Soy Choi" userId="90492fdf2bf6730e" providerId="LiveId" clId="{D96A3D30-EDAB-4A34-9FED-28044048662A}" dt="2019-12-20T13:09:21.537" v="1060" actId="47"/>
        <pc:sldMkLst>
          <pc:docMk/>
          <pc:sldMk cId="0" sldId="304"/>
        </pc:sldMkLst>
      </pc:sldChg>
      <pc:sldChg chg="del">
        <pc:chgData name="Soy Choi" userId="90492fdf2bf6730e" providerId="LiveId" clId="{D96A3D30-EDAB-4A34-9FED-28044048662A}" dt="2019-12-20T13:09:21.537" v="1060" actId="47"/>
        <pc:sldMkLst>
          <pc:docMk/>
          <pc:sldMk cId="0" sldId="305"/>
        </pc:sldMkLst>
      </pc:sldChg>
      <pc:sldChg chg="del">
        <pc:chgData name="Soy Choi" userId="90492fdf2bf6730e" providerId="LiveId" clId="{D96A3D30-EDAB-4A34-9FED-28044048662A}" dt="2019-12-20T13:09:21.537" v="1060" actId="47"/>
        <pc:sldMkLst>
          <pc:docMk/>
          <pc:sldMk cId="0" sldId="306"/>
        </pc:sldMkLst>
      </pc:sldChg>
      <pc:sldChg chg="del">
        <pc:chgData name="Soy Choi" userId="90492fdf2bf6730e" providerId="LiveId" clId="{D96A3D30-EDAB-4A34-9FED-28044048662A}" dt="2019-12-20T13:09:21.537" v="1060" actId="47"/>
        <pc:sldMkLst>
          <pc:docMk/>
          <pc:sldMk cId="0" sldId="307"/>
        </pc:sldMkLst>
      </pc:sldChg>
      <pc:sldChg chg="del">
        <pc:chgData name="Soy Choi" userId="90492fdf2bf6730e" providerId="LiveId" clId="{D96A3D30-EDAB-4A34-9FED-28044048662A}" dt="2019-12-20T13:09:21.537" v="1060" actId="47"/>
        <pc:sldMkLst>
          <pc:docMk/>
          <pc:sldMk cId="0" sldId="308"/>
        </pc:sldMkLst>
      </pc:sldChg>
      <pc:sldChg chg="del">
        <pc:chgData name="Soy Choi" userId="90492fdf2bf6730e" providerId="LiveId" clId="{D96A3D30-EDAB-4A34-9FED-28044048662A}" dt="2019-12-20T13:09:21.537" v="1060" actId="47"/>
        <pc:sldMkLst>
          <pc:docMk/>
          <pc:sldMk cId="0" sldId="309"/>
        </pc:sldMkLst>
      </pc:sldChg>
      <pc:sldChg chg="del">
        <pc:chgData name="Soy Choi" userId="90492fdf2bf6730e" providerId="LiveId" clId="{D96A3D30-EDAB-4A34-9FED-28044048662A}" dt="2019-12-20T13:09:21.537" v="1060" actId="47"/>
        <pc:sldMkLst>
          <pc:docMk/>
          <pc:sldMk cId="0" sldId="310"/>
        </pc:sldMkLst>
      </pc:sldChg>
      <pc:sldChg chg="del">
        <pc:chgData name="Soy Choi" userId="90492fdf2bf6730e" providerId="LiveId" clId="{D96A3D30-EDAB-4A34-9FED-28044048662A}" dt="2019-12-20T13:09:21.537" v="1060" actId="47"/>
        <pc:sldMkLst>
          <pc:docMk/>
          <pc:sldMk cId="0" sldId="311"/>
        </pc:sldMkLst>
      </pc:sldChg>
      <pc:sldChg chg="del">
        <pc:chgData name="Soy Choi" userId="90492fdf2bf6730e" providerId="LiveId" clId="{D96A3D30-EDAB-4A34-9FED-28044048662A}" dt="2019-12-20T13:09:21.537" v="1060" actId="47"/>
        <pc:sldMkLst>
          <pc:docMk/>
          <pc:sldMk cId="0" sldId="312"/>
        </pc:sldMkLst>
      </pc:sldChg>
      <pc:sldChg chg="del">
        <pc:chgData name="Soy Choi" userId="90492fdf2bf6730e" providerId="LiveId" clId="{D96A3D30-EDAB-4A34-9FED-28044048662A}" dt="2019-12-20T13:09:21.537" v="1060" actId="47"/>
        <pc:sldMkLst>
          <pc:docMk/>
          <pc:sldMk cId="0" sldId="313"/>
        </pc:sldMkLst>
      </pc:sldChg>
      <pc:sldChg chg="del">
        <pc:chgData name="Soy Choi" userId="90492fdf2bf6730e" providerId="LiveId" clId="{D96A3D30-EDAB-4A34-9FED-28044048662A}" dt="2019-12-20T13:09:21.537" v="1060" actId="47"/>
        <pc:sldMkLst>
          <pc:docMk/>
          <pc:sldMk cId="0" sldId="314"/>
        </pc:sldMkLst>
      </pc:sldChg>
      <pc:sldChg chg="del">
        <pc:chgData name="Soy Choi" userId="90492fdf2bf6730e" providerId="LiveId" clId="{D96A3D30-EDAB-4A34-9FED-28044048662A}" dt="2019-12-20T13:09:21.537" v="1060" actId="47"/>
        <pc:sldMkLst>
          <pc:docMk/>
          <pc:sldMk cId="0" sldId="315"/>
        </pc:sldMkLst>
      </pc:sldChg>
      <pc:sldChg chg="del">
        <pc:chgData name="Soy Choi" userId="90492fdf2bf6730e" providerId="LiveId" clId="{D96A3D30-EDAB-4A34-9FED-28044048662A}" dt="2019-12-20T13:09:21.537" v="1060" actId="47"/>
        <pc:sldMkLst>
          <pc:docMk/>
          <pc:sldMk cId="0" sldId="316"/>
        </pc:sldMkLst>
      </pc:sldChg>
      <pc:sldChg chg="del">
        <pc:chgData name="Soy Choi" userId="90492fdf2bf6730e" providerId="LiveId" clId="{D96A3D30-EDAB-4A34-9FED-28044048662A}" dt="2019-12-20T13:09:21.537" v="1060" actId="47"/>
        <pc:sldMkLst>
          <pc:docMk/>
          <pc:sldMk cId="0" sldId="317"/>
        </pc:sldMkLst>
      </pc:sldChg>
      <pc:sldChg chg="del">
        <pc:chgData name="Soy Choi" userId="90492fdf2bf6730e" providerId="LiveId" clId="{D96A3D30-EDAB-4A34-9FED-28044048662A}" dt="2019-12-20T13:09:21.537" v="1060" actId="47"/>
        <pc:sldMkLst>
          <pc:docMk/>
          <pc:sldMk cId="0" sldId="318"/>
        </pc:sldMkLst>
      </pc:sldChg>
      <pc:sldChg chg="del">
        <pc:chgData name="Soy Choi" userId="90492fdf2bf6730e" providerId="LiveId" clId="{D96A3D30-EDAB-4A34-9FED-28044048662A}" dt="2019-12-20T13:09:21.537" v="1060" actId="47"/>
        <pc:sldMkLst>
          <pc:docMk/>
          <pc:sldMk cId="0" sldId="319"/>
        </pc:sldMkLst>
      </pc:sldChg>
      <pc:sldChg chg="del">
        <pc:chgData name="Soy Choi" userId="90492fdf2bf6730e" providerId="LiveId" clId="{D96A3D30-EDAB-4A34-9FED-28044048662A}" dt="2019-12-20T13:09:21.537" v="1060" actId="47"/>
        <pc:sldMkLst>
          <pc:docMk/>
          <pc:sldMk cId="0" sldId="320"/>
        </pc:sldMkLst>
      </pc:sldChg>
      <pc:sldChg chg="del">
        <pc:chgData name="Soy Choi" userId="90492fdf2bf6730e" providerId="LiveId" clId="{D96A3D30-EDAB-4A34-9FED-28044048662A}" dt="2019-12-20T13:09:21.537" v="1060" actId="47"/>
        <pc:sldMkLst>
          <pc:docMk/>
          <pc:sldMk cId="0" sldId="321"/>
        </pc:sldMkLst>
      </pc:sldChg>
      <pc:sldChg chg="del">
        <pc:chgData name="Soy Choi" userId="90492fdf2bf6730e" providerId="LiveId" clId="{D96A3D30-EDAB-4A34-9FED-28044048662A}" dt="2019-12-20T13:09:21.537" v="1060" actId="47"/>
        <pc:sldMkLst>
          <pc:docMk/>
          <pc:sldMk cId="0" sldId="322"/>
        </pc:sldMkLst>
      </pc:sldChg>
      <pc:sldChg chg="del">
        <pc:chgData name="Soy Choi" userId="90492fdf2bf6730e" providerId="LiveId" clId="{D96A3D30-EDAB-4A34-9FED-28044048662A}" dt="2019-12-20T13:09:21.537" v="1060" actId="47"/>
        <pc:sldMkLst>
          <pc:docMk/>
          <pc:sldMk cId="0" sldId="323"/>
        </pc:sldMkLst>
      </pc:sldChg>
      <pc:sldChg chg="del">
        <pc:chgData name="Soy Choi" userId="90492fdf2bf6730e" providerId="LiveId" clId="{D96A3D30-EDAB-4A34-9FED-28044048662A}" dt="2019-12-20T13:09:21.537" v="1060" actId="47"/>
        <pc:sldMkLst>
          <pc:docMk/>
          <pc:sldMk cId="0" sldId="324"/>
        </pc:sldMkLst>
      </pc:sldChg>
      <pc:sldChg chg="del">
        <pc:chgData name="Soy Choi" userId="90492fdf2bf6730e" providerId="LiveId" clId="{D96A3D30-EDAB-4A34-9FED-28044048662A}" dt="2019-12-20T13:09:21.537" v="1060" actId="47"/>
        <pc:sldMkLst>
          <pc:docMk/>
          <pc:sldMk cId="0" sldId="325"/>
        </pc:sldMkLst>
      </pc:sldChg>
      <pc:sldChg chg="del">
        <pc:chgData name="Soy Choi" userId="90492fdf2bf6730e" providerId="LiveId" clId="{D96A3D30-EDAB-4A34-9FED-28044048662A}" dt="2019-12-20T13:09:21.537" v="1060" actId="47"/>
        <pc:sldMkLst>
          <pc:docMk/>
          <pc:sldMk cId="0" sldId="326"/>
        </pc:sldMkLst>
      </pc:sldChg>
      <pc:sldChg chg="del">
        <pc:chgData name="Soy Choi" userId="90492fdf2bf6730e" providerId="LiveId" clId="{D96A3D30-EDAB-4A34-9FED-28044048662A}" dt="2019-12-20T13:09:21.537" v="1060" actId="47"/>
        <pc:sldMkLst>
          <pc:docMk/>
          <pc:sldMk cId="0" sldId="327"/>
        </pc:sldMkLst>
      </pc:sldChg>
      <pc:sldChg chg="del">
        <pc:chgData name="Soy Choi" userId="90492fdf2bf6730e" providerId="LiveId" clId="{D96A3D30-EDAB-4A34-9FED-28044048662A}" dt="2019-12-20T13:09:21.537" v="1060" actId="47"/>
        <pc:sldMkLst>
          <pc:docMk/>
          <pc:sldMk cId="0" sldId="328"/>
        </pc:sldMkLst>
      </pc:sldChg>
      <pc:sldChg chg="modSp add del">
        <pc:chgData name="Soy Choi" userId="90492fdf2bf6730e" providerId="LiveId" clId="{D96A3D30-EDAB-4A34-9FED-28044048662A}" dt="2019-12-20T12:17:14.290" v="26" actId="47"/>
        <pc:sldMkLst>
          <pc:docMk/>
          <pc:sldMk cId="148071927" sldId="329"/>
        </pc:sldMkLst>
        <pc:spChg chg="mod">
          <ac:chgData name="Soy Choi" userId="90492fdf2bf6730e" providerId="LiveId" clId="{D96A3D30-EDAB-4A34-9FED-28044048662A}" dt="2019-12-20T12:14:10.270" v="6"/>
          <ac:spMkLst>
            <pc:docMk/>
            <pc:sldMk cId="148071927" sldId="329"/>
            <ac:spMk id="2" creationId="{FA464AF7-2E19-45E1-85EB-5410033F5F8E}"/>
          </ac:spMkLst>
        </pc:spChg>
      </pc:sldChg>
      <pc:sldChg chg="addSp delSp modSp add del">
        <pc:chgData name="Soy Choi" userId="90492fdf2bf6730e" providerId="LiveId" clId="{D96A3D30-EDAB-4A34-9FED-28044048662A}" dt="2019-12-20T12:17:10.207" v="25" actId="47"/>
        <pc:sldMkLst>
          <pc:docMk/>
          <pc:sldMk cId="1647625136" sldId="330"/>
        </pc:sldMkLst>
        <pc:picChg chg="add del mod">
          <ac:chgData name="Soy Choi" userId="90492fdf2bf6730e" providerId="LiveId" clId="{D96A3D30-EDAB-4A34-9FED-28044048662A}" dt="2019-12-20T12:15:49.731" v="13" actId="478"/>
          <ac:picMkLst>
            <pc:docMk/>
            <pc:sldMk cId="1647625136" sldId="330"/>
            <ac:picMk id="6" creationId="{8A282558-6B54-48E1-B891-FF0745ACC4BE}"/>
          </ac:picMkLst>
        </pc:picChg>
      </pc:sldChg>
      <pc:sldChg chg="addSp delSp modSp add ord">
        <pc:chgData name="Soy Choi" userId="90492fdf2bf6730e" providerId="LiveId" clId="{D96A3D30-EDAB-4A34-9FED-28044048662A}" dt="2019-12-20T12:21:21.233" v="164" actId="207"/>
        <pc:sldMkLst>
          <pc:docMk/>
          <pc:sldMk cId="1895346790" sldId="331"/>
        </pc:sldMkLst>
        <pc:spChg chg="add del mod">
          <ac:chgData name="Soy Choi" userId="90492fdf2bf6730e" providerId="LiveId" clId="{D96A3D30-EDAB-4A34-9FED-28044048662A}" dt="2019-12-20T12:18:04.945" v="34"/>
          <ac:spMkLst>
            <pc:docMk/>
            <pc:sldMk cId="1895346790" sldId="331"/>
            <ac:spMk id="7" creationId="{ED220CDF-C75D-4B75-ACCA-83F87CC923EF}"/>
          </ac:spMkLst>
        </pc:spChg>
        <pc:spChg chg="add mod">
          <ac:chgData name="Soy Choi" userId="90492fdf2bf6730e" providerId="LiveId" clId="{D96A3D30-EDAB-4A34-9FED-28044048662A}" dt="2019-12-20T12:21:21.233" v="164" actId="207"/>
          <ac:spMkLst>
            <pc:docMk/>
            <pc:sldMk cId="1895346790" sldId="331"/>
            <ac:spMk id="8" creationId="{B30040A8-16B0-4470-A93C-B3A9EC6B87D9}"/>
          </ac:spMkLst>
        </pc:spChg>
        <pc:picChg chg="add mod">
          <ac:chgData name="Soy Choi" userId="90492fdf2bf6730e" providerId="LiveId" clId="{D96A3D30-EDAB-4A34-9FED-28044048662A}" dt="2019-12-20T12:21:05.881" v="161" actId="1076"/>
          <ac:picMkLst>
            <pc:docMk/>
            <pc:sldMk cId="1895346790" sldId="331"/>
            <ac:picMk id="3" creationId="{76818750-F826-4111-B5FD-D74AA7148DB2}"/>
          </ac:picMkLst>
        </pc:picChg>
        <pc:picChg chg="add mod">
          <ac:chgData name="Soy Choi" userId="90492fdf2bf6730e" providerId="LiveId" clId="{D96A3D30-EDAB-4A34-9FED-28044048662A}" dt="2019-12-20T12:21:15.718" v="163" actId="1076"/>
          <ac:picMkLst>
            <pc:docMk/>
            <pc:sldMk cId="1895346790" sldId="331"/>
            <ac:picMk id="5" creationId="{0D080A05-E415-44EF-8B39-506D4CD3966D}"/>
          </ac:picMkLst>
        </pc:picChg>
        <pc:picChg chg="add del">
          <ac:chgData name="Soy Choi" userId="90492fdf2bf6730e" providerId="LiveId" clId="{D96A3D30-EDAB-4A34-9FED-28044048662A}" dt="2019-12-20T12:17:31.262" v="29"/>
          <ac:picMkLst>
            <pc:docMk/>
            <pc:sldMk cId="1895346790" sldId="331"/>
            <ac:picMk id="6" creationId="{FB1A43F3-3225-48D4-BF05-4634E7E99ACD}"/>
          </ac:picMkLst>
        </pc:picChg>
      </pc:sldChg>
      <pc:sldChg chg="add del">
        <pc:chgData name="Soy Choi" userId="90492fdf2bf6730e" providerId="LiveId" clId="{D96A3D30-EDAB-4A34-9FED-28044048662A}" dt="2019-12-20T12:19:54.211" v="81" actId="47"/>
        <pc:sldMkLst>
          <pc:docMk/>
          <pc:sldMk cId="841388696" sldId="332"/>
        </pc:sldMkLst>
      </pc:sldChg>
      <pc:sldChg chg="add del">
        <pc:chgData name="Soy Choi" userId="90492fdf2bf6730e" providerId="LiveId" clId="{D96A3D30-EDAB-4A34-9FED-28044048662A}" dt="2019-12-20T13:08:59.769" v="1059" actId="47"/>
        <pc:sldMkLst>
          <pc:docMk/>
          <pc:sldMk cId="3705790046" sldId="332"/>
        </pc:sldMkLst>
      </pc:sldChg>
      <pc:sldChg chg="modSp add">
        <pc:chgData name="Soy Choi" userId="90492fdf2bf6730e" providerId="LiveId" clId="{D96A3D30-EDAB-4A34-9FED-28044048662A}" dt="2019-12-20T12:44:24.551" v="751" actId="255"/>
        <pc:sldMkLst>
          <pc:docMk/>
          <pc:sldMk cId="1469718549" sldId="333"/>
        </pc:sldMkLst>
        <pc:spChg chg="mod">
          <ac:chgData name="Soy Choi" userId="90492fdf2bf6730e" providerId="LiveId" clId="{D96A3D30-EDAB-4A34-9FED-28044048662A}" dt="2019-12-20T12:43:41.734" v="740" actId="255"/>
          <ac:spMkLst>
            <pc:docMk/>
            <pc:sldMk cId="1469718549" sldId="333"/>
            <ac:spMk id="517" creationId="{00000000-0000-0000-0000-000000000000}"/>
          </ac:spMkLst>
        </pc:spChg>
        <pc:spChg chg="mod">
          <ac:chgData name="Soy Choi" userId="90492fdf2bf6730e" providerId="LiveId" clId="{D96A3D30-EDAB-4A34-9FED-28044048662A}" dt="2019-12-20T12:44:24.551" v="751" actId="255"/>
          <ac:spMkLst>
            <pc:docMk/>
            <pc:sldMk cId="1469718549" sldId="333"/>
            <ac:spMk id="520" creationId="{00000000-0000-0000-0000-000000000000}"/>
          </ac:spMkLst>
        </pc:spChg>
        <pc:spChg chg="mod">
          <ac:chgData name="Soy Choi" userId="90492fdf2bf6730e" providerId="LiveId" clId="{D96A3D30-EDAB-4A34-9FED-28044048662A}" dt="2019-12-20T12:40:53.390" v="652" actId="1076"/>
          <ac:spMkLst>
            <pc:docMk/>
            <pc:sldMk cId="1469718549" sldId="333"/>
            <ac:spMk id="524" creationId="{00000000-0000-0000-0000-000000000000}"/>
          </ac:spMkLst>
        </pc:spChg>
        <pc:spChg chg="mod">
          <ac:chgData name="Soy Choi" userId="90492fdf2bf6730e" providerId="LiveId" clId="{D96A3D30-EDAB-4A34-9FED-28044048662A}" dt="2019-12-20T12:43:51.984" v="748" actId="255"/>
          <ac:spMkLst>
            <pc:docMk/>
            <pc:sldMk cId="1469718549" sldId="333"/>
            <ac:spMk id="535" creationId="{00000000-0000-0000-0000-000000000000}"/>
          </ac:spMkLst>
        </pc:spChg>
        <pc:grpChg chg="mod">
          <ac:chgData name="Soy Choi" userId="90492fdf2bf6730e" providerId="LiveId" clId="{D96A3D30-EDAB-4A34-9FED-28044048662A}" dt="2019-12-20T12:44:17.702" v="749"/>
          <ac:grpSpMkLst>
            <pc:docMk/>
            <pc:sldMk cId="1469718549" sldId="333"/>
            <ac:grpSpMk id="519" creationId="{00000000-0000-0000-0000-000000000000}"/>
          </ac:grpSpMkLst>
        </pc:grpChg>
      </pc:sldChg>
      <pc:sldChg chg="addSp delSp modSp add ord">
        <pc:chgData name="Soy Choi" userId="90492fdf2bf6730e" providerId="LiveId" clId="{D96A3D30-EDAB-4A34-9FED-28044048662A}" dt="2019-12-20T13:01:59.153" v="1032"/>
        <pc:sldMkLst>
          <pc:docMk/>
          <pc:sldMk cId="1822617742" sldId="334"/>
        </pc:sldMkLst>
        <pc:spChg chg="mod">
          <ac:chgData name="Soy Choi" userId="90492fdf2bf6730e" providerId="LiveId" clId="{D96A3D30-EDAB-4A34-9FED-28044048662A}" dt="2019-12-20T12:59:06.604" v="1012" actId="1076"/>
          <ac:spMkLst>
            <pc:docMk/>
            <pc:sldMk cId="1822617742" sldId="334"/>
            <ac:spMk id="7" creationId="{364E4701-77CF-4A6B-8F9B-6DC3898403C2}"/>
          </ac:spMkLst>
        </pc:spChg>
        <pc:spChg chg="add mod">
          <ac:chgData name="Soy Choi" userId="90492fdf2bf6730e" providerId="LiveId" clId="{D96A3D30-EDAB-4A34-9FED-28044048662A}" dt="2019-12-20T12:56:50.811" v="999" actId="1076"/>
          <ac:spMkLst>
            <pc:docMk/>
            <pc:sldMk cId="1822617742" sldId="334"/>
            <ac:spMk id="9" creationId="{4B7CEB40-6F56-46FD-ADFB-330AC9118E81}"/>
          </ac:spMkLst>
        </pc:spChg>
        <pc:spChg chg="add del">
          <ac:chgData name="Soy Choi" userId="90492fdf2bf6730e" providerId="LiveId" clId="{D96A3D30-EDAB-4A34-9FED-28044048662A}" dt="2019-12-20T12:54:16.097" v="974" actId="478"/>
          <ac:spMkLst>
            <pc:docMk/>
            <pc:sldMk cId="1822617742" sldId="334"/>
            <ac:spMk id="11" creationId="{13ED7DEB-D942-40D2-96B7-C2D926BCB91A}"/>
          </ac:spMkLst>
        </pc:spChg>
        <pc:spChg chg="add del mod">
          <ac:chgData name="Soy Choi" userId="90492fdf2bf6730e" providerId="LiveId" clId="{D96A3D30-EDAB-4A34-9FED-28044048662A}" dt="2019-12-20T13:00:29.470" v="1023"/>
          <ac:spMkLst>
            <pc:docMk/>
            <pc:sldMk cId="1822617742" sldId="334"/>
            <ac:spMk id="14" creationId="{0560A151-7292-4ED9-A6C7-0743910A52DE}"/>
          </ac:spMkLst>
        </pc:spChg>
        <pc:spChg chg="mod">
          <ac:chgData name="Soy Choi" userId="90492fdf2bf6730e" providerId="LiveId" clId="{D96A3D30-EDAB-4A34-9FED-28044048662A}" dt="2019-12-20T12:59:34.676" v="1015" actId="1076"/>
          <ac:spMkLst>
            <pc:docMk/>
            <pc:sldMk cId="1822617742" sldId="334"/>
            <ac:spMk id="24" creationId="{DC794A79-D004-45B9-9724-4E326BE0E4B4}"/>
          </ac:spMkLst>
        </pc:spChg>
        <pc:graphicFrameChg chg="mod modGraphic">
          <ac:chgData name="Soy Choi" userId="90492fdf2bf6730e" providerId="LiveId" clId="{D96A3D30-EDAB-4A34-9FED-28044048662A}" dt="2019-12-20T12:58:58.294" v="1011" actId="1076"/>
          <ac:graphicFrameMkLst>
            <pc:docMk/>
            <pc:sldMk cId="1822617742" sldId="334"/>
            <ac:graphicFrameMk id="6" creationId="{A1E99267-A57F-4835-8C63-B082329D04F9}"/>
          </ac:graphicFrameMkLst>
        </pc:graphicFrameChg>
        <pc:picChg chg="mod">
          <ac:chgData name="Soy Choi" userId="90492fdf2bf6730e" providerId="LiveId" clId="{D96A3D30-EDAB-4A34-9FED-28044048662A}" dt="2019-12-20T13:01:15.945" v="1030" actId="14100"/>
          <ac:picMkLst>
            <pc:docMk/>
            <pc:sldMk cId="1822617742" sldId="334"/>
            <ac:picMk id="8" creationId="{9340A629-35DD-4DE8-8E8F-8CD4E1577A35}"/>
          </ac:picMkLst>
        </pc:picChg>
        <pc:cxnChg chg="del mod">
          <ac:chgData name="Soy Choi" userId="90492fdf2bf6730e" providerId="LiveId" clId="{D96A3D30-EDAB-4A34-9FED-28044048662A}" dt="2019-12-20T12:58:09.750" v="1006" actId="478"/>
          <ac:cxnSpMkLst>
            <pc:docMk/>
            <pc:sldMk cId="1822617742" sldId="334"/>
            <ac:cxnSpMk id="10" creationId="{EA889004-2DC7-43AE-8CAF-D886150D3776}"/>
          </ac:cxnSpMkLst>
        </pc:cxnChg>
      </pc:sldChg>
      <pc:sldChg chg="add del">
        <pc:chgData name="Soy Choi" userId="90492fdf2bf6730e" providerId="LiveId" clId="{D96A3D30-EDAB-4A34-9FED-28044048662A}" dt="2019-12-20T12:38:53.414" v="555"/>
        <pc:sldMkLst>
          <pc:docMk/>
          <pc:sldMk cId="2511859187" sldId="334"/>
        </pc:sldMkLst>
      </pc:sldChg>
      <pc:sldChg chg="add del">
        <pc:chgData name="Soy Choi" userId="90492fdf2bf6730e" providerId="LiveId" clId="{D96A3D30-EDAB-4A34-9FED-28044048662A}" dt="2019-12-20T12:40:34.004" v="644" actId="47"/>
        <pc:sldMkLst>
          <pc:docMk/>
          <pc:sldMk cId="2810423906" sldId="334"/>
        </pc:sldMkLst>
      </pc:sldChg>
      <pc:sldChg chg="add del">
        <pc:chgData name="Soy Choi" userId="90492fdf2bf6730e" providerId="LiveId" clId="{D96A3D30-EDAB-4A34-9FED-28044048662A}" dt="2019-12-20T12:40:32.538" v="643" actId="47"/>
        <pc:sldMkLst>
          <pc:docMk/>
          <pc:sldMk cId="305988244" sldId="335"/>
        </pc:sldMkLst>
      </pc:sldChg>
      <pc:sldMasterChg chg="delSldLayout">
        <pc:chgData name="Soy Choi" userId="90492fdf2bf6730e" providerId="LiveId" clId="{D96A3D30-EDAB-4A34-9FED-28044048662A}" dt="2019-12-20T12:17:10.207" v="25" actId="47"/>
        <pc:sldMasterMkLst>
          <pc:docMk/>
          <pc:sldMasterMk cId="0" sldId="2147483654"/>
        </pc:sldMasterMkLst>
        <pc:sldLayoutChg chg="del">
          <pc:chgData name="Soy Choi" userId="90492fdf2bf6730e" providerId="LiveId" clId="{D96A3D30-EDAB-4A34-9FED-28044048662A}" dt="2019-12-20T12:17:10.207" v="25" actId="47"/>
          <pc:sldLayoutMkLst>
            <pc:docMk/>
            <pc:sldMasterMk cId="0" sldId="2147483654"/>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000"/>
              </a:lnSpc>
              <a:spcBef>
                <a:spcPts val="0"/>
              </a:spcBef>
              <a:spcAft>
                <a:spcPts val="0"/>
              </a:spcAft>
              <a:buSzPts val="1400"/>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000"/>
              </a:lnSpc>
              <a:spcBef>
                <a:spcPts val="0"/>
              </a:spcBef>
              <a:spcAft>
                <a:spcPts val="0"/>
              </a:spcAft>
              <a:buSzPts val="1400"/>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000"/>
              </a:lnSpc>
              <a:spcBef>
                <a:spcPts val="0"/>
              </a:spcBef>
              <a:spcAft>
                <a:spcPts val="0"/>
              </a:spcAft>
              <a:buSzPts val="1400"/>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000"/>
              </a:lnSpc>
              <a:spcBef>
                <a:spcPts val="0"/>
              </a:spcBef>
              <a:spcAft>
                <a:spcPts val="0"/>
              </a:spcAft>
              <a:buSzPts val="1400"/>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000"/>
              </a:lnSpc>
              <a:spcBef>
                <a:spcPts val="0"/>
              </a:spcBef>
              <a:spcAft>
                <a:spcPts val="0"/>
              </a:spcAft>
              <a:buSzPts val="1400"/>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7bbd4f2f8f_0_1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g7bbd4f2f8f_0_1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bbd4f2f8f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g7bbd4f2f8f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551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2" name="Google Shape;58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000"/>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5" name="Google Shape;335;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000"/>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with photo">
  <p:cSld name="Blank with photo">
    <p:spTree>
      <p:nvGrpSpPr>
        <p:cNvPr id="1" name="Shape 8"/>
        <p:cNvGrpSpPr/>
        <p:nvPr/>
      </p:nvGrpSpPr>
      <p:grpSpPr>
        <a:xfrm>
          <a:off x="0" y="0"/>
          <a:ext cx="0" cy="0"/>
          <a:chOff x="0" y="0"/>
          <a:chExt cx="0" cy="0"/>
        </a:xfrm>
      </p:grpSpPr>
      <p:sp>
        <p:nvSpPr>
          <p:cNvPr id="9" name="Google Shape;9;p73"/>
          <p:cNvSpPr>
            <a:spLocks noGrp="1"/>
          </p:cNvSpPr>
          <p:nvPr>
            <p:ph type="pic" idx="2"/>
          </p:nvPr>
        </p:nvSpPr>
        <p:spPr>
          <a:xfrm>
            <a:off x="1460864" y="1008282"/>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0" name="Google Shape;10;p73"/>
          <p:cNvSpPr>
            <a:spLocks noGrp="1"/>
          </p:cNvSpPr>
          <p:nvPr>
            <p:ph type="pic" idx="3"/>
          </p:nvPr>
        </p:nvSpPr>
        <p:spPr>
          <a:xfrm>
            <a:off x="6863408" y="1008282"/>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1" name="Google Shape;11;p73"/>
          <p:cNvSpPr>
            <a:spLocks noGrp="1"/>
          </p:cNvSpPr>
          <p:nvPr>
            <p:ph type="pic" idx="4"/>
          </p:nvPr>
        </p:nvSpPr>
        <p:spPr>
          <a:xfrm>
            <a:off x="12265952" y="1008282"/>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73"/>
          <p:cNvSpPr>
            <a:spLocks noGrp="1"/>
          </p:cNvSpPr>
          <p:nvPr>
            <p:ph type="pic" idx="5"/>
          </p:nvPr>
        </p:nvSpPr>
        <p:spPr>
          <a:xfrm>
            <a:off x="17668497" y="1008282"/>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3" name="Google Shape;13;p73"/>
          <p:cNvSpPr>
            <a:spLocks noGrp="1"/>
          </p:cNvSpPr>
          <p:nvPr>
            <p:ph type="pic" idx="6"/>
          </p:nvPr>
        </p:nvSpPr>
        <p:spPr>
          <a:xfrm>
            <a:off x="1460864" y="6497960"/>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4" name="Google Shape;14;p73"/>
          <p:cNvSpPr>
            <a:spLocks noGrp="1"/>
          </p:cNvSpPr>
          <p:nvPr>
            <p:ph type="pic" idx="7"/>
          </p:nvPr>
        </p:nvSpPr>
        <p:spPr>
          <a:xfrm>
            <a:off x="6863408" y="6497960"/>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5" name="Google Shape;15;p73"/>
          <p:cNvSpPr>
            <a:spLocks noGrp="1"/>
          </p:cNvSpPr>
          <p:nvPr>
            <p:ph type="pic" idx="8"/>
          </p:nvPr>
        </p:nvSpPr>
        <p:spPr>
          <a:xfrm>
            <a:off x="12265952" y="6497960"/>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6" name="Google Shape;16;p73"/>
          <p:cNvSpPr>
            <a:spLocks noGrp="1"/>
          </p:cNvSpPr>
          <p:nvPr>
            <p:ph type="pic" idx="9"/>
          </p:nvPr>
        </p:nvSpPr>
        <p:spPr>
          <a:xfrm>
            <a:off x="17668497" y="6497960"/>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78"/>
        <p:cNvGrpSpPr/>
        <p:nvPr/>
      </p:nvGrpSpPr>
      <p:grpSpPr>
        <a:xfrm>
          <a:off x="0" y="0"/>
          <a:ext cx="0" cy="0"/>
          <a:chOff x="0" y="0"/>
          <a:chExt cx="0" cy="0"/>
        </a:xfrm>
      </p:grpSpPr>
      <p:sp>
        <p:nvSpPr>
          <p:cNvPr id="79" name="Google Shape;79;g7bbd4f2f8f_0_229"/>
          <p:cNvSpPr txBox="1">
            <a:spLocks noGrp="1"/>
          </p:cNvSpPr>
          <p:nvPr>
            <p:ph type="title"/>
          </p:nvPr>
        </p:nvSpPr>
        <p:spPr>
          <a:xfrm>
            <a:off x="1676400" y="730250"/>
            <a:ext cx="21031200" cy="2651400"/>
          </a:xfrm>
          <a:prstGeom prst="rect">
            <a:avLst/>
          </a:prstGeom>
          <a:noFill/>
          <a:ln>
            <a:noFill/>
          </a:ln>
        </p:spPr>
        <p:txBody>
          <a:bodyPr spcFirstLastPara="1" wrap="square" lIns="182850" tIns="91400" rIns="182850" bIns="91400" anchor="ctr" anchorCtr="0">
            <a:noAutofit/>
          </a:bodyPr>
          <a:lstStyle>
            <a:lvl1pPr lvl="0" algn="l" rtl="0">
              <a:lnSpc>
                <a:spcPct val="90000"/>
              </a:lnSpc>
              <a:spcBef>
                <a:spcPts val="0"/>
              </a:spcBef>
              <a:spcAft>
                <a:spcPts val="0"/>
              </a:spcAft>
              <a:buClr>
                <a:schemeClr val="dk1"/>
              </a:buClr>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g7bbd4f2f8f_0_229"/>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81" name="Google Shape;81;g7bbd4f2f8f_0_229"/>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82" name="Google Shape;82;g7bbd4f2f8f_0_229"/>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83"/>
        <p:cNvGrpSpPr/>
        <p:nvPr/>
      </p:nvGrpSpPr>
      <p:grpSpPr>
        <a:xfrm>
          <a:off x="0" y="0"/>
          <a:ext cx="0" cy="0"/>
          <a:chOff x="0" y="0"/>
          <a:chExt cx="0" cy="0"/>
        </a:xfrm>
      </p:grpSpPr>
      <p:sp>
        <p:nvSpPr>
          <p:cNvPr id="84" name="Google Shape;84;g7bbd4f2f8f_0_234"/>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85" name="Google Shape;85;g7bbd4f2f8f_0_234"/>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86" name="Google Shape;86;g7bbd4f2f8f_0_234"/>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87"/>
        <p:cNvGrpSpPr/>
        <p:nvPr/>
      </p:nvGrpSpPr>
      <p:grpSpPr>
        <a:xfrm>
          <a:off x="0" y="0"/>
          <a:ext cx="0" cy="0"/>
          <a:chOff x="0" y="0"/>
          <a:chExt cx="0" cy="0"/>
        </a:xfrm>
      </p:grpSpPr>
      <p:sp>
        <p:nvSpPr>
          <p:cNvPr id="88" name="Google Shape;88;g7bbd4f2f8f_0_238"/>
          <p:cNvSpPr txBox="1">
            <a:spLocks noGrp="1"/>
          </p:cNvSpPr>
          <p:nvPr>
            <p:ph type="title"/>
          </p:nvPr>
        </p:nvSpPr>
        <p:spPr>
          <a:xfrm>
            <a:off x="1679576" y="914400"/>
            <a:ext cx="7864200" cy="3200400"/>
          </a:xfrm>
          <a:prstGeom prst="rect">
            <a:avLst/>
          </a:prstGeom>
          <a:noFill/>
          <a:ln>
            <a:noFill/>
          </a:ln>
        </p:spPr>
        <p:txBody>
          <a:bodyPr spcFirstLastPara="1" wrap="square" lIns="182850" tIns="91400" rIns="182850" bIns="91400" anchor="b" anchorCtr="0">
            <a:noAutofit/>
          </a:bodyPr>
          <a:lstStyle>
            <a:lvl1pPr lvl="0" algn="l" rtl="0">
              <a:lnSpc>
                <a:spcPct val="90000"/>
              </a:lnSpc>
              <a:spcBef>
                <a:spcPts val="0"/>
              </a:spcBef>
              <a:spcAft>
                <a:spcPts val="0"/>
              </a:spcAft>
              <a:buClr>
                <a:schemeClr val="dk1"/>
              </a:buClr>
              <a:buSzPts val="6400"/>
              <a:buFont typeface="Malgun Gothic"/>
              <a:buNone/>
              <a:defRPr sz="6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g7bbd4f2f8f_0_238"/>
          <p:cNvSpPr txBox="1">
            <a:spLocks noGrp="1"/>
          </p:cNvSpPr>
          <p:nvPr>
            <p:ph type="body" idx="1"/>
          </p:nvPr>
        </p:nvSpPr>
        <p:spPr>
          <a:xfrm>
            <a:off x="10366376" y="1974850"/>
            <a:ext cx="12344400" cy="9747000"/>
          </a:xfrm>
          <a:prstGeom prst="rect">
            <a:avLst/>
          </a:prstGeom>
          <a:noFill/>
          <a:ln>
            <a:noFill/>
          </a:ln>
        </p:spPr>
        <p:txBody>
          <a:bodyPr spcFirstLastPara="1" wrap="square" lIns="182850" tIns="91400" rIns="182850" bIns="91400" anchor="t" anchorCtr="0">
            <a:noAutofit/>
          </a:bodyPr>
          <a:lstStyle>
            <a:lvl1pPr marL="457200" lvl="0" indent="-635000" algn="l" rtl="0">
              <a:lnSpc>
                <a:spcPct val="90000"/>
              </a:lnSpc>
              <a:spcBef>
                <a:spcPts val="2000"/>
              </a:spcBef>
              <a:spcAft>
                <a:spcPts val="0"/>
              </a:spcAft>
              <a:buClr>
                <a:schemeClr val="dk1"/>
              </a:buClr>
              <a:buSzPts val="6400"/>
              <a:buChar char="•"/>
              <a:defRPr sz="6400"/>
            </a:lvl1pPr>
            <a:lvl2pPr marL="914400" lvl="1" indent="-584200" algn="l" rtl="0">
              <a:lnSpc>
                <a:spcPct val="90000"/>
              </a:lnSpc>
              <a:spcBef>
                <a:spcPts val="1000"/>
              </a:spcBef>
              <a:spcAft>
                <a:spcPts val="0"/>
              </a:spcAft>
              <a:buClr>
                <a:schemeClr val="dk1"/>
              </a:buClr>
              <a:buSzPts val="5600"/>
              <a:buChar char="•"/>
              <a:defRPr sz="5600"/>
            </a:lvl2pPr>
            <a:lvl3pPr marL="1371600" lvl="2" indent="-533400" algn="l" rtl="0">
              <a:lnSpc>
                <a:spcPct val="90000"/>
              </a:lnSpc>
              <a:spcBef>
                <a:spcPts val="1000"/>
              </a:spcBef>
              <a:spcAft>
                <a:spcPts val="0"/>
              </a:spcAft>
              <a:buClr>
                <a:schemeClr val="dk1"/>
              </a:buClr>
              <a:buSzPts val="4800"/>
              <a:buChar char="•"/>
              <a:defRPr sz="4800"/>
            </a:lvl3pPr>
            <a:lvl4pPr marL="1828800" lvl="3" indent="-482600" algn="l" rtl="0">
              <a:lnSpc>
                <a:spcPct val="90000"/>
              </a:lnSpc>
              <a:spcBef>
                <a:spcPts val="1000"/>
              </a:spcBef>
              <a:spcAft>
                <a:spcPts val="0"/>
              </a:spcAft>
              <a:buClr>
                <a:schemeClr val="dk1"/>
              </a:buClr>
              <a:buSzPts val="4000"/>
              <a:buChar char="•"/>
              <a:defRPr sz="4000"/>
            </a:lvl4pPr>
            <a:lvl5pPr marL="2286000" lvl="4" indent="-482600" algn="l" rtl="0">
              <a:lnSpc>
                <a:spcPct val="90000"/>
              </a:lnSpc>
              <a:spcBef>
                <a:spcPts val="1000"/>
              </a:spcBef>
              <a:spcAft>
                <a:spcPts val="0"/>
              </a:spcAft>
              <a:buClr>
                <a:schemeClr val="dk1"/>
              </a:buClr>
              <a:buSzPts val="4000"/>
              <a:buChar char="•"/>
              <a:defRPr sz="4000"/>
            </a:lvl5pPr>
            <a:lvl6pPr marL="2743200" lvl="5" indent="-482600" algn="l" rtl="0">
              <a:lnSpc>
                <a:spcPct val="90000"/>
              </a:lnSpc>
              <a:spcBef>
                <a:spcPts val="1000"/>
              </a:spcBef>
              <a:spcAft>
                <a:spcPts val="0"/>
              </a:spcAft>
              <a:buClr>
                <a:schemeClr val="dk1"/>
              </a:buClr>
              <a:buSzPts val="4000"/>
              <a:buChar char="•"/>
              <a:defRPr sz="4000"/>
            </a:lvl6pPr>
            <a:lvl7pPr marL="3200400" lvl="6" indent="-482600" algn="l" rtl="0">
              <a:lnSpc>
                <a:spcPct val="90000"/>
              </a:lnSpc>
              <a:spcBef>
                <a:spcPts val="1000"/>
              </a:spcBef>
              <a:spcAft>
                <a:spcPts val="0"/>
              </a:spcAft>
              <a:buClr>
                <a:schemeClr val="dk1"/>
              </a:buClr>
              <a:buSzPts val="4000"/>
              <a:buChar char="•"/>
              <a:defRPr sz="4000"/>
            </a:lvl7pPr>
            <a:lvl8pPr marL="3657600" lvl="7" indent="-482600" algn="l" rtl="0">
              <a:lnSpc>
                <a:spcPct val="90000"/>
              </a:lnSpc>
              <a:spcBef>
                <a:spcPts val="1000"/>
              </a:spcBef>
              <a:spcAft>
                <a:spcPts val="0"/>
              </a:spcAft>
              <a:buClr>
                <a:schemeClr val="dk1"/>
              </a:buClr>
              <a:buSzPts val="4000"/>
              <a:buChar char="•"/>
              <a:defRPr sz="4000"/>
            </a:lvl8pPr>
            <a:lvl9pPr marL="4114800" lvl="8" indent="-482600" algn="l" rtl="0">
              <a:lnSpc>
                <a:spcPct val="90000"/>
              </a:lnSpc>
              <a:spcBef>
                <a:spcPts val="1000"/>
              </a:spcBef>
              <a:spcAft>
                <a:spcPts val="0"/>
              </a:spcAft>
              <a:buClr>
                <a:schemeClr val="dk1"/>
              </a:buClr>
              <a:buSzPts val="4000"/>
              <a:buChar char="•"/>
              <a:defRPr sz="4000"/>
            </a:lvl9pPr>
          </a:lstStyle>
          <a:p>
            <a:endParaRPr/>
          </a:p>
        </p:txBody>
      </p:sp>
      <p:sp>
        <p:nvSpPr>
          <p:cNvPr id="90" name="Google Shape;90;g7bbd4f2f8f_0_238"/>
          <p:cNvSpPr txBox="1">
            <a:spLocks noGrp="1"/>
          </p:cNvSpPr>
          <p:nvPr>
            <p:ph type="body" idx="2"/>
          </p:nvPr>
        </p:nvSpPr>
        <p:spPr>
          <a:xfrm>
            <a:off x="1679576" y="4114800"/>
            <a:ext cx="7864200" cy="7623000"/>
          </a:xfrm>
          <a:prstGeom prst="rect">
            <a:avLst/>
          </a:prstGeom>
          <a:noFill/>
          <a:ln>
            <a:noFill/>
          </a:ln>
        </p:spPr>
        <p:txBody>
          <a:bodyPr spcFirstLastPara="1" wrap="square" lIns="182850" tIns="91400" rIns="182850" bIns="91400" anchor="t" anchorCtr="0">
            <a:noAutofit/>
          </a:bodyPr>
          <a:lstStyle>
            <a:lvl1pPr marL="457200" lvl="0" indent="-228600" algn="l" rtl="0">
              <a:lnSpc>
                <a:spcPct val="90000"/>
              </a:lnSpc>
              <a:spcBef>
                <a:spcPts val="2000"/>
              </a:spcBef>
              <a:spcAft>
                <a:spcPts val="0"/>
              </a:spcAft>
              <a:buClr>
                <a:schemeClr val="dk1"/>
              </a:buClr>
              <a:buSzPts val="3200"/>
              <a:buNone/>
              <a:defRPr sz="3200"/>
            </a:lvl1pPr>
            <a:lvl2pPr marL="914400" lvl="1" indent="-228600" algn="l" rtl="0">
              <a:lnSpc>
                <a:spcPct val="90000"/>
              </a:lnSpc>
              <a:spcBef>
                <a:spcPts val="1000"/>
              </a:spcBef>
              <a:spcAft>
                <a:spcPts val="0"/>
              </a:spcAft>
              <a:buClr>
                <a:schemeClr val="dk1"/>
              </a:buClr>
              <a:buSzPts val="2800"/>
              <a:buNone/>
              <a:defRPr sz="2800"/>
            </a:lvl2pPr>
            <a:lvl3pPr marL="1371600" lvl="2" indent="-228600" algn="l" rtl="0">
              <a:lnSpc>
                <a:spcPct val="90000"/>
              </a:lnSpc>
              <a:spcBef>
                <a:spcPts val="1000"/>
              </a:spcBef>
              <a:spcAft>
                <a:spcPts val="0"/>
              </a:spcAft>
              <a:buClr>
                <a:schemeClr val="dk1"/>
              </a:buClr>
              <a:buSzPts val="2400"/>
              <a:buNone/>
              <a:defRPr sz="2400"/>
            </a:lvl3pPr>
            <a:lvl4pPr marL="1828800" lvl="3" indent="-228600" algn="l" rtl="0">
              <a:lnSpc>
                <a:spcPct val="90000"/>
              </a:lnSpc>
              <a:spcBef>
                <a:spcPts val="1000"/>
              </a:spcBef>
              <a:spcAft>
                <a:spcPts val="0"/>
              </a:spcAft>
              <a:buClr>
                <a:schemeClr val="dk1"/>
              </a:buClr>
              <a:buSzPts val="2000"/>
              <a:buNone/>
              <a:defRPr sz="2000"/>
            </a:lvl4pPr>
            <a:lvl5pPr marL="2286000" lvl="4" indent="-228600" algn="l" rtl="0">
              <a:lnSpc>
                <a:spcPct val="90000"/>
              </a:lnSpc>
              <a:spcBef>
                <a:spcPts val="1000"/>
              </a:spcBef>
              <a:spcAft>
                <a:spcPts val="0"/>
              </a:spcAft>
              <a:buClr>
                <a:schemeClr val="dk1"/>
              </a:buClr>
              <a:buSzPts val="2000"/>
              <a:buNone/>
              <a:defRPr sz="2000"/>
            </a:lvl5pPr>
            <a:lvl6pPr marL="2743200" lvl="5" indent="-228600" algn="l" rtl="0">
              <a:lnSpc>
                <a:spcPct val="90000"/>
              </a:lnSpc>
              <a:spcBef>
                <a:spcPts val="1000"/>
              </a:spcBef>
              <a:spcAft>
                <a:spcPts val="0"/>
              </a:spcAft>
              <a:buClr>
                <a:schemeClr val="dk1"/>
              </a:buClr>
              <a:buSzPts val="2000"/>
              <a:buNone/>
              <a:defRPr sz="2000"/>
            </a:lvl6pPr>
            <a:lvl7pPr marL="3200400" lvl="6" indent="-228600" algn="l" rtl="0">
              <a:lnSpc>
                <a:spcPct val="90000"/>
              </a:lnSpc>
              <a:spcBef>
                <a:spcPts val="1000"/>
              </a:spcBef>
              <a:spcAft>
                <a:spcPts val="0"/>
              </a:spcAft>
              <a:buClr>
                <a:schemeClr val="dk1"/>
              </a:buClr>
              <a:buSzPts val="2000"/>
              <a:buNone/>
              <a:defRPr sz="2000"/>
            </a:lvl7pPr>
            <a:lvl8pPr marL="3657600" lvl="7" indent="-228600" algn="l" rtl="0">
              <a:lnSpc>
                <a:spcPct val="90000"/>
              </a:lnSpc>
              <a:spcBef>
                <a:spcPts val="1000"/>
              </a:spcBef>
              <a:spcAft>
                <a:spcPts val="0"/>
              </a:spcAft>
              <a:buClr>
                <a:schemeClr val="dk1"/>
              </a:buClr>
              <a:buSzPts val="2000"/>
              <a:buNone/>
              <a:defRPr sz="2000"/>
            </a:lvl8pPr>
            <a:lvl9pPr marL="4114800" lvl="8" indent="-228600" algn="l" rtl="0">
              <a:lnSpc>
                <a:spcPct val="90000"/>
              </a:lnSpc>
              <a:spcBef>
                <a:spcPts val="1000"/>
              </a:spcBef>
              <a:spcAft>
                <a:spcPts val="0"/>
              </a:spcAft>
              <a:buClr>
                <a:schemeClr val="dk1"/>
              </a:buClr>
              <a:buSzPts val="2000"/>
              <a:buNone/>
              <a:defRPr sz="2000"/>
            </a:lvl9pPr>
          </a:lstStyle>
          <a:p>
            <a:endParaRPr/>
          </a:p>
        </p:txBody>
      </p:sp>
      <p:sp>
        <p:nvSpPr>
          <p:cNvPr id="91" name="Google Shape;91;g7bbd4f2f8f_0_238"/>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92" name="Google Shape;92;g7bbd4f2f8f_0_238"/>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93" name="Google Shape;93;g7bbd4f2f8f_0_238"/>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94"/>
        <p:cNvGrpSpPr/>
        <p:nvPr/>
      </p:nvGrpSpPr>
      <p:grpSpPr>
        <a:xfrm>
          <a:off x="0" y="0"/>
          <a:ext cx="0" cy="0"/>
          <a:chOff x="0" y="0"/>
          <a:chExt cx="0" cy="0"/>
        </a:xfrm>
      </p:grpSpPr>
      <p:sp>
        <p:nvSpPr>
          <p:cNvPr id="95" name="Google Shape;95;g7bbd4f2f8f_0_245"/>
          <p:cNvSpPr txBox="1">
            <a:spLocks noGrp="1"/>
          </p:cNvSpPr>
          <p:nvPr>
            <p:ph type="title"/>
          </p:nvPr>
        </p:nvSpPr>
        <p:spPr>
          <a:xfrm>
            <a:off x="1679576" y="914400"/>
            <a:ext cx="7864200" cy="3200400"/>
          </a:xfrm>
          <a:prstGeom prst="rect">
            <a:avLst/>
          </a:prstGeom>
          <a:noFill/>
          <a:ln>
            <a:noFill/>
          </a:ln>
        </p:spPr>
        <p:txBody>
          <a:bodyPr spcFirstLastPara="1" wrap="square" lIns="182850" tIns="91400" rIns="182850" bIns="91400" anchor="b" anchorCtr="0">
            <a:noAutofit/>
          </a:bodyPr>
          <a:lstStyle>
            <a:lvl1pPr lvl="0" algn="l" rtl="0">
              <a:lnSpc>
                <a:spcPct val="90000"/>
              </a:lnSpc>
              <a:spcBef>
                <a:spcPts val="0"/>
              </a:spcBef>
              <a:spcAft>
                <a:spcPts val="0"/>
              </a:spcAft>
              <a:buClr>
                <a:schemeClr val="dk1"/>
              </a:buClr>
              <a:buSzPts val="6400"/>
              <a:buFont typeface="Malgun Gothic"/>
              <a:buNone/>
              <a:defRPr sz="6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g7bbd4f2f8f_0_245"/>
          <p:cNvSpPr>
            <a:spLocks noGrp="1"/>
          </p:cNvSpPr>
          <p:nvPr>
            <p:ph type="pic" idx="2"/>
          </p:nvPr>
        </p:nvSpPr>
        <p:spPr>
          <a:xfrm>
            <a:off x="10366376" y="1974850"/>
            <a:ext cx="12344400" cy="9747000"/>
          </a:xfrm>
          <a:prstGeom prst="rect">
            <a:avLst/>
          </a:prstGeom>
          <a:noFill/>
          <a:ln>
            <a:noFill/>
          </a:ln>
        </p:spPr>
        <p:txBody>
          <a:bodyPr spcFirstLastPara="1" wrap="square" lIns="182850" tIns="91400" rIns="182850" bIns="91400" anchor="t" anchorCtr="0">
            <a:noAutofit/>
          </a:bodyPr>
          <a:lstStyle>
            <a:lvl1pPr marR="0" lvl="0" algn="l" rtl="0">
              <a:lnSpc>
                <a:spcPct val="90000"/>
              </a:lnSpc>
              <a:spcBef>
                <a:spcPts val="2000"/>
              </a:spcBef>
              <a:spcAft>
                <a:spcPts val="0"/>
              </a:spcAft>
              <a:buClr>
                <a:schemeClr val="dk1"/>
              </a:buClr>
              <a:buSzPts val="6400"/>
              <a:buFont typeface="Arial"/>
              <a:buNone/>
              <a:defRPr sz="6400" b="0" i="0" u="none" strike="noStrike" cap="none">
                <a:solidFill>
                  <a:schemeClr val="dk1"/>
                </a:solidFill>
                <a:latin typeface="Malgun Gothic"/>
                <a:ea typeface="Malgun Gothic"/>
                <a:cs typeface="Malgun Gothic"/>
                <a:sym typeface="Malgun Gothic"/>
              </a:defRPr>
            </a:lvl1pPr>
            <a:lvl2pPr marR="0" lvl="1" algn="l" rtl="0">
              <a:lnSpc>
                <a:spcPct val="90000"/>
              </a:lnSpc>
              <a:spcBef>
                <a:spcPts val="1000"/>
              </a:spcBef>
              <a:spcAft>
                <a:spcPts val="0"/>
              </a:spcAft>
              <a:buClr>
                <a:schemeClr val="dk1"/>
              </a:buClr>
              <a:buSzPts val="5600"/>
              <a:buFont typeface="Arial"/>
              <a:buNone/>
              <a:defRPr sz="5600" b="0" i="0" u="none" strike="noStrike" cap="none">
                <a:solidFill>
                  <a:schemeClr val="dk1"/>
                </a:solidFill>
                <a:latin typeface="Malgun Gothic"/>
                <a:ea typeface="Malgun Gothic"/>
                <a:cs typeface="Malgun Gothic"/>
                <a:sym typeface="Malgun Gothic"/>
              </a:defRPr>
            </a:lvl2pPr>
            <a:lvl3pPr marR="0" lvl="2" algn="l" rtl="0">
              <a:lnSpc>
                <a:spcPct val="90000"/>
              </a:lnSpc>
              <a:spcBef>
                <a:spcPts val="1000"/>
              </a:spcBef>
              <a:spcAft>
                <a:spcPts val="0"/>
              </a:spcAft>
              <a:buClr>
                <a:schemeClr val="dk1"/>
              </a:buClr>
              <a:buSzPts val="4800"/>
              <a:buFont typeface="Arial"/>
              <a:buNone/>
              <a:defRPr sz="4800" b="0" i="0" u="none" strike="noStrike" cap="none">
                <a:solidFill>
                  <a:schemeClr val="dk1"/>
                </a:solidFill>
                <a:latin typeface="Malgun Gothic"/>
                <a:ea typeface="Malgun Gothic"/>
                <a:cs typeface="Malgun Gothic"/>
                <a:sym typeface="Malgun Gothic"/>
              </a:defRPr>
            </a:lvl3pPr>
            <a:lvl4pPr marR="0" lvl="3"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Malgun Gothic"/>
                <a:ea typeface="Malgun Gothic"/>
                <a:cs typeface="Malgun Gothic"/>
                <a:sym typeface="Malgun Gothic"/>
              </a:defRPr>
            </a:lvl4pPr>
            <a:lvl5pPr marR="0" lvl="4"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Malgun Gothic"/>
                <a:ea typeface="Malgun Gothic"/>
                <a:cs typeface="Malgun Gothic"/>
                <a:sym typeface="Malgun Gothic"/>
              </a:defRPr>
            </a:lvl5pPr>
            <a:lvl6pPr marR="0" lvl="5"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Malgun Gothic"/>
                <a:ea typeface="Malgun Gothic"/>
                <a:cs typeface="Malgun Gothic"/>
                <a:sym typeface="Malgun Gothic"/>
              </a:defRPr>
            </a:lvl6pPr>
            <a:lvl7pPr marR="0" lvl="6"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Malgun Gothic"/>
                <a:ea typeface="Malgun Gothic"/>
                <a:cs typeface="Malgun Gothic"/>
                <a:sym typeface="Malgun Gothic"/>
              </a:defRPr>
            </a:lvl7pPr>
            <a:lvl8pPr marR="0" lvl="7"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Malgun Gothic"/>
                <a:ea typeface="Malgun Gothic"/>
                <a:cs typeface="Malgun Gothic"/>
                <a:sym typeface="Malgun Gothic"/>
              </a:defRPr>
            </a:lvl8pPr>
            <a:lvl9pPr marR="0" lvl="8"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Malgun Gothic"/>
                <a:ea typeface="Malgun Gothic"/>
                <a:cs typeface="Malgun Gothic"/>
                <a:sym typeface="Malgun Gothic"/>
              </a:defRPr>
            </a:lvl9pPr>
          </a:lstStyle>
          <a:p>
            <a:endParaRPr/>
          </a:p>
        </p:txBody>
      </p:sp>
      <p:sp>
        <p:nvSpPr>
          <p:cNvPr id="97" name="Google Shape;97;g7bbd4f2f8f_0_245"/>
          <p:cNvSpPr txBox="1">
            <a:spLocks noGrp="1"/>
          </p:cNvSpPr>
          <p:nvPr>
            <p:ph type="body" idx="1"/>
          </p:nvPr>
        </p:nvSpPr>
        <p:spPr>
          <a:xfrm>
            <a:off x="1679576" y="4114800"/>
            <a:ext cx="7864200" cy="7623000"/>
          </a:xfrm>
          <a:prstGeom prst="rect">
            <a:avLst/>
          </a:prstGeom>
          <a:noFill/>
          <a:ln>
            <a:noFill/>
          </a:ln>
        </p:spPr>
        <p:txBody>
          <a:bodyPr spcFirstLastPara="1" wrap="square" lIns="182850" tIns="91400" rIns="182850" bIns="91400" anchor="t" anchorCtr="0">
            <a:noAutofit/>
          </a:bodyPr>
          <a:lstStyle>
            <a:lvl1pPr marL="457200" lvl="0" indent="-228600" algn="l" rtl="0">
              <a:lnSpc>
                <a:spcPct val="90000"/>
              </a:lnSpc>
              <a:spcBef>
                <a:spcPts val="2000"/>
              </a:spcBef>
              <a:spcAft>
                <a:spcPts val="0"/>
              </a:spcAft>
              <a:buClr>
                <a:schemeClr val="dk1"/>
              </a:buClr>
              <a:buSzPts val="3200"/>
              <a:buNone/>
              <a:defRPr sz="3200"/>
            </a:lvl1pPr>
            <a:lvl2pPr marL="914400" lvl="1" indent="-228600" algn="l" rtl="0">
              <a:lnSpc>
                <a:spcPct val="90000"/>
              </a:lnSpc>
              <a:spcBef>
                <a:spcPts val="1000"/>
              </a:spcBef>
              <a:spcAft>
                <a:spcPts val="0"/>
              </a:spcAft>
              <a:buClr>
                <a:schemeClr val="dk1"/>
              </a:buClr>
              <a:buSzPts val="2800"/>
              <a:buNone/>
              <a:defRPr sz="2800"/>
            </a:lvl2pPr>
            <a:lvl3pPr marL="1371600" lvl="2" indent="-228600" algn="l" rtl="0">
              <a:lnSpc>
                <a:spcPct val="90000"/>
              </a:lnSpc>
              <a:spcBef>
                <a:spcPts val="1000"/>
              </a:spcBef>
              <a:spcAft>
                <a:spcPts val="0"/>
              </a:spcAft>
              <a:buClr>
                <a:schemeClr val="dk1"/>
              </a:buClr>
              <a:buSzPts val="2400"/>
              <a:buNone/>
              <a:defRPr sz="2400"/>
            </a:lvl3pPr>
            <a:lvl4pPr marL="1828800" lvl="3" indent="-228600" algn="l" rtl="0">
              <a:lnSpc>
                <a:spcPct val="90000"/>
              </a:lnSpc>
              <a:spcBef>
                <a:spcPts val="1000"/>
              </a:spcBef>
              <a:spcAft>
                <a:spcPts val="0"/>
              </a:spcAft>
              <a:buClr>
                <a:schemeClr val="dk1"/>
              </a:buClr>
              <a:buSzPts val="2000"/>
              <a:buNone/>
              <a:defRPr sz="2000"/>
            </a:lvl4pPr>
            <a:lvl5pPr marL="2286000" lvl="4" indent="-228600" algn="l" rtl="0">
              <a:lnSpc>
                <a:spcPct val="90000"/>
              </a:lnSpc>
              <a:spcBef>
                <a:spcPts val="1000"/>
              </a:spcBef>
              <a:spcAft>
                <a:spcPts val="0"/>
              </a:spcAft>
              <a:buClr>
                <a:schemeClr val="dk1"/>
              </a:buClr>
              <a:buSzPts val="2000"/>
              <a:buNone/>
              <a:defRPr sz="2000"/>
            </a:lvl5pPr>
            <a:lvl6pPr marL="2743200" lvl="5" indent="-228600" algn="l" rtl="0">
              <a:lnSpc>
                <a:spcPct val="90000"/>
              </a:lnSpc>
              <a:spcBef>
                <a:spcPts val="1000"/>
              </a:spcBef>
              <a:spcAft>
                <a:spcPts val="0"/>
              </a:spcAft>
              <a:buClr>
                <a:schemeClr val="dk1"/>
              </a:buClr>
              <a:buSzPts val="2000"/>
              <a:buNone/>
              <a:defRPr sz="2000"/>
            </a:lvl6pPr>
            <a:lvl7pPr marL="3200400" lvl="6" indent="-228600" algn="l" rtl="0">
              <a:lnSpc>
                <a:spcPct val="90000"/>
              </a:lnSpc>
              <a:spcBef>
                <a:spcPts val="1000"/>
              </a:spcBef>
              <a:spcAft>
                <a:spcPts val="0"/>
              </a:spcAft>
              <a:buClr>
                <a:schemeClr val="dk1"/>
              </a:buClr>
              <a:buSzPts val="2000"/>
              <a:buNone/>
              <a:defRPr sz="2000"/>
            </a:lvl7pPr>
            <a:lvl8pPr marL="3657600" lvl="7" indent="-228600" algn="l" rtl="0">
              <a:lnSpc>
                <a:spcPct val="90000"/>
              </a:lnSpc>
              <a:spcBef>
                <a:spcPts val="1000"/>
              </a:spcBef>
              <a:spcAft>
                <a:spcPts val="0"/>
              </a:spcAft>
              <a:buClr>
                <a:schemeClr val="dk1"/>
              </a:buClr>
              <a:buSzPts val="2000"/>
              <a:buNone/>
              <a:defRPr sz="2000"/>
            </a:lvl8pPr>
            <a:lvl9pPr marL="4114800" lvl="8" indent="-228600" algn="l" rtl="0">
              <a:lnSpc>
                <a:spcPct val="90000"/>
              </a:lnSpc>
              <a:spcBef>
                <a:spcPts val="1000"/>
              </a:spcBef>
              <a:spcAft>
                <a:spcPts val="0"/>
              </a:spcAft>
              <a:buClr>
                <a:schemeClr val="dk1"/>
              </a:buClr>
              <a:buSzPts val="2000"/>
              <a:buNone/>
              <a:defRPr sz="2000"/>
            </a:lvl9pPr>
          </a:lstStyle>
          <a:p>
            <a:endParaRPr/>
          </a:p>
        </p:txBody>
      </p:sp>
      <p:sp>
        <p:nvSpPr>
          <p:cNvPr id="98" name="Google Shape;98;g7bbd4f2f8f_0_245"/>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99" name="Google Shape;99;g7bbd4f2f8f_0_245"/>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00" name="Google Shape;100;g7bbd4f2f8f_0_245"/>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01"/>
        <p:cNvGrpSpPr/>
        <p:nvPr/>
      </p:nvGrpSpPr>
      <p:grpSpPr>
        <a:xfrm>
          <a:off x="0" y="0"/>
          <a:ext cx="0" cy="0"/>
          <a:chOff x="0" y="0"/>
          <a:chExt cx="0" cy="0"/>
        </a:xfrm>
      </p:grpSpPr>
      <p:sp>
        <p:nvSpPr>
          <p:cNvPr id="102" name="Google Shape;102;g7bbd4f2f8f_0_252"/>
          <p:cNvSpPr txBox="1">
            <a:spLocks noGrp="1"/>
          </p:cNvSpPr>
          <p:nvPr>
            <p:ph type="title"/>
          </p:nvPr>
        </p:nvSpPr>
        <p:spPr>
          <a:xfrm>
            <a:off x="1676400" y="730250"/>
            <a:ext cx="21031200" cy="2651400"/>
          </a:xfrm>
          <a:prstGeom prst="rect">
            <a:avLst/>
          </a:prstGeom>
          <a:noFill/>
          <a:ln>
            <a:noFill/>
          </a:ln>
        </p:spPr>
        <p:txBody>
          <a:bodyPr spcFirstLastPara="1" wrap="square" lIns="182850" tIns="91400" rIns="182850" bIns="91400" anchor="ctr" anchorCtr="0">
            <a:noAutofit/>
          </a:bodyPr>
          <a:lstStyle>
            <a:lvl1pPr lvl="0" algn="l" rtl="0">
              <a:lnSpc>
                <a:spcPct val="90000"/>
              </a:lnSpc>
              <a:spcBef>
                <a:spcPts val="0"/>
              </a:spcBef>
              <a:spcAft>
                <a:spcPts val="0"/>
              </a:spcAft>
              <a:buClr>
                <a:schemeClr val="dk1"/>
              </a:buClr>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g7bbd4f2f8f_0_252"/>
          <p:cNvSpPr txBox="1">
            <a:spLocks noGrp="1"/>
          </p:cNvSpPr>
          <p:nvPr>
            <p:ph type="body" idx="1"/>
          </p:nvPr>
        </p:nvSpPr>
        <p:spPr>
          <a:xfrm rot="5400000">
            <a:off x="7840800" y="-2513150"/>
            <a:ext cx="8702400" cy="21031200"/>
          </a:xfrm>
          <a:prstGeom prst="rect">
            <a:avLst/>
          </a:prstGeom>
          <a:noFill/>
          <a:ln>
            <a:noFill/>
          </a:ln>
        </p:spPr>
        <p:txBody>
          <a:bodyPr spcFirstLastPara="1" wrap="square" lIns="182850" tIns="91400" rIns="182850" bIns="91400" anchor="t" anchorCtr="0">
            <a:noAutofit/>
          </a:bodyPr>
          <a:lstStyle>
            <a:lvl1pPr marL="457200" lvl="0" indent="-457200" algn="l" rtl="0">
              <a:lnSpc>
                <a:spcPct val="90000"/>
              </a:lnSpc>
              <a:spcBef>
                <a:spcPts val="2000"/>
              </a:spcBef>
              <a:spcAft>
                <a:spcPts val="0"/>
              </a:spcAft>
              <a:buClr>
                <a:schemeClr val="dk1"/>
              </a:buClr>
              <a:buSzPts val="3600"/>
              <a:buChar char="•"/>
              <a:defRPr/>
            </a:lvl1pPr>
            <a:lvl2pPr marL="914400" lvl="1" indent="-457200" algn="l" rtl="0">
              <a:lnSpc>
                <a:spcPct val="90000"/>
              </a:lnSpc>
              <a:spcBef>
                <a:spcPts val="1000"/>
              </a:spcBef>
              <a:spcAft>
                <a:spcPts val="0"/>
              </a:spcAft>
              <a:buClr>
                <a:schemeClr val="dk1"/>
              </a:buClr>
              <a:buSzPts val="3600"/>
              <a:buChar char="•"/>
              <a:defRPr/>
            </a:lvl2pPr>
            <a:lvl3pPr marL="1371600" lvl="2" indent="-457200" algn="l" rtl="0">
              <a:lnSpc>
                <a:spcPct val="90000"/>
              </a:lnSpc>
              <a:spcBef>
                <a:spcPts val="1000"/>
              </a:spcBef>
              <a:spcAft>
                <a:spcPts val="0"/>
              </a:spcAft>
              <a:buClr>
                <a:schemeClr val="dk1"/>
              </a:buClr>
              <a:buSzPts val="3600"/>
              <a:buChar char="•"/>
              <a:defRPr/>
            </a:lvl3pPr>
            <a:lvl4pPr marL="1828800" lvl="3" indent="-457200" algn="l" rtl="0">
              <a:lnSpc>
                <a:spcPct val="90000"/>
              </a:lnSpc>
              <a:spcBef>
                <a:spcPts val="1000"/>
              </a:spcBef>
              <a:spcAft>
                <a:spcPts val="0"/>
              </a:spcAft>
              <a:buClr>
                <a:schemeClr val="dk1"/>
              </a:buClr>
              <a:buSzPts val="3600"/>
              <a:buChar char="•"/>
              <a:defRPr/>
            </a:lvl4pPr>
            <a:lvl5pPr marL="2286000" lvl="4" indent="-457200" algn="l" rtl="0">
              <a:lnSpc>
                <a:spcPct val="90000"/>
              </a:lnSpc>
              <a:spcBef>
                <a:spcPts val="1000"/>
              </a:spcBef>
              <a:spcAft>
                <a:spcPts val="0"/>
              </a:spcAft>
              <a:buClr>
                <a:schemeClr val="dk1"/>
              </a:buClr>
              <a:buSzPts val="3600"/>
              <a:buChar char="•"/>
              <a:defRPr/>
            </a:lvl5pPr>
            <a:lvl6pPr marL="2743200" lvl="5" indent="-457200" algn="l" rtl="0">
              <a:lnSpc>
                <a:spcPct val="90000"/>
              </a:lnSpc>
              <a:spcBef>
                <a:spcPts val="1000"/>
              </a:spcBef>
              <a:spcAft>
                <a:spcPts val="0"/>
              </a:spcAft>
              <a:buClr>
                <a:schemeClr val="dk1"/>
              </a:buClr>
              <a:buSzPts val="3600"/>
              <a:buChar char="•"/>
              <a:defRPr/>
            </a:lvl6pPr>
            <a:lvl7pPr marL="3200400" lvl="6" indent="-457200" algn="l" rtl="0">
              <a:lnSpc>
                <a:spcPct val="90000"/>
              </a:lnSpc>
              <a:spcBef>
                <a:spcPts val="1000"/>
              </a:spcBef>
              <a:spcAft>
                <a:spcPts val="0"/>
              </a:spcAft>
              <a:buClr>
                <a:schemeClr val="dk1"/>
              </a:buClr>
              <a:buSzPts val="3600"/>
              <a:buChar char="•"/>
              <a:defRPr/>
            </a:lvl7pPr>
            <a:lvl8pPr marL="3657600" lvl="7" indent="-457200" algn="l" rtl="0">
              <a:lnSpc>
                <a:spcPct val="90000"/>
              </a:lnSpc>
              <a:spcBef>
                <a:spcPts val="1000"/>
              </a:spcBef>
              <a:spcAft>
                <a:spcPts val="0"/>
              </a:spcAft>
              <a:buClr>
                <a:schemeClr val="dk1"/>
              </a:buClr>
              <a:buSzPts val="3600"/>
              <a:buChar char="•"/>
              <a:defRPr/>
            </a:lvl8pPr>
            <a:lvl9pPr marL="4114800" lvl="8" indent="-457200" algn="l" rtl="0">
              <a:lnSpc>
                <a:spcPct val="90000"/>
              </a:lnSpc>
              <a:spcBef>
                <a:spcPts val="1000"/>
              </a:spcBef>
              <a:spcAft>
                <a:spcPts val="0"/>
              </a:spcAft>
              <a:buClr>
                <a:schemeClr val="dk1"/>
              </a:buClr>
              <a:buSzPts val="3600"/>
              <a:buChar char="•"/>
              <a:defRPr/>
            </a:lvl9pPr>
          </a:lstStyle>
          <a:p>
            <a:endParaRPr/>
          </a:p>
        </p:txBody>
      </p:sp>
      <p:sp>
        <p:nvSpPr>
          <p:cNvPr id="104" name="Google Shape;104;g7bbd4f2f8f_0_252"/>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05" name="Google Shape;105;g7bbd4f2f8f_0_252"/>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06" name="Google Shape;106;g7bbd4f2f8f_0_252"/>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107"/>
        <p:cNvGrpSpPr/>
        <p:nvPr/>
      </p:nvGrpSpPr>
      <p:grpSpPr>
        <a:xfrm>
          <a:off x="0" y="0"/>
          <a:ext cx="0" cy="0"/>
          <a:chOff x="0" y="0"/>
          <a:chExt cx="0" cy="0"/>
        </a:xfrm>
      </p:grpSpPr>
      <p:sp>
        <p:nvSpPr>
          <p:cNvPr id="108" name="Google Shape;108;g7bbd4f2f8f_0_258"/>
          <p:cNvSpPr txBox="1">
            <a:spLocks noGrp="1"/>
          </p:cNvSpPr>
          <p:nvPr>
            <p:ph type="title"/>
          </p:nvPr>
        </p:nvSpPr>
        <p:spPr>
          <a:xfrm rot="5400000">
            <a:off x="14266800" y="3913250"/>
            <a:ext cx="11623800" cy="5257800"/>
          </a:xfrm>
          <a:prstGeom prst="rect">
            <a:avLst/>
          </a:prstGeom>
          <a:noFill/>
          <a:ln>
            <a:noFill/>
          </a:ln>
        </p:spPr>
        <p:txBody>
          <a:bodyPr spcFirstLastPara="1" wrap="square" lIns="182850" tIns="91400" rIns="182850" bIns="91400" anchor="ctr" anchorCtr="0">
            <a:noAutofit/>
          </a:bodyPr>
          <a:lstStyle>
            <a:lvl1pPr lvl="0" algn="l" rtl="0">
              <a:lnSpc>
                <a:spcPct val="90000"/>
              </a:lnSpc>
              <a:spcBef>
                <a:spcPts val="0"/>
              </a:spcBef>
              <a:spcAft>
                <a:spcPts val="0"/>
              </a:spcAft>
              <a:buClr>
                <a:schemeClr val="dk1"/>
              </a:buClr>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g7bbd4f2f8f_0_258"/>
          <p:cNvSpPr txBox="1">
            <a:spLocks noGrp="1"/>
          </p:cNvSpPr>
          <p:nvPr>
            <p:ph type="body" idx="1"/>
          </p:nvPr>
        </p:nvSpPr>
        <p:spPr>
          <a:xfrm rot="5400000">
            <a:off x="3598800" y="-1192150"/>
            <a:ext cx="11623800" cy="15468600"/>
          </a:xfrm>
          <a:prstGeom prst="rect">
            <a:avLst/>
          </a:prstGeom>
          <a:noFill/>
          <a:ln>
            <a:noFill/>
          </a:ln>
        </p:spPr>
        <p:txBody>
          <a:bodyPr spcFirstLastPara="1" wrap="square" lIns="182850" tIns="91400" rIns="182850" bIns="91400" anchor="t" anchorCtr="0">
            <a:noAutofit/>
          </a:bodyPr>
          <a:lstStyle>
            <a:lvl1pPr marL="457200" lvl="0" indent="-457200" algn="l" rtl="0">
              <a:lnSpc>
                <a:spcPct val="90000"/>
              </a:lnSpc>
              <a:spcBef>
                <a:spcPts val="2000"/>
              </a:spcBef>
              <a:spcAft>
                <a:spcPts val="0"/>
              </a:spcAft>
              <a:buClr>
                <a:schemeClr val="dk1"/>
              </a:buClr>
              <a:buSzPts val="3600"/>
              <a:buChar char="•"/>
              <a:defRPr/>
            </a:lvl1pPr>
            <a:lvl2pPr marL="914400" lvl="1" indent="-457200" algn="l" rtl="0">
              <a:lnSpc>
                <a:spcPct val="90000"/>
              </a:lnSpc>
              <a:spcBef>
                <a:spcPts val="1000"/>
              </a:spcBef>
              <a:spcAft>
                <a:spcPts val="0"/>
              </a:spcAft>
              <a:buClr>
                <a:schemeClr val="dk1"/>
              </a:buClr>
              <a:buSzPts val="3600"/>
              <a:buChar char="•"/>
              <a:defRPr/>
            </a:lvl2pPr>
            <a:lvl3pPr marL="1371600" lvl="2" indent="-457200" algn="l" rtl="0">
              <a:lnSpc>
                <a:spcPct val="90000"/>
              </a:lnSpc>
              <a:spcBef>
                <a:spcPts val="1000"/>
              </a:spcBef>
              <a:spcAft>
                <a:spcPts val="0"/>
              </a:spcAft>
              <a:buClr>
                <a:schemeClr val="dk1"/>
              </a:buClr>
              <a:buSzPts val="3600"/>
              <a:buChar char="•"/>
              <a:defRPr/>
            </a:lvl3pPr>
            <a:lvl4pPr marL="1828800" lvl="3" indent="-457200" algn="l" rtl="0">
              <a:lnSpc>
                <a:spcPct val="90000"/>
              </a:lnSpc>
              <a:spcBef>
                <a:spcPts val="1000"/>
              </a:spcBef>
              <a:spcAft>
                <a:spcPts val="0"/>
              </a:spcAft>
              <a:buClr>
                <a:schemeClr val="dk1"/>
              </a:buClr>
              <a:buSzPts val="3600"/>
              <a:buChar char="•"/>
              <a:defRPr/>
            </a:lvl4pPr>
            <a:lvl5pPr marL="2286000" lvl="4" indent="-457200" algn="l" rtl="0">
              <a:lnSpc>
                <a:spcPct val="90000"/>
              </a:lnSpc>
              <a:spcBef>
                <a:spcPts val="1000"/>
              </a:spcBef>
              <a:spcAft>
                <a:spcPts val="0"/>
              </a:spcAft>
              <a:buClr>
                <a:schemeClr val="dk1"/>
              </a:buClr>
              <a:buSzPts val="3600"/>
              <a:buChar char="•"/>
              <a:defRPr/>
            </a:lvl5pPr>
            <a:lvl6pPr marL="2743200" lvl="5" indent="-457200" algn="l" rtl="0">
              <a:lnSpc>
                <a:spcPct val="90000"/>
              </a:lnSpc>
              <a:spcBef>
                <a:spcPts val="1000"/>
              </a:spcBef>
              <a:spcAft>
                <a:spcPts val="0"/>
              </a:spcAft>
              <a:buClr>
                <a:schemeClr val="dk1"/>
              </a:buClr>
              <a:buSzPts val="3600"/>
              <a:buChar char="•"/>
              <a:defRPr/>
            </a:lvl6pPr>
            <a:lvl7pPr marL="3200400" lvl="6" indent="-457200" algn="l" rtl="0">
              <a:lnSpc>
                <a:spcPct val="90000"/>
              </a:lnSpc>
              <a:spcBef>
                <a:spcPts val="1000"/>
              </a:spcBef>
              <a:spcAft>
                <a:spcPts val="0"/>
              </a:spcAft>
              <a:buClr>
                <a:schemeClr val="dk1"/>
              </a:buClr>
              <a:buSzPts val="3600"/>
              <a:buChar char="•"/>
              <a:defRPr/>
            </a:lvl7pPr>
            <a:lvl8pPr marL="3657600" lvl="7" indent="-457200" algn="l" rtl="0">
              <a:lnSpc>
                <a:spcPct val="90000"/>
              </a:lnSpc>
              <a:spcBef>
                <a:spcPts val="1000"/>
              </a:spcBef>
              <a:spcAft>
                <a:spcPts val="0"/>
              </a:spcAft>
              <a:buClr>
                <a:schemeClr val="dk1"/>
              </a:buClr>
              <a:buSzPts val="3600"/>
              <a:buChar char="•"/>
              <a:defRPr/>
            </a:lvl8pPr>
            <a:lvl9pPr marL="4114800" lvl="8" indent="-457200" algn="l" rtl="0">
              <a:lnSpc>
                <a:spcPct val="90000"/>
              </a:lnSpc>
              <a:spcBef>
                <a:spcPts val="1000"/>
              </a:spcBef>
              <a:spcAft>
                <a:spcPts val="0"/>
              </a:spcAft>
              <a:buClr>
                <a:schemeClr val="dk1"/>
              </a:buClr>
              <a:buSzPts val="3600"/>
              <a:buChar char="•"/>
              <a:defRPr/>
            </a:lvl9pPr>
          </a:lstStyle>
          <a:p>
            <a:endParaRPr/>
          </a:p>
        </p:txBody>
      </p:sp>
      <p:sp>
        <p:nvSpPr>
          <p:cNvPr id="110" name="Google Shape;110;g7bbd4f2f8f_0_258"/>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11" name="Google Shape;111;g7bbd4f2f8f_0_258"/>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12" name="Google Shape;112;g7bbd4f2f8f_0_258"/>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with photo">
  <p:cSld name="Slide with photo">
    <p:spTree>
      <p:nvGrpSpPr>
        <p:cNvPr id="1" name="Shape 17"/>
        <p:cNvGrpSpPr/>
        <p:nvPr/>
      </p:nvGrpSpPr>
      <p:grpSpPr>
        <a:xfrm>
          <a:off x="0" y="0"/>
          <a:ext cx="0" cy="0"/>
          <a:chOff x="0" y="0"/>
          <a:chExt cx="0" cy="0"/>
        </a:xfrm>
      </p:grpSpPr>
      <p:sp>
        <p:nvSpPr>
          <p:cNvPr id="18" name="Google Shape;18;p74"/>
          <p:cNvSpPr>
            <a:spLocks noGrp="1"/>
          </p:cNvSpPr>
          <p:nvPr>
            <p:ph type="pic" idx="2"/>
          </p:nvPr>
        </p:nvSpPr>
        <p:spPr>
          <a:xfrm>
            <a:off x="1460864" y="1008282"/>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9" name="Google Shape;19;p74"/>
          <p:cNvSpPr>
            <a:spLocks noGrp="1"/>
          </p:cNvSpPr>
          <p:nvPr>
            <p:ph type="pic" idx="3"/>
          </p:nvPr>
        </p:nvSpPr>
        <p:spPr>
          <a:xfrm>
            <a:off x="6863408" y="1008282"/>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0" name="Google Shape;20;p74"/>
          <p:cNvSpPr>
            <a:spLocks noGrp="1"/>
          </p:cNvSpPr>
          <p:nvPr>
            <p:ph type="pic" idx="4"/>
          </p:nvPr>
        </p:nvSpPr>
        <p:spPr>
          <a:xfrm>
            <a:off x="12265952" y="1008282"/>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1" name="Google Shape;21;p74"/>
          <p:cNvSpPr>
            <a:spLocks noGrp="1"/>
          </p:cNvSpPr>
          <p:nvPr>
            <p:ph type="pic" idx="5"/>
          </p:nvPr>
        </p:nvSpPr>
        <p:spPr>
          <a:xfrm>
            <a:off x="17668497" y="1008282"/>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2" name="Google Shape;22;p74"/>
          <p:cNvSpPr>
            <a:spLocks noGrp="1"/>
          </p:cNvSpPr>
          <p:nvPr>
            <p:ph type="pic" idx="6"/>
          </p:nvPr>
        </p:nvSpPr>
        <p:spPr>
          <a:xfrm>
            <a:off x="1460864" y="6497960"/>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3" name="Google Shape;23;p74"/>
          <p:cNvSpPr>
            <a:spLocks noGrp="1"/>
          </p:cNvSpPr>
          <p:nvPr>
            <p:ph type="pic" idx="7"/>
          </p:nvPr>
        </p:nvSpPr>
        <p:spPr>
          <a:xfrm>
            <a:off x="6863408" y="6497960"/>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4" name="Google Shape;24;p74"/>
          <p:cNvSpPr>
            <a:spLocks noGrp="1"/>
          </p:cNvSpPr>
          <p:nvPr>
            <p:ph type="pic" idx="8"/>
          </p:nvPr>
        </p:nvSpPr>
        <p:spPr>
          <a:xfrm>
            <a:off x="12265952" y="6497960"/>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5" name="Google Shape;25;p74"/>
          <p:cNvSpPr>
            <a:spLocks noGrp="1"/>
          </p:cNvSpPr>
          <p:nvPr>
            <p:ph type="pic" idx="9"/>
          </p:nvPr>
        </p:nvSpPr>
        <p:spPr>
          <a:xfrm>
            <a:off x="17668497" y="6497960"/>
            <a:ext cx="5113337" cy="5111750"/>
          </a:xfrm>
          <a:prstGeom prst="rect">
            <a:avLst/>
          </a:prstGeom>
          <a:solidFill>
            <a:schemeClr val="lt2"/>
          </a:solidFill>
          <a:ln>
            <a:noFill/>
          </a:ln>
        </p:spPr>
        <p:txBody>
          <a:bodyPr spcFirstLastPara="1" wrap="square" lIns="38100" tIns="38100" rIns="38100" bIns="38100" anchor="t" anchorCtr="0">
            <a:noAutofit/>
          </a:bodyPr>
          <a:lstStyle>
            <a:lvl1pPr marR="0" lvl="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R="0" lvl="1"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R="0" lvl="2"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R="0" lvl="3"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R="0" lvl="4"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6" name="Google Shape;26;p74"/>
          <p:cNvSpPr txBox="1">
            <a:spLocks noGrp="1"/>
          </p:cNvSpPr>
          <p:nvPr>
            <p:ph type="sldNum" idx="12"/>
          </p:nvPr>
        </p:nvSpPr>
        <p:spPr>
          <a:xfrm>
            <a:off x="22488525" y="12476163"/>
            <a:ext cx="895350" cy="48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000" b="0" i="0">
                <a:solidFill>
                  <a:schemeClr val="dk1"/>
                </a:solidFill>
                <a:latin typeface="Roboto"/>
                <a:ea typeface="Roboto"/>
                <a:cs typeface="Roboto"/>
                <a:sym typeface="Roboto"/>
              </a:defRPr>
            </a:lvl1pPr>
            <a:lvl2pPr marL="0" marR="0" lvl="1" indent="0" algn="l" rtl="0">
              <a:spcBef>
                <a:spcPts val="0"/>
              </a:spcBef>
              <a:spcAft>
                <a:spcPts val="0"/>
              </a:spcAft>
              <a:buNone/>
              <a:defRPr sz="2000" b="0" i="0">
                <a:solidFill>
                  <a:schemeClr val="dk1"/>
                </a:solidFill>
                <a:latin typeface="Roboto"/>
                <a:ea typeface="Roboto"/>
                <a:cs typeface="Roboto"/>
                <a:sym typeface="Roboto"/>
              </a:defRPr>
            </a:lvl2pPr>
            <a:lvl3pPr marL="0" marR="0" lvl="2" indent="0" algn="l" rtl="0">
              <a:spcBef>
                <a:spcPts val="0"/>
              </a:spcBef>
              <a:spcAft>
                <a:spcPts val="0"/>
              </a:spcAft>
              <a:buNone/>
              <a:defRPr sz="2000" b="0" i="0">
                <a:solidFill>
                  <a:schemeClr val="dk1"/>
                </a:solidFill>
                <a:latin typeface="Roboto"/>
                <a:ea typeface="Roboto"/>
                <a:cs typeface="Roboto"/>
                <a:sym typeface="Roboto"/>
              </a:defRPr>
            </a:lvl3pPr>
            <a:lvl4pPr marL="0" marR="0" lvl="3" indent="0" algn="l" rtl="0">
              <a:spcBef>
                <a:spcPts val="0"/>
              </a:spcBef>
              <a:spcAft>
                <a:spcPts val="0"/>
              </a:spcAft>
              <a:buNone/>
              <a:defRPr sz="2000" b="0" i="0">
                <a:solidFill>
                  <a:schemeClr val="dk1"/>
                </a:solidFill>
                <a:latin typeface="Roboto"/>
                <a:ea typeface="Roboto"/>
                <a:cs typeface="Roboto"/>
                <a:sym typeface="Roboto"/>
              </a:defRPr>
            </a:lvl4pPr>
            <a:lvl5pPr marL="0" marR="0" lvl="4" indent="0" algn="l" rtl="0">
              <a:spcBef>
                <a:spcPts val="0"/>
              </a:spcBef>
              <a:spcAft>
                <a:spcPts val="0"/>
              </a:spcAft>
              <a:buNone/>
              <a:defRPr sz="2000" b="0" i="0">
                <a:solidFill>
                  <a:schemeClr val="dk1"/>
                </a:solidFill>
                <a:latin typeface="Roboto"/>
                <a:ea typeface="Roboto"/>
                <a:cs typeface="Roboto"/>
                <a:sym typeface="Roboto"/>
              </a:defRPr>
            </a:lvl5pPr>
            <a:lvl6pPr marL="0" marR="0" lvl="5" indent="0" algn="l" rtl="0">
              <a:spcBef>
                <a:spcPts val="0"/>
              </a:spcBef>
              <a:spcAft>
                <a:spcPts val="0"/>
              </a:spcAft>
              <a:buNone/>
              <a:defRPr sz="2000" b="0" i="0">
                <a:solidFill>
                  <a:schemeClr val="dk1"/>
                </a:solidFill>
                <a:latin typeface="Roboto"/>
                <a:ea typeface="Roboto"/>
                <a:cs typeface="Roboto"/>
                <a:sym typeface="Roboto"/>
              </a:defRPr>
            </a:lvl6pPr>
            <a:lvl7pPr marL="0" marR="0" lvl="6" indent="0" algn="l" rtl="0">
              <a:spcBef>
                <a:spcPts val="0"/>
              </a:spcBef>
              <a:spcAft>
                <a:spcPts val="0"/>
              </a:spcAft>
              <a:buNone/>
              <a:defRPr sz="2000" b="0" i="0">
                <a:solidFill>
                  <a:schemeClr val="dk1"/>
                </a:solidFill>
                <a:latin typeface="Roboto"/>
                <a:ea typeface="Roboto"/>
                <a:cs typeface="Roboto"/>
                <a:sym typeface="Roboto"/>
              </a:defRPr>
            </a:lvl7pPr>
            <a:lvl8pPr marL="0" marR="0" lvl="7" indent="0" algn="l" rtl="0">
              <a:spcBef>
                <a:spcPts val="0"/>
              </a:spcBef>
              <a:spcAft>
                <a:spcPts val="0"/>
              </a:spcAft>
              <a:buNone/>
              <a:defRPr sz="2000" b="0" i="0">
                <a:solidFill>
                  <a:schemeClr val="dk1"/>
                </a:solidFill>
                <a:latin typeface="Roboto"/>
                <a:ea typeface="Roboto"/>
                <a:cs typeface="Roboto"/>
                <a:sym typeface="Roboto"/>
              </a:defRPr>
            </a:lvl8pPr>
            <a:lvl9pPr marL="0" marR="0" lvl="8" indent="0" algn="l" rtl="0">
              <a:spcBef>
                <a:spcPts val="0"/>
              </a:spcBef>
              <a:spcAft>
                <a:spcPts val="0"/>
              </a:spcAft>
              <a:buNone/>
              <a:defRPr sz="2000" b="0" i="0">
                <a:solidFill>
                  <a:schemeClr val="dk1"/>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75"/>
          <p:cNvSpPr txBox="1">
            <a:spLocks noGrp="1"/>
          </p:cNvSpPr>
          <p:nvPr>
            <p:ph type="title"/>
          </p:nvPr>
        </p:nvSpPr>
        <p:spPr>
          <a:xfrm>
            <a:off x="2271713" y="1729334"/>
            <a:ext cx="19504148" cy="2178050"/>
          </a:xfrm>
          <a:prstGeom prst="rect">
            <a:avLst/>
          </a:prstGeom>
          <a:noFill/>
          <a:ln>
            <a:noFill/>
          </a:ln>
        </p:spPr>
        <p:txBody>
          <a:bodyPr spcFirstLastPara="1" wrap="square" lIns="38100" tIns="38100" rIns="38100" bIns="38100" anchor="t" anchorCtr="0">
            <a:noAutofit/>
          </a:bodyPr>
          <a:lstStyle>
            <a:lvl1pPr lvl="0" algn="l">
              <a:lnSpc>
                <a:spcPct val="100000"/>
              </a:lnSpc>
              <a:spcBef>
                <a:spcPts val="0"/>
              </a:spcBef>
              <a:spcAft>
                <a:spcPts val="0"/>
              </a:spcAft>
              <a:buSzPts val="1400"/>
              <a:buNone/>
              <a:defRPr b="1" i="0">
                <a:solidFill>
                  <a:schemeClr val="dk2"/>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29" name="Google Shape;29;p75"/>
          <p:cNvSpPr txBox="1">
            <a:spLocks noGrp="1"/>
          </p:cNvSpPr>
          <p:nvPr>
            <p:ph type="body" idx="1"/>
          </p:nvPr>
        </p:nvSpPr>
        <p:spPr>
          <a:xfrm>
            <a:off x="2271713" y="4121696"/>
            <a:ext cx="20477162" cy="7019925"/>
          </a:xfrm>
          <a:prstGeom prst="rect">
            <a:avLst/>
          </a:prstGeom>
          <a:noFill/>
          <a:ln>
            <a:noFill/>
          </a:ln>
        </p:spPr>
        <p:txBody>
          <a:bodyPr spcFirstLastPara="1" wrap="square" lIns="38100" tIns="38100" rIns="38100" bIns="38100" anchor="t" anchorCtr="0">
            <a:noAutofit/>
          </a:bodyPr>
          <a:lstStyle>
            <a:lvl1pPr marL="457200" lvl="0" indent="-228600" algn="just">
              <a:lnSpc>
                <a:spcPct val="180000"/>
              </a:lnSpc>
              <a:spcBef>
                <a:spcPts val="0"/>
              </a:spcBef>
              <a:spcAft>
                <a:spcPts val="0"/>
              </a:spcAft>
              <a:buSzPts val="1400"/>
              <a:buNone/>
              <a:defRPr sz="2200">
                <a:latin typeface="Roboto"/>
                <a:ea typeface="Roboto"/>
                <a:cs typeface="Roboto"/>
                <a:sym typeface="Roboto"/>
              </a:defRPr>
            </a:lvl1pPr>
            <a:lvl2pPr marL="914400" lvl="1" indent="-228600" algn="just">
              <a:lnSpc>
                <a:spcPct val="180000"/>
              </a:lnSpc>
              <a:spcBef>
                <a:spcPts val="0"/>
              </a:spcBef>
              <a:spcAft>
                <a:spcPts val="0"/>
              </a:spcAft>
              <a:buSzPts val="1400"/>
              <a:buNone/>
              <a:defRPr sz="2200">
                <a:latin typeface="Roboto"/>
                <a:ea typeface="Roboto"/>
                <a:cs typeface="Roboto"/>
                <a:sym typeface="Roboto"/>
              </a:defRPr>
            </a:lvl2pPr>
            <a:lvl3pPr marL="1371600" lvl="2" indent="-228600" algn="just">
              <a:lnSpc>
                <a:spcPct val="180000"/>
              </a:lnSpc>
              <a:spcBef>
                <a:spcPts val="0"/>
              </a:spcBef>
              <a:spcAft>
                <a:spcPts val="0"/>
              </a:spcAft>
              <a:buSzPts val="1400"/>
              <a:buNone/>
              <a:defRPr sz="2200">
                <a:latin typeface="Roboto"/>
                <a:ea typeface="Roboto"/>
                <a:cs typeface="Roboto"/>
                <a:sym typeface="Roboto"/>
              </a:defRPr>
            </a:lvl3pPr>
            <a:lvl4pPr marL="1828800" lvl="3" indent="-228600" algn="just">
              <a:lnSpc>
                <a:spcPct val="180000"/>
              </a:lnSpc>
              <a:spcBef>
                <a:spcPts val="0"/>
              </a:spcBef>
              <a:spcAft>
                <a:spcPts val="0"/>
              </a:spcAft>
              <a:buSzPts val="1400"/>
              <a:buNone/>
              <a:defRPr sz="2200">
                <a:latin typeface="Roboto"/>
                <a:ea typeface="Roboto"/>
                <a:cs typeface="Roboto"/>
                <a:sym typeface="Roboto"/>
              </a:defRPr>
            </a:lvl4pPr>
            <a:lvl5pPr marL="2286000" lvl="4" indent="-228600" algn="just">
              <a:lnSpc>
                <a:spcPct val="180000"/>
              </a:lnSpc>
              <a:spcBef>
                <a:spcPts val="0"/>
              </a:spcBef>
              <a:spcAft>
                <a:spcPts val="0"/>
              </a:spcAft>
              <a:buSzPts val="1400"/>
              <a:buNone/>
              <a:defRPr sz="2200">
                <a:latin typeface="Roboto"/>
                <a:ea typeface="Roboto"/>
                <a:cs typeface="Roboto"/>
                <a:sym typeface="Roboto"/>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0" name="Google Shape;30;p75"/>
          <p:cNvSpPr txBox="1">
            <a:spLocks noGrp="1"/>
          </p:cNvSpPr>
          <p:nvPr>
            <p:ph type="sldNum" idx="12"/>
          </p:nvPr>
        </p:nvSpPr>
        <p:spPr>
          <a:xfrm>
            <a:off x="22488525" y="12484100"/>
            <a:ext cx="895350" cy="48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2000" b="0" i="0">
                <a:solidFill>
                  <a:schemeClr val="dk1"/>
                </a:solidFill>
                <a:latin typeface="Roboto"/>
                <a:ea typeface="Roboto"/>
                <a:cs typeface="Roboto"/>
                <a:sym typeface="Roboto"/>
              </a:defRPr>
            </a:lvl1pPr>
            <a:lvl2pPr marL="0" marR="0" lvl="1" indent="0" algn="l" rtl="0">
              <a:spcBef>
                <a:spcPts val="0"/>
              </a:spcBef>
              <a:spcAft>
                <a:spcPts val="0"/>
              </a:spcAft>
              <a:buNone/>
              <a:defRPr sz="2000" b="0" i="0">
                <a:solidFill>
                  <a:schemeClr val="dk1"/>
                </a:solidFill>
                <a:latin typeface="Roboto"/>
                <a:ea typeface="Roboto"/>
                <a:cs typeface="Roboto"/>
                <a:sym typeface="Roboto"/>
              </a:defRPr>
            </a:lvl2pPr>
            <a:lvl3pPr marL="0" marR="0" lvl="2" indent="0" algn="l" rtl="0">
              <a:spcBef>
                <a:spcPts val="0"/>
              </a:spcBef>
              <a:spcAft>
                <a:spcPts val="0"/>
              </a:spcAft>
              <a:buNone/>
              <a:defRPr sz="2000" b="0" i="0">
                <a:solidFill>
                  <a:schemeClr val="dk1"/>
                </a:solidFill>
                <a:latin typeface="Roboto"/>
                <a:ea typeface="Roboto"/>
                <a:cs typeface="Roboto"/>
                <a:sym typeface="Roboto"/>
              </a:defRPr>
            </a:lvl3pPr>
            <a:lvl4pPr marL="0" marR="0" lvl="3" indent="0" algn="l" rtl="0">
              <a:spcBef>
                <a:spcPts val="0"/>
              </a:spcBef>
              <a:spcAft>
                <a:spcPts val="0"/>
              </a:spcAft>
              <a:buNone/>
              <a:defRPr sz="2000" b="0" i="0">
                <a:solidFill>
                  <a:schemeClr val="dk1"/>
                </a:solidFill>
                <a:latin typeface="Roboto"/>
                <a:ea typeface="Roboto"/>
                <a:cs typeface="Roboto"/>
                <a:sym typeface="Roboto"/>
              </a:defRPr>
            </a:lvl4pPr>
            <a:lvl5pPr marL="0" marR="0" lvl="4" indent="0" algn="l" rtl="0">
              <a:spcBef>
                <a:spcPts val="0"/>
              </a:spcBef>
              <a:spcAft>
                <a:spcPts val="0"/>
              </a:spcAft>
              <a:buNone/>
              <a:defRPr sz="2000" b="0" i="0">
                <a:solidFill>
                  <a:schemeClr val="dk1"/>
                </a:solidFill>
                <a:latin typeface="Roboto"/>
                <a:ea typeface="Roboto"/>
                <a:cs typeface="Roboto"/>
                <a:sym typeface="Roboto"/>
              </a:defRPr>
            </a:lvl5pPr>
            <a:lvl6pPr marL="0" marR="0" lvl="5" indent="0" algn="l" rtl="0">
              <a:spcBef>
                <a:spcPts val="0"/>
              </a:spcBef>
              <a:spcAft>
                <a:spcPts val="0"/>
              </a:spcAft>
              <a:buNone/>
              <a:defRPr sz="2000" b="0" i="0">
                <a:solidFill>
                  <a:schemeClr val="dk1"/>
                </a:solidFill>
                <a:latin typeface="Roboto"/>
                <a:ea typeface="Roboto"/>
                <a:cs typeface="Roboto"/>
                <a:sym typeface="Roboto"/>
              </a:defRPr>
            </a:lvl6pPr>
            <a:lvl7pPr marL="0" marR="0" lvl="6" indent="0" algn="l" rtl="0">
              <a:spcBef>
                <a:spcPts val="0"/>
              </a:spcBef>
              <a:spcAft>
                <a:spcPts val="0"/>
              </a:spcAft>
              <a:buNone/>
              <a:defRPr sz="2000" b="0" i="0">
                <a:solidFill>
                  <a:schemeClr val="dk1"/>
                </a:solidFill>
                <a:latin typeface="Roboto"/>
                <a:ea typeface="Roboto"/>
                <a:cs typeface="Roboto"/>
                <a:sym typeface="Roboto"/>
              </a:defRPr>
            </a:lvl7pPr>
            <a:lvl8pPr marL="0" marR="0" lvl="7" indent="0" algn="l" rtl="0">
              <a:spcBef>
                <a:spcPts val="0"/>
              </a:spcBef>
              <a:spcAft>
                <a:spcPts val="0"/>
              </a:spcAft>
              <a:buNone/>
              <a:defRPr sz="2000" b="0" i="0">
                <a:solidFill>
                  <a:schemeClr val="dk1"/>
                </a:solidFill>
                <a:latin typeface="Roboto"/>
                <a:ea typeface="Roboto"/>
                <a:cs typeface="Roboto"/>
                <a:sym typeface="Roboto"/>
              </a:defRPr>
            </a:lvl8pPr>
            <a:lvl9pPr marL="0" marR="0" lvl="8" indent="0" algn="l" rtl="0">
              <a:spcBef>
                <a:spcPts val="0"/>
              </a:spcBef>
              <a:spcAft>
                <a:spcPts val="0"/>
              </a:spcAft>
              <a:buNone/>
              <a:defRPr sz="2000" b="0" i="0">
                <a:solidFill>
                  <a:schemeClr val="dk1"/>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32"/>
        <p:cNvGrpSpPr/>
        <p:nvPr/>
      </p:nvGrpSpPr>
      <p:grpSpPr>
        <a:xfrm>
          <a:off x="0" y="0"/>
          <a:ext cx="0" cy="0"/>
          <a:chOff x="0" y="0"/>
          <a:chExt cx="0" cy="0"/>
        </a:xfrm>
      </p:grpSpPr>
      <p:sp>
        <p:nvSpPr>
          <p:cNvPr id="33" name="Google Shape;33;g7bbd4f2f8f_0_94"/>
          <p:cNvSpPr txBox="1">
            <a:spLocks noGrp="1"/>
          </p:cNvSpPr>
          <p:nvPr>
            <p:ph type="ctrTitle"/>
          </p:nvPr>
        </p:nvSpPr>
        <p:spPr>
          <a:xfrm>
            <a:off x="3048000" y="2244726"/>
            <a:ext cx="18288000" cy="4775400"/>
          </a:xfrm>
          <a:prstGeom prst="rect">
            <a:avLst/>
          </a:prstGeom>
          <a:noFill/>
          <a:ln>
            <a:noFill/>
          </a:ln>
        </p:spPr>
        <p:txBody>
          <a:bodyPr spcFirstLastPara="1" wrap="square" lIns="182850" tIns="91400" rIns="182850" bIns="91400" anchor="b" anchorCtr="0">
            <a:noAutofit/>
          </a:bodyPr>
          <a:lstStyle>
            <a:lvl1pPr lvl="0" algn="ctr" rtl="0">
              <a:lnSpc>
                <a:spcPct val="90000"/>
              </a:lnSpc>
              <a:spcBef>
                <a:spcPts val="0"/>
              </a:spcBef>
              <a:spcAft>
                <a:spcPts val="0"/>
              </a:spcAft>
              <a:buClr>
                <a:schemeClr val="dk1"/>
              </a:buClr>
              <a:buSzPts val="12000"/>
              <a:buFont typeface="Malgun Gothic"/>
              <a:buNone/>
              <a:defRPr sz="1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g7bbd4f2f8f_0_94"/>
          <p:cNvSpPr txBox="1">
            <a:spLocks noGrp="1"/>
          </p:cNvSpPr>
          <p:nvPr>
            <p:ph type="subTitle" idx="1"/>
          </p:nvPr>
        </p:nvSpPr>
        <p:spPr>
          <a:xfrm>
            <a:off x="3048000" y="7204076"/>
            <a:ext cx="18288000" cy="3311400"/>
          </a:xfrm>
          <a:prstGeom prst="rect">
            <a:avLst/>
          </a:prstGeom>
          <a:noFill/>
          <a:ln>
            <a:noFill/>
          </a:ln>
        </p:spPr>
        <p:txBody>
          <a:bodyPr spcFirstLastPara="1" wrap="square" lIns="182850" tIns="91400" rIns="182850" bIns="91400" anchor="t" anchorCtr="0">
            <a:noAutofit/>
          </a:bodyPr>
          <a:lstStyle>
            <a:lvl1pPr lvl="0" algn="ctr" rtl="0">
              <a:lnSpc>
                <a:spcPct val="90000"/>
              </a:lnSpc>
              <a:spcBef>
                <a:spcPts val="2000"/>
              </a:spcBef>
              <a:spcAft>
                <a:spcPts val="0"/>
              </a:spcAft>
              <a:buClr>
                <a:schemeClr val="dk1"/>
              </a:buClr>
              <a:buSzPts val="4800"/>
              <a:buNone/>
              <a:defRPr sz="4800"/>
            </a:lvl1pPr>
            <a:lvl2pPr lvl="1" algn="ctr" rtl="0">
              <a:lnSpc>
                <a:spcPct val="90000"/>
              </a:lnSpc>
              <a:spcBef>
                <a:spcPts val="1000"/>
              </a:spcBef>
              <a:spcAft>
                <a:spcPts val="0"/>
              </a:spcAft>
              <a:buClr>
                <a:schemeClr val="dk1"/>
              </a:buClr>
              <a:buSzPts val="4000"/>
              <a:buNone/>
              <a:defRPr sz="4000"/>
            </a:lvl2pPr>
            <a:lvl3pPr lvl="2" algn="ctr" rtl="0">
              <a:lnSpc>
                <a:spcPct val="90000"/>
              </a:lnSpc>
              <a:spcBef>
                <a:spcPts val="1000"/>
              </a:spcBef>
              <a:spcAft>
                <a:spcPts val="0"/>
              </a:spcAft>
              <a:buClr>
                <a:schemeClr val="dk1"/>
              </a:buClr>
              <a:buSzPts val="3600"/>
              <a:buNone/>
              <a:defRPr sz="3600"/>
            </a:lvl3pPr>
            <a:lvl4pPr lvl="3" algn="ctr" rtl="0">
              <a:lnSpc>
                <a:spcPct val="90000"/>
              </a:lnSpc>
              <a:spcBef>
                <a:spcPts val="1000"/>
              </a:spcBef>
              <a:spcAft>
                <a:spcPts val="0"/>
              </a:spcAft>
              <a:buClr>
                <a:schemeClr val="dk1"/>
              </a:buClr>
              <a:buSzPts val="3200"/>
              <a:buNone/>
              <a:defRPr sz="3200"/>
            </a:lvl4pPr>
            <a:lvl5pPr lvl="4" algn="ctr" rtl="0">
              <a:lnSpc>
                <a:spcPct val="90000"/>
              </a:lnSpc>
              <a:spcBef>
                <a:spcPts val="1000"/>
              </a:spcBef>
              <a:spcAft>
                <a:spcPts val="0"/>
              </a:spcAft>
              <a:buClr>
                <a:schemeClr val="dk1"/>
              </a:buClr>
              <a:buSzPts val="3200"/>
              <a:buNone/>
              <a:defRPr sz="3200"/>
            </a:lvl5pPr>
            <a:lvl6pPr lvl="5" algn="ctr" rtl="0">
              <a:lnSpc>
                <a:spcPct val="90000"/>
              </a:lnSpc>
              <a:spcBef>
                <a:spcPts val="1000"/>
              </a:spcBef>
              <a:spcAft>
                <a:spcPts val="0"/>
              </a:spcAft>
              <a:buClr>
                <a:schemeClr val="dk1"/>
              </a:buClr>
              <a:buSzPts val="3200"/>
              <a:buNone/>
              <a:defRPr sz="3200"/>
            </a:lvl6pPr>
            <a:lvl7pPr lvl="6" algn="ctr" rtl="0">
              <a:lnSpc>
                <a:spcPct val="90000"/>
              </a:lnSpc>
              <a:spcBef>
                <a:spcPts val="1000"/>
              </a:spcBef>
              <a:spcAft>
                <a:spcPts val="0"/>
              </a:spcAft>
              <a:buClr>
                <a:schemeClr val="dk1"/>
              </a:buClr>
              <a:buSzPts val="3200"/>
              <a:buNone/>
              <a:defRPr sz="3200"/>
            </a:lvl7pPr>
            <a:lvl8pPr lvl="7" algn="ctr" rtl="0">
              <a:lnSpc>
                <a:spcPct val="90000"/>
              </a:lnSpc>
              <a:spcBef>
                <a:spcPts val="1000"/>
              </a:spcBef>
              <a:spcAft>
                <a:spcPts val="0"/>
              </a:spcAft>
              <a:buClr>
                <a:schemeClr val="dk1"/>
              </a:buClr>
              <a:buSzPts val="3200"/>
              <a:buNone/>
              <a:defRPr sz="3200"/>
            </a:lvl8pPr>
            <a:lvl9pPr lvl="8" algn="ctr" rtl="0">
              <a:lnSpc>
                <a:spcPct val="90000"/>
              </a:lnSpc>
              <a:spcBef>
                <a:spcPts val="1000"/>
              </a:spcBef>
              <a:spcAft>
                <a:spcPts val="0"/>
              </a:spcAft>
              <a:buClr>
                <a:schemeClr val="dk1"/>
              </a:buClr>
              <a:buSzPts val="3200"/>
              <a:buNone/>
              <a:defRPr sz="3200"/>
            </a:lvl9pPr>
          </a:lstStyle>
          <a:p>
            <a:endParaRPr/>
          </a:p>
        </p:txBody>
      </p:sp>
      <p:sp>
        <p:nvSpPr>
          <p:cNvPr id="35" name="Google Shape;35;g7bbd4f2f8f_0_94"/>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sz="2800"/>
            </a:lvl1pPr>
            <a:lvl2pPr lvl="1" algn="l" rtl="0">
              <a:spcBef>
                <a:spcPts val="0"/>
              </a:spcBef>
              <a:spcAft>
                <a:spcPts val="0"/>
              </a:spcAft>
              <a:buSzPts val="2800"/>
              <a:buNone/>
              <a:defRPr sz="2800"/>
            </a:lvl2pPr>
            <a:lvl3pPr lvl="2" algn="l" rtl="0">
              <a:spcBef>
                <a:spcPts val="0"/>
              </a:spcBef>
              <a:spcAft>
                <a:spcPts val="0"/>
              </a:spcAft>
              <a:buSzPts val="2800"/>
              <a:buNone/>
              <a:defRPr sz="2800"/>
            </a:lvl3pPr>
            <a:lvl4pPr lvl="3" algn="l" rtl="0">
              <a:spcBef>
                <a:spcPts val="0"/>
              </a:spcBef>
              <a:spcAft>
                <a:spcPts val="0"/>
              </a:spcAft>
              <a:buSzPts val="2800"/>
              <a:buNone/>
              <a:defRPr sz="2800"/>
            </a:lvl4pPr>
            <a:lvl5pPr lvl="4" algn="l" rtl="0">
              <a:spcBef>
                <a:spcPts val="0"/>
              </a:spcBef>
              <a:spcAft>
                <a:spcPts val="0"/>
              </a:spcAft>
              <a:buSzPts val="2800"/>
              <a:buNone/>
              <a:defRPr sz="2800"/>
            </a:lvl5pPr>
            <a:lvl6pPr lvl="5" algn="l" rtl="0">
              <a:spcBef>
                <a:spcPts val="0"/>
              </a:spcBef>
              <a:spcAft>
                <a:spcPts val="0"/>
              </a:spcAft>
              <a:buSzPts val="2800"/>
              <a:buNone/>
              <a:defRPr sz="2800"/>
            </a:lvl6pPr>
            <a:lvl7pPr lvl="6" algn="l" rtl="0">
              <a:spcBef>
                <a:spcPts val="0"/>
              </a:spcBef>
              <a:spcAft>
                <a:spcPts val="0"/>
              </a:spcAft>
              <a:buSzPts val="2800"/>
              <a:buNone/>
              <a:defRPr sz="2800"/>
            </a:lvl7pPr>
            <a:lvl8pPr lvl="7" algn="l" rtl="0">
              <a:spcBef>
                <a:spcPts val="0"/>
              </a:spcBef>
              <a:spcAft>
                <a:spcPts val="0"/>
              </a:spcAft>
              <a:buSzPts val="2800"/>
              <a:buNone/>
              <a:defRPr sz="2800"/>
            </a:lvl8pPr>
            <a:lvl9pPr lvl="8" algn="l" rtl="0">
              <a:spcBef>
                <a:spcPts val="0"/>
              </a:spcBef>
              <a:spcAft>
                <a:spcPts val="0"/>
              </a:spcAft>
              <a:buSzPts val="2800"/>
              <a:buNone/>
              <a:defRPr sz="2800"/>
            </a:lvl9pPr>
          </a:lstStyle>
          <a:p>
            <a:endParaRPr/>
          </a:p>
        </p:txBody>
      </p:sp>
      <p:sp>
        <p:nvSpPr>
          <p:cNvPr id="36" name="Google Shape;36;g7bbd4f2f8f_0_94"/>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sz="2800"/>
            </a:lvl1pPr>
            <a:lvl2pPr lvl="1" algn="l" rtl="0">
              <a:spcBef>
                <a:spcPts val="0"/>
              </a:spcBef>
              <a:spcAft>
                <a:spcPts val="0"/>
              </a:spcAft>
              <a:buSzPts val="2800"/>
              <a:buNone/>
              <a:defRPr sz="2800"/>
            </a:lvl2pPr>
            <a:lvl3pPr lvl="2" algn="l" rtl="0">
              <a:spcBef>
                <a:spcPts val="0"/>
              </a:spcBef>
              <a:spcAft>
                <a:spcPts val="0"/>
              </a:spcAft>
              <a:buSzPts val="2800"/>
              <a:buNone/>
              <a:defRPr sz="2800"/>
            </a:lvl3pPr>
            <a:lvl4pPr lvl="3" algn="l" rtl="0">
              <a:spcBef>
                <a:spcPts val="0"/>
              </a:spcBef>
              <a:spcAft>
                <a:spcPts val="0"/>
              </a:spcAft>
              <a:buSzPts val="2800"/>
              <a:buNone/>
              <a:defRPr sz="2800"/>
            </a:lvl4pPr>
            <a:lvl5pPr lvl="4" algn="l" rtl="0">
              <a:spcBef>
                <a:spcPts val="0"/>
              </a:spcBef>
              <a:spcAft>
                <a:spcPts val="0"/>
              </a:spcAft>
              <a:buSzPts val="2800"/>
              <a:buNone/>
              <a:defRPr sz="2800"/>
            </a:lvl5pPr>
            <a:lvl6pPr lvl="5" algn="l" rtl="0">
              <a:spcBef>
                <a:spcPts val="0"/>
              </a:spcBef>
              <a:spcAft>
                <a:spcPts val="0"/>
              </a:spcAft>
              <a:buSzPts val="2800"/>
              <a:buNone/>
              <a:defRPr sz="2800"/>
            </a:lvl6pPr>
            <a:lvl7pPr lvl="6" algn="l" rtl="0">
              <a:spcBef>
                <a:spcPts val="0"/>
              </a:spcBef>
              <a:spcAft>
                <a:spcPts val="0"/>
              </a:spcAft>
              <a:buSzPts val="2800"/>
              <a:buNone/>
              <a:defRPr sz="2800"/>
            </a:lvl7pPr>
            <a:lvl8pPr lvl="7" algn="l" rtl="0">
              <a:spcBef>
                <a:spcPts val="0"/>
              </a:spcBef>
              <a:spcAft>
                <a:spcPts val="0"/>
              </a:spcAft>
              <a:buSzPts val="2800"/>
              <a:buNone/>
              <a:defRPr sz="2800"/>
            </a:lvl8pPr>
            <a:lvl9pPr lvl="8" algn="l" rtl="0">
              <a:spcBef>
                <a:spcPts val="0"/>
              </a:spcBef>
              <a:spcAft>
                <a:spcPts val="0"/>
              </a:spcAft>
              <a:buSzPts val="2800"/>
              <a:buNone/>
              <a:defRPr sz="2800"/>
            </a:lvl9pPr>
          </a:lstStyle>
          <a:p>
            <a:endParaRPr/>
          </a:p>
        </p:txBody>
      </p:sp>
      <p:sp>
        <p:nvSpPr>
          <p:cNvPr id="37" name="Google Shape;37;g7bbd4f2f8f_0_94"/>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sz="2800"/>
            </a:lvl1pPr>
            <a:lvl2pPr marL="0" lvl="1" indent="0" algn="r" rtl="0">
              <a:spcBef>
                <a:spcPts val="0"/>
              </a:spcBef>
              <a:buNone/>
              <a:defRPr sz="2800"/>
            </a:lvl2pPr>
            <a:lvl3pPr marL="0" lvl="2" indent="0" algn="r" rtl="0">
              <a:spcBef>
                <a:spcPts val="0"/>
              </a:spcBef>
              <a:buNone/>
              <a:defRPr sz="2800"/>
            </a:lvl3pPr>
            <a:lvl4pPr marL="0" lvl="3" indent="0" algn="r" rtl="0">
              <a:spcBef>
                <a:spcPts val="0"/>
              </a:spcBef>
              <a:buNone/>
              <a:defRPr sz="2800"/>
            </a:lvl4pPr>
            <a:lvl5pPr marL="0" lvl="4" indent="0" algn="r" rtl="0">
              <a:spcBef>
                <a:spcPts val="0"/>
              </a:spcBef>
              <a:buNone/>
              <a:defRPr sz="2800"/>
            </a:lvl5pPr>
            <a:lvl6pPr marL="0" lvl="5" indent="0" algn="r" rtl="0">
              <a:spcBef>
                <a:spcPts val="0"/>
              </a:spcBef>
              <a:buNone/>
              <a:defRPr sz="2800"/>
            </a:lvl6pPr>
            <a:lvl7pPr marL="0" lvl="6" indent="0" algn="r" rtl="0">
              <a:spcBef>
                <a:spcPts val="0"/>
              </a:spcBef>
              <a:buNone/>
              <a:defRPr sz="2800"/>
            </a:lvl7pPr>
            <a:lvl8pPr marL="0" lvl="7" indent="0" algn="r" rtl="0">
              <a:spcBef>
                <a:spcPts val="0"/>
              </a:spcBef>
              <a:buNone/>
              <a:defRPr sz="2800"/>
            </a:lvl8pPr>
            <a:lvl9pPr marL="0" lvl="8" indent="0" algn="r" rtl="0">
              <a:spcBef>
                <a:spcPts val="0"/>
              </a:spcBef>
              <a:buNone/>
              <a:defRPr sz="28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44"/>
        <p:cNvGrpSpPr/>
        <p:nvPr/>
      </p:nvGrpSpPr>
      <p:grpSpPr>
        <a:xfrm>
          <a:off x="0" y="0"/>
          <a:ext cx="0" cy="0"/>
          <a:chOff x="0" y="0"/>
          <a:chExt cx="0" cy="0"/>
        </a:xfrm>
      </p:grpSpPr>
      <p:sp>
        <p:nvSpPr>
          <p:cNvPr id="45" name="Google Shape;45;g7bbd4f2f8f_0_195"/>
          <p:cNvSpPr txBox="1">
            <a:spLocks noGrp="1"/>
          </p:cNvSpPr>
          <p:nvPr>
            <p:ph type="ctrTitle"/>
          </p:nvPr>
        </p:nvSpPr>
        <p:spPr>
          <a:xfrm>
            <a:off x="3048000" y="2244726"/>
            <a:ext cx="18288000" cy="4775400"/>
          </a:xfrm>
          <a:prstGeom prst="rect">
            <a:avLst/>
          </a:prstGeom>
          <a:noFill/>
          <a:ln>
            <a:noFill/>
          </a:ln>
        </p:spPr>
        <p:txBody>
          <a:bodyPr spcFirstLastPara="1" wrap="square" lIns="182850" tIns="91400" rIns="182850" bIns="91400" anchor="b" anchorCtr="0">
            <a:noAutofit/>
          </a:bodyPr>
          <a:lstStyle>
            <a:lvl1pPr lvl="0" algn="ctr" rtl="0">
              <a:lnSpc>
                <a:spcPct val="90000"/>
              </a:lnSpc>
              <a:spcBef>
                <a:spcPts val="0"/>
              </a:spcBef>
              <a:spcAft>
                <a:spcPts val="0"/>
              </a:spcAft>
              <a:buClr>
                <a:schemeClr val="dk1"/>
              </a:buClr>
              <a:buSzPts val="12000"/>
              <a:buFont typeface="Malgun Gothic"/>
              <a:buNone/>
              <a:defRPr sz="1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g7bbd4f2f8f_0_195"/>
          <p:cNvSpPr txBox="1">
            <a:spLocks noGrp="1"/>
          </p:cNvSpPr>
          <p:nvPr>
            <p:ph type="subTitle" idx="1"/>
          </p:nvPr>
        </p:nvSpPr>
        <p:spPr>
          <a:xfrm>
            <a:off x="3048000" y="7204076"/>
            <a:ext cx="18288000" cy="3311400"/>
          </a:xfrm>
          <a:prstGeom prst="rect">
            <a:avLst/>
          </a:prstGeom>
          <a:noFill/>
          <a:ln>
            <a:noFill/>
          </a:ln>
        </p:spPr>
        <p:txBody>
          <a:bodyPr spcFirstLastPara="1" wrap="square" lIns="182850" tIns="91400" rIns="182850" bIns="91400" anchor="t" anchorCtr="0">
            <a:noAutofit/>
          </a:bodyPr>
          <a:lstStyle>
            <a:lvl1pPr lvl="0" algn="ctr" rtl="0">
              <a:lnSpc>
                <a:spcPct val="90000"/>
              </a:lnSpc>
              <a:spcBef>
                <a:spcPts val="2000"/>
              </a:spcBef>
              <a:spcAft>
                <a:spcPts val="0"/>
              </a:spcAft>
              <a:buClr>
                <a:schemeClr val="dk1"/>
              </a:buClr>
              <a:buSzPts val="4800"/>
              <a:buNone/>
              <a:defRPr sz="4800"/>
            </a:lvl1pPr>
            <a:lvl2pPr lvl="1" algn="ctr" rtl="0">
              <a:lnSpc>
                <a:spcPct val="90000"/>
              </a:lnSpc>
              <a:spcBef>
                <a:spcPts val="1000"/>
              </a:spcBef>
              <a:spcAft>
                <a:spcPts val="0"/>
              </a:spcAft>
              <a:buClr>
                <a:schemeClr val="dk1"/>
              </a:buClr>
              <a:buSzPts val="4000"/>
              <a:buNone/>
              <a:defRPr sz="4000"/>
            </a:lvl2pPr>
            <a:lvl3pPr lvl="2" algn="ctr" rtl="0">
              <a:lnSpc>
                <a:spcPct val="90000"/>
              </a:lnSpc>
              <a:spcBef>
                <a:spcPts val="1000"/>
              </a:spcBef>
              <a:spcAft>
                <a:spcPts val="0"/>
              </a:spcAft>
              <a:buClr>
                <a:schemeClr val="dk1"/>
              </a:buClr>
              <a:buSzPts val="3600"/>
              <a:buNone/>
              <a:defRPr sz="3600"/>
            </a:lvl3pPr>
            <a:lvl4pPr lvl="3" algn="ctr" rtl="0">
              <a:lnSpc>
                <a:spcPct val="90000"/>
              </a:lnSpc>
              <a:spcBef>
                <a:spcPts val="1000"/>
              </a:spcBef>
              <a:spcAft>
                <a:spcPts val="0"/>
              </a:spcAft>
              <a:buClr>
                <a:schemeClr val="dk1"/>
              </a:buClr>
              <a:buSzPts val="3200"/>
              <a:buNone/>
              <a:defRPr sz="3200"/>
            </a:lvl4pPr>
            <a:lvl5pPr lvl="4" algn="ctr" rtl="0">
              <a:lnSpc>
                <a:spcPct val="90000"/>
              </a:lnSpc>
              <a:spcBef>
                <a:spcPts val="1000"/>
              </a:spcBef>
              <a:spcAft>
                <a:spcPts val="0"/>
              </a:spcAft>
              <a:buClr>
                <a:schemeClr val="dk1"/>
              </a:buClr>
              <a:buSzPts val="3200"/>
              <a:buNone/>
              <a:defRPr sz="3200"/>
            </a:lvl5pPr>
            <a:lvl6pPr lvl="5" algn="ctr" rtl="0">
              <a:lnSpc>
                <a:spcPct val="90000"/>
              </a:lnSpc>
              <a:spcBef>
                <a:spcPts val="1000"/>
              </a:spcBef>
              <a:spcAft>
                <a:spcPts val="0"/>
              </a:spcAft>
              <a:buClr>
                <a:schemeClr val="dk1"/>
              </a:buClr>
              <a:buSzPts val="3200"/>
              <a:buNone/>
              <a:defRPr sz="3200"/>
            </a:lvl6pPr>
            <a:lvl7pPr lvl="6" algn="ctr" rtl="0">
              <a:lnSpc>
                <a:spcPct val="90000"/>
              </a:lnSpc>
              <a:spcBef>
                <a:spcPts val="1000"/>
              </a:spcBef>
              <a:spcAft>
                <a:spcPts val="0"/>
              </a:spcAft>
              <a:buClr>
                <a:schemeClr val="dk1"/>
              </a:buClr>
              <a:buSzPts val="3200"/>
              <a:buNone/>
              <a:defRPr sz="3200"/>
            </a:lvl7pPr>
            <a:lvl8pPr lvl="7" algn="ctr" rtl="0">
              <a:lnSpc>
                <a:spcPct val="90000"/>
              </a:lnSpc>
              <a:spcBef>
                <a:spcPts val="1000"/>
              </a:spcBef>
              <a:spcAft>
                <a:spcPts val="0"/>
              </a:spcAft>
              <a:buClr>
                <a:schemeClr val="dk1"/>
              </a:buClr>
              <a:buSzPts val="3200"/>
              <a:buNone/>
              <a:defRPr sz="3200"/>
            </a:lvl8pPr>
            <a:lvl9pPr lvl="8" algn="ctr" rtl="0">
              <a:lnSpc>
                <a:spcPct val="90000"/>
              </a:lnSpc>
              <a:spcBef>
                <a:spcPts val="1000"/>
              </a:spcBef>
              <a:spcAft>
                <a:spcPts val="0"/>
              </a:spcAft>
              <a:buClr>
                <a:schemeClr val="dk1"/>
              </a:buClr>
              <a:buSzPts val="3200"/>
              <a:buNone/>
              <a:defRPr sz="3200"/>
            </a:lvl9pPr>
          </a:lstStyle>
          <a:p>
            <a:endParaRPr/>
          </a:p>
        </p:txBody>
      </p:sp>
      <p:sp>
        <p:nvSpPr>
          <p:cNvPr id="47" name="Google Shape;47;g7bbd4f2f8f_0_195"/>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48" name="Google Shape;48;g7bbd4f2f8f_0_195"/>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49" name="Google Shape;49;g7bbd4f2f8f_0_195"/>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50"/>
        <p:cNvGrpSpPr/>
        <p:nvPr/>
      </p:nvGrpSpPr>
      <p:grpSpPr>
        <a:xfrm>
          <a:off x="0" y="0"/>
          <a:ext cx="0" cy="0"/>
          <a:chOff x="0" y="0"/>
          <a:chExt cx="0" cy="0"/>
        </a:xfrm>
      </p:grpSpPr>
      <p:sp>
        <p:nvSpPr>
          <p:cNvPr id="51" name="Google Shape;51;g7bbd4f2f8f_0_201"/>
          <p:cNvSpPr txBox="1">
            <a:spLocks noGrp="1"/>
          </p:cNvSpPr>
          <p:nvPr>
            <p:ph type="title"/>
          </p:nvPr>
        </p:nvSpPr>
        <p:spPr>
          <a:xfrm>
            <a:off x="1676400" y="730250"/>
            <a:ext cx="21031200" cy="2651400"/>
          </a:xfrm>
          <a:prstGeom prst="rect">
            <a:avLst/>
          </a:prstGeom>
          <a:noFill/>
          <a:ln>
            <a:noFill/>
          </a:ln>
        </p:spPr>
        <p:txBody>
          <a:bodyPr spcFirstLastPara="1" wrap="square" lIns="182850" tIns="91400" rIns="182850" bIns="91400" anchor="ctr" anchorCtr="0">
            <a:noAutofit/>
          </a:bodyPr>
          <a:lstStyle>
            <a:lvl1pPr lvl="0" algn="l" rtl="0">
              <a:lnSpc>
                <a:spcPct val="90000"/>
              </a:lnSpc>
              <a:spcBef>
                <a:spcPts val="0"/>
              </a:spcBef>
              <a:spcAft>
                <a:spcPts val="0"/>
              </a:spcAft>
              <a:buClr>
                <a:schemeClr val="dk1"/>
              </a:buClr>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g7bbd4f2f8f_0_201"/>
          <p:cNvSpPr txBox="1">
            <a:spLocks noGrp="1"/>
          </p:cNvSpPr>
          <p:nvPr>
            <p:ph type="body" idx="1"/>
          </p:nvPr>
        </p:nvSpPr>
        <p:spPr>
          <a:xfrm>
            <a:off x="1676400" y="3651250"/>
            <a:ext cx="21031200" cy="8702400"/>
          </a:xfrm>
          <a:prstGeom prst="rect">
            <a:avLst/>
          </a:prstGeom>
          <a:noFill/>
          <a:ln>
            <a:noFill/>
          </a:ln>
        </p:spPr>
        <p:txBody>
          <a:bodyPr spcFirstLastPara="1" wrap="square" lIns="182850" tIns="91400" rIns="182850" bIns="91400" anchor="t" anchorCtr="0">
            <a:noAutofit/>
          </a:bodyPr>
          <a:lstStyle>
            <a:lvl1pPr marL="457200" lvl="0" indent="-457200" algn="l" rtl="0">
              <a:lnSpc>
                <a:spcPct val="90000"/>
              </a:lnSpc>
              <a:spcBef>
                <a:spcPts val="2000"/>
              </a:spcBef>
              <a:spcAft>
                <a:spcPts val="0"/>
              </a:spcAft>
              <a:buClr>
                <a:schemeClr val="dk1"/>
              </a:buClr>
              <a:buSzPts val="3600"/>
              <a:buChar char="•"/>
              <a:defRPr/>
            </a:lvl1pPr>
            <a:lvl2pPr marL="914400" lvl="1" indent="-457200" algn="l" rtl="0">
              <a:lnSpc>
                <a:spcPct val="90000"/>
              </a:lnSpc>
              <a:spcBef>
                <a:spcPts val="1000"/>
              </a:spcBef>
              <a:spcAft>
                <a:spcPts val="0"/>
              </a:spcAft>
              <a:buClr>
                <a:schemeClr val="dk1"/>
              </a:buClr>
              <a:buSzPts val="3600"/>
              <a:buChar char="•"/>
              <a:defRPr/>
            </a:lvl2pPr>
            <a:lvl3pPr marL="1371600" lvl="2" indent="-457200" algn="l" rtl="0">
              <a:lnSpc>
                <a:spcPct val="90000"/>
              </a:lnSpc>
              <a:spcBef>
                <a:spcPts val="1000"/>
              </a:spcBef>
              <a:spcAft>
                <a:spcPts val="0"/>
              </a:spcAft>
              <a:buClr>
                <a:schemeClr val="dk1"/>
              </a:buClr>
              <a:buSzPts val="3600"/>
              <a:buChar char="•"/>
              <a:defRPr/>
            </a:lvl3pPr>
            <a:lvl4pPr marL="1828800" lvl="3" indent="-457200" algn="l" rtl="0">
              <a:lnSpc>
                <a:spcPct val="90000"/>
              </a:lnSpc>
              <a:spcBef>
                <a:spcPts val="1000"/>
              </a:spcBef>
              <a:spcAft>
                <a:spcPts val="0"/>
              </a:spcAft>
              <a:buClr>
                <a:schemeClr val="dk1"/>
              </a:buClr>
              <a:buSzPts val="3600"/>
              <a:buChar char="•"/>
              <a:defRPr/>
            </a:lvl4pPr>
            <a:lvl5pPr marL="2286000" lvl="4" indent="-457200" algn="l" rtl="0">
              <a:lnSpc>
                <a:spcPct val="90000"/>
              </a:lnSpc>
              <a:spcBef>
                <a:spcPts val="1000"/>
              </a:spcBef>
              <a:spcAft>
                <a:spcPts val="0"/>
              </a:spcAft>
              <a:buClr>
                <a:schemeClr val="dk1"/>
              </a:buClr>
              <a:buSzPts val="3600"/>
              <a:buChar char="•"/>
              <a:defRPr/>
            </a:lvl5pPr>
            <a:lvl6pPr marL="2743200" lvl="5" indent="-457200" algn="l" rtl="0">
              <a:lnSpc>
                <a:spcPct val="90000"/>
              </a:lnSpc>
              <a:spcBef>
                <a:spcPts val="1000"/>
              </a:spcBef>
              <a:spcAft>
                <a:spcPts val="0"/>
              </a:spcAft>
              <a:buClr>
                <a:schemeClr val="dk1"/>
              </a:buClr>
              <a:buSzPts val="3600"/>
              <a:buChar char="•"/>
              <a:defRPr/>
            </a:lvl6pPr>
            <a:lvl7pPr marL="3200400" lvl="6" indent="-457200" algn="l" rtl="0">
              <a:lnSpc>
                <a:spcPct val="90000"/>
              </a:lnSpc>
              <a:spcBef>
                <a:spcPts val="1000"/>
              </a:spcBef>
              <a:spcAft>
                <a:spcPts val="0"/>
              </a:spcAft>
              <a:buClr>
                <a:schemeClr val="dk1"/>
              </a:buClr>
              <a:buSzPts val="3600"/>
              <a:buChar char="•"/>
              <a:defRPr/>
            </a:lvl7pPr>
            <a:lvl8pPr marL="3657600" lvl="7" indent="-457200" algn="l" rtl="0">
              <a:lnSpc>
                <a:spcPct val="90000"/>
              </a:lnSpc>
              <a:spcBef>
                <a:spcPts val="1000"/>
              </a:spcBef>
              <a:spcAft>
                <a:spcPts val="0"/>
              </a:spcAft>
              <a:buClr>
                <a:schemeClr val="dk1"/>
              </a:buClr>
              <a:buSzPts val="3600"/>
              <a:buChar char="•"/>
              <a:defRPr/>
            </a:lvl8pPr>
            <a:lvl9pPr marL="4114800" lvl="8" indent="-457200" algn="l" rtl="0">
              <a:lnSpc>
                <a:spcPct val="90000"/>
              </a:lnSpc>
              <a:spcBef>
                <a:spcPts val="1000"/>
              </a:spcBef>
              <a:spcAft>
                <a:spcPts val="0"/>
              </a:spcAft>
              <a:buClr>
                <a:schemeClr val="dk1"/>
              </a:buClr>
              <a:buSzPts val="3600"/>
              <a:buChar char="•"/>
              <a:defRPr/>
            </a:lvl9pPr>
          </a:lstStyle>
          <a:p>
            <a:endParaRPr/>
          </a:p>
        </p:txBody>
      </p:sp>
      <p:sp>
        <p:nvSpPr>
          <p:cNvPr id="53" name="Google Shape;53;g7bbd4f2f8f_0_201"/>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4" name="Google Shape;54;g7bbd4f2f8f_0_201"/>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5" name="Google Shape;55;g7bbd4f2f8f_0_201"/>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56"/>
        <p:cNvGrpSpPr/>
        <p:nvPr/>
      </p:nvGrpSpPr>
      <p:grpSpPr>
        <a:xfrm>
          <a:off x="0" y="0"/>
          <a:ext cx="0" cy="0"/>
          <a:chOff x="0" y="0"/>
          <a:chExt cx="0" cy="0"/>
        </a:xfrm>
      </p:grpSpPr>
      <p:sp>
        <p:nvSpPr>
          <p:cNvPr id="57" name="Google Shape;57;g7bbd4f2f8f_0_207"/>
          <p:cNvSpPr txBox="1">
            <a:spLocks noGrp="1"/>
          </p:cNvSpPr>
          <p:nvPr>
            <p:ph type="title"/>
          </p:nvPr>
        </p:nvSpPr>
        <p:spPr>
          <a:xfrm>
            <a:off x="1663700" y="3419476"/>
            <a:ext cx="21031200" cy="5705400"/>
          </a:xfrm>
          <a:prstGeom prst="rect">
            <a:avLst/>
          </a:prstGeom>
          <a:noFill/>
          <a:ln>
            <a:noFill/>
          </a:ln>
        </p:spPr>
        <p:txBody>
          <a:bodyPr spcFirstLastPara="1" wrap="square" lIns="182850" tIns="91400" rIns="182850" bIns="91400" anchor="b" anchorCtr="0">
            <a:noAutofit/>
          </a:bodyPr>
          <a:lstStyle>
            <a:lvl1pPr lvl="0" algn="l" rtl="0">
              <a:lnSpc>
                <a:spcPct val="90000"/>
              </a:lnSpc>
              <a:spcBef>
                <a:spcPts val="0"/>
              </a:spcBef>
              <a:spcAft>
                <a:spcPts val="0"/>
              </a:spcAft>
              <a:buClr>
                <a:schemeClr val="dk1"/>
              </a:buClr>
              <a:buSzPts val="12000"/>
              <a:buFont typeface="Malgun Gothic"/>
              <a:buNone/>
              <a:defRPr sz="1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g7bbd4f2f8f_0_207"/>
          <p:cNvSpPr txBox="1">
            <a:spLocks noGrp="1"/>
          </p:cNvSpPr>
          <p:nvPr>
            <p:ph type="body" idx="1"/>
          </p:nvPr>
        </p:nvSpPr>
        <p:spPr>
          <a:xfrm>
            <a:off x="1663700" y="9178926"/>
            <a:ext cx="21031200" cy="3000600"/>
          </a:xfrm>
          <a:prstGeom prst="rect">
            <a:avLst/>
          </a:prstGeom>
          <a:noFill/>
          <a:ln>
            <a:noFill/>
          </a:ln>
        </p:spPr>
        <p:txBody>
          <a:bodyPr spcFirstLastPara="1" wrap="square" lIns="182850" tIns="91400" rIns="182850" bIns="91400" anchor="t" anchorCtr="0">
            <a:noAutofit/>
          </a:bodyPr>
          <a:lstStyle>
            <a:lvl1pPr marL="457200" lvl="0" indent="-228600" algn="l" rtl="0">
              <a:lnSpc>
                <a:spcPct val="90000"/>
              </a:lnSpc>
              <a:spcBef>
                <a:spcPts val="2000"/>
              </a:spcBef>
              <a:spcAft>
                <a:spcPts val="0"/>
              </a:spcAft>
              <a:buClr>
                <a:srgbClr val="888888"/>
              </a:buClr>
              <a:buSzPts val="4800"/>
              <a:buNone/>
              <a:defRPr sz="4800">
                <a:solidFill>
                  <a:srgbClr val="888888"/>
                </a:solidFill>
              </a:defRPr>
            </a:lvl1pPr>
            <a:lvl2pPr marL="914400" lvl="1" indent="-228600" algn="l" rtl="0">
              <a:lnSpc>
                <a:spcPct val="90000"/>
              </a:lnSpc>
              <a:spcBef>
                <a:spcPts val="1000"/>
              </a:spcBef>
              <a:spcAft>
                <a:spcPts val="0"/>
              </a:spcAft>
              <a:buClr>
                <a:srgbClr val="888888"/>
              </a:buClr>
              <a:buSzPts val="4000"/>
              <a:buNone/>
              <a:defRPr sz="4000">
                <a:solidFill>
                  <a:srgbClr val="888888"/>
                </a:solidFill>
              </a:defRPr>
            </a:lvl2pPr>
            <a:lvl3pPr marL="1371600" lvl="2" indent="-228600" algn="l" rtl="0">
              <a:lnSpc>
                <a:spcPct val="90000"/>
              </a:lnSpc>
              <a:spcBef>
                <a:spcPts val="1000"/>
              </a:spcBef>
              <a:spcAft>
                <a:spcPts val="0"/>
              </a:spcAft>
              <a:buClr>
                <a:srgbClr val="888888"/>
              </a:buClr>
              <a:buSzPts val="3600"/>
              <a:buNone/>
              <a:defRPr sz="3600">
                <a:solidFill>
                  <a:srgbClr val="888888"/>
                </a:solidFill>
              </a:defRPr>
            </a:lvl3pPr>
            <a:lvl4pPr marL="1828800" lvl="3" indent="-228600" algn="l" rtl="0">
              <a:lnSpc>
                <a:spcPct val="90000"/>
              </a:lnSpc>
              <a:spcBef>
                <a:spcPts val="1000"/>
              </a:spcBef>
              <a:spcAft>
                <a:spcPts val="0"/>
              </a:spcAft>
              <a:buClr>
                <a:srgbClr val="888888"/>
              </a:buClr>
              <a:buSzPts val="3200"/>
              <a:buNone/>
              <a:defRPr sz="3200">
                <a:solidFill>
                  <a:srgbClr val="888888"/>
                </a:solidFill>
              </a:defRPr>
            </a:lvl4pPr>
            <a:lvl5pPr marL="2286000" lvl="4" indent="-228600" algn="l" rtl="0">
              <a:lnSpc>
                <a:spcPct val="90000"/>
              </a:lnSpc>
              <a:spcBef>
                <a:spcPts val="1000"/>
              </a:spcBef>
              <a:spcAft>
                <a:spcPts val="0"/>
              </a:spcAft>
              <a:buClr>
                <a:srgbClr val="888888"/>
              </a:buClr>
              <a:buSzPts val="3200"/>
              <a:buNone/>
              <a:defRPr sz="3200">
                <a:solidFill>
                  <a:srgbClr val="888888"/>
                </a:solidFill>
              </a:defRPr>
            </a:lvl5pPr>
            <a:lvl6pPr marL="2743200" lvl="5" indent="-228600" algn="l" rtl="0">
              <a:lnSpc>
                <a:spcPct val="90000"/>
              </a:lnSpc>
              <a:spcBef>
                <a:spcPts val="1000"/>
              </a:spcBef>
              <a:spcAft>
                <a:spcPts val="0"/>
              </a:spcAft>
              <a:buClr>
                <a:srgbClr val="888888"/>
              </a:buClr>
              <a:buSzPts val="3200"/>
              <a:buNone/>
              <a:defRPr sz="3200">
                <a:solidFill>
                  <a:srgbClr val="888888"/>
                </a:solidFill>
              </a:defRPr>
            </a:lvl6pPr>
            <a:lvl7pPr marL="3200400" lvl="6" indent="-228600" algn="l" rtl="0">
              <a:lnSpc>
                <a:spcPct val="90000"/>
              </a:lnSpc>
              <a:spcBef>
                <a:spcPts val="1000"/>
              </a:spcBef>
              <a:spcAft>
                <a:spcPts val="0"/>
              </a:spcAft>
              <a:buClr>
                <a:srgbClr val="888888"/>
              </a:buClr>
              <a:buSzPts val="3200"/>
              <a:buNone/>
              <a:defRPr sz="3200">
                <a:solidFill>
                  <a:srgbClr val="888888"/>
                </a:solidFill>
              </a:defRPr>
            </a:lvl7pPr>
            <a:lvl8pPr marL="3657600" lvl="7" indent="-228600" algn="l" rtl="0">
              <a:lnSpc>
                <a:spcPct val="90000"/>
              </a:lnSpc>
              <a:spcBef>
                <a:spcPts val="1000"/>
              </a:spcBef>
              <a:spcAft>
                <a:spcPts val="0"/>
              </a:spcAft>
              <a:buClr>
                <a:srgbClr val="888888"/>
              </a:buClr>
              <a:buSzPts val="3200"/>
              <a:buNone/>
              <a:defRPr sz="3200">
                <a:solidFill>
                  <a:srgbClr val="888888"/>
                </a:solidFill>
              </a:defRPr>
            </a:lvl8pPr>
            <a:lvl9pPr marL="4114800" lvl="8" indent="-228600" algn="l" rtl="0">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59" name="Google Shape;59;g7bbd4f2f8f_0_207"/>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60" name="Google Shape;60;g7bbd4f2f8f_0_207"/>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61" name="Google Shape;61;g7bbd4f2f8f_0_207"/>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69"/>
        <p:cNvGrpSpPr/>
        <p:nvPr/>
      </p:nvGrpSpPr>
      <p:grpSpPr>
        <a:xfrm>
          <a:off x="0" y="0"/>
          <a:ext cx="0" cy="0"/>
          <a:chOff x="0" y="0"/>
          <a:chExt cx="0" cy="0"/>
        </a:xfrm>
      </p:grpSpPr>
      <p:sp>
        <p:nvSpPr>
          <p:cNvPr id="70" name="Google Shape;70;g7bbd4f2f8f_0_220"/>
          <p:cNvSpPr txBox="1">
            <a:spLocks noGrp="1"/>
          </p:cNvSpPr>
          <p:nvPr>
            <p:ph type="title"/>
          </p:nvPr>
        </p:nvSpPr>
        <p:spPr>
          <a:xfrm>
            <a:off x="1679576" y="730250"/>
            <a:ext cx="21031200" cy="2651400"/>
          </a:xfrm>
          <a:prstGeom prst="rect">
            <a:avLst/>
          </a:prstGeom>
          <a:noFill/>
          <a:ln>
            <a:noFill/>
          </a:ln>
        </p:spPr>
        <p:txBody>
          <a:bodyPr spcFirstLastPara="1" wrap="square" lIns="182850" tIns="91400" rIns="182850" bIns="91400" anchor="ctr" anchorCtr="0">
            <a:noAutofit/>
          </a:bodyPr>
          <a:lstStyle>
            <a:lvl1pPr lvl="0" algn="l" rtl="0">
              <a:lnSpc>
                <a:spcPct val="90000"/>
              </a:lnSpc>
              <a:spcBef>
                <a:spcPts val="0"/>
              </a:spcBef>
              <a:spcAft>
                <a:spcPts val="0"/>
              </a:spcAft>
              <a:buClr>
                <a:schemeClr val="dk1"/>
              </a:buClr>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g7bbd4f2f8f_0_220"/>
          <p:cNvSpPr txBox="1">
            <a:spLocks noGrp="1"/>
          </p:cNvSpPr>
          <p:nvPr>
            <p:ph type="body" idx="1"/>
          </p:nvPr>
        </p:nvSpPr>
        <p:spPr>
          <a:xfrm>
            <a:off x="1679576" y="3362326"/>
            <a:ext cx="10315800" cy="1647600"/>
          </a:xfrm>
          <a:prstGeom prst="rect">
            <a:avLst/>
          </a:prstGeom>
          <a:noFill/>
          <a:ln>
            <a:noFill/>
          </a:ln>
        </p:spPr>
        <p:txBody>
          <a:bodyPr spcFirstLastPara="1" wrap="square" lIns="182850" tIns="91400" rIns="182850" bIns="91400" anchor="b" anchorCtr="0">
            <a:noAutofit/>
          </a:bodyPr>
          <a:lstStyle>
            <a:lvl1pPr marL="457200" lvl="0" indent="-228600" algn="l" rtl="0">
              <a:lnSpc>
                <a:spcPct val="90000"/>
              </a:lnSpc>
              <a:spcBef>
                <a:spcPts val="2000"/>
              </a:spcBef>
              <a:spcAft>
                <a:spcPts val="0"/>
              </a:spcAft>
              <a:buClr>
                <a:schemeClr val="dk1"/>
              </a:buClr>
              <a:buSzPts val="4800"/>
              <a:buNone/>
              <a:defRPr sz="4800" b="1"/>
            </a:lvl1pPr>
            <a:lvl2pPr marL="914400" lvl="1" indent="-228600" algn="l" rtl="0">
              <a:lnSpc>
                <a:spcPct val="90000"/>
              </a:lnSpc>
              <a:spcBef>
                <a:spcPts val="1000"/>
              </a:spcBef>
              <a:spcAft>
                <a:spcPts val="0"/>
              </a:spcAft>
              <a:buClr>
                <a:schemeClr val="dk1"/>
              </a:buClr>
              <a:buSzPts val="4000"/>
              <a:buNone/>
              <a:defRPr sz="4000" b="1"/>
            </a:lvl2pPr>
            <a:lvl3pPr marL="1371600" lvl="2" indent="-228600" algn="l" rtl="0">
              <a:lnSpc>
                <a:spcPct val="90000"/>
              </a:lnSpc>
              <a:spcBef>
                <a:spcPts val="1000"/>
              </a:spcBef>
              <a:spcAft>
                <a:spcPts val="0"/>
              </a:spcAft>
              <a:buClr>
                <a:schemeClr val="dk1"/>
              </a:buClr>
              <a:buSzPts val="3600"/>
              <a:buNone/>
              <a:defRPr sz="3600" b="1"/>
            </a:lvl3pPr>
            <a:lvl4pPr marL="1828800" lvl="3" indent="-228600" algn="l" rtl="0">
              <a:lnSpc>
                <a:spcPct val="90000"/>
              </a:lnSpc>
              <a:spcBef>
                <a:spcPts val="1000"/>
              </a:spcBef>
              <a:spcAft>
                <a:spcPts val="0"/>
              </a:spcAft>
              <a:buClr>
                <a:schemeClr val="dk1"/>
              </a:buClr>
              <a:buSzPts val="3200"/>
              <a:buNone/>
              <a:defRPr sz="3200" b="1"/>
            </a:lvl4pPr>
            <a:lvl5pPr marL="2286000" lvl="4" indent="-228600" algn="l" rtl="0">
              <a:lnSpc>
                <a:spcPct val="90000"/>
              </a:lnSpc>
              <a:spcBef>
                <a:spcPts val="1000"/>
              </a:spcBef>
              <a:spcAft>
                <a:spcPts val="0"/>
              </a:spcAft>
              <a:buClr>
                <a:schemeClr val="dk1"/>
              </a:buClr>
              <a:buSzPts val="3200"/>
              <a:buNone/>
              <a:defRPr sz="3200" b="1"/>
            </a:lvl5pPr>
            <a:lvl6pPr marL="2743200" lvl="5" indent="-228600" algn="l" rtl="0">
              <a:lnSpc>
                <a:spcPct val="90000"/>
              </a:lnSpc>
              <a:spcBef>
                <a:spcPts val="1000"/>
              </a:spcBef>
              <a:spcAft>
                <a:spcPts val="0"/>
              </a:spcAft>
              <a:buClr>
                <a:schemeClr val="dk1"/>
              </a:buClr>
              <a:buSzPts val="3200"/>
              <a:buNone/>
              <a:defRPr sz="3200" b="1"/>
            </a:lvl6pPr>
            <a:lvl7pPr marL="3200400" lvl="6" indent="-228600" algn="l" rtl="0">
              <a:lnSpc>
                <a:spcPct val="90000"/>
              </a:lnSpc>
              <a:spcBef>
                <a:spcPts val="1000"/>
              </a:spcBef>
              <a:spcAft>
                <a:spcPts val="0"/>
              </a:spcAft>
              <a:buClr>
                <a:schemeClr val="dk1"/>
              </a:buClr>
              <a:buSzPts val="3200"/>
              <a:buNone/>
              <a:defRPr sz="3200" b="1"/>
            </a:lvl7pPr>
            <a:lvl8pPr marL="3657600" lvl="7" indent="-228600" algn="l" rtl="0">
              <a:lnSpc>
                <a:spcPct val="90000"/>
              </a:lnSpc>
              <a:spcBef>
                <a:spcPts val="1000"/>
              </a:spcBef>
              <a:spcAft>
                <a:spcPts val="0"/>
              </a:spcAft>
              <a:buClr>
                <a:schemeClr val="dk1"/>
              </a:buClr>
              <a:buSzPts val="3200"/>
              <a:buNone/>
              <a:defRPr sz="3200" b="1"/>
            </a:lvl8pPr>
            <a:lvl9pPr marL="4114800" lvl="8" indent="-228600" algn="l" rtl="0">
              <a:lnSpc>
                <a:spcPct val="90000"/>
              </a:lnSpc>
              <a:spcBef>
                <a:spcPts val="1000"/>
              </a:spcBef>
              <a:spcAft>
                <a:spcPts val="0"/>
              </a:spcAft>
              <a:buClr>
                <a:schemeClr val="dk1"/>
              </a:buClr>
              <a:buSzPts val="3200"/>
              <a:buNone/>
              <a:defRPr sz="3200" b="1"/>
            </a:lvl9pPr>
          </a:lstStyle>
          <a:p>
            <a:endParaRPr/>
          </a:p>
        </p:txBody>
      </p:sp>
      <p:sp>
        <p:nvSpPr>
          <p:cNvPr id="72" name="Google Shape;72;g7bbd4f2f8f_0_220"/>
          <p:cNvSpPr txBox="1">
            <a:spLocks noGrp="1"/>
          </p:cNvSpPr>
          <p:nvPr>
            <p:ph type="body" idx="2"/>
          </p:nvPr>
        </p:nvSpPr>
        <p:spPr>
          <a:xfrm>
            <a:off x="1679576" y="5010150"/>
            <a:ext cx="10315800" cy="7369200"/>
          </a:xfrm>
          <a:prstGeom prst="rect">
            <a:avLst/>
          </a:prstGeom>
          <a:noFill/>
          <a:ln>
            <a:noFill/>
          </a:ln>
        </p:spPr>
        <p:txBody>
          <a:bodyPr spcFirstLastPara="1" wrap="square" lIns="182850" tIns="91400" rIns="182850" bIns="91400" anchor="t" anchorCtr="0">
            <a:noAutofit/>
          </a:bodyPr>
          <a:lstStyle>
            <a:lvl1pPr marL="457200" lvl="0" indent="-457200" algn="l" rtl="0">
              <a:lnSpc>
                <a:spcPct val="90000"/>
              </a:lnSpc>
              <a:spcBef>
                <a:spcPts val="2000"/>
              </a:spcBef>
              <a:spcAft>
                <a:spcPts val="0"/>
              </a:spcAft>
              <a:buClr>
                <a:schemeClr val="dk1"/>
              </a:buClr>
              <a:buSzPts val="3600"/>
              <a:buChar char="•"/>
              <a:defRPr/>
            </a:lvl1pPr>
            <a:lvl2pPr marL="914400" lvl="1" indent="-457200" algn="l" rtl="0">
              <a:lnSpc>
                <a:spcPct val="90000"/>
              </a:lnSpc>
              <a:spcBef>
                <a:spcPts val="1000"/>
              </a:spcBef>
              <a:spcAft>
                <a:spcPts val="0"/>
              </a:spcAft>
              <a:buClr>
                <a:schemeClr val="dk1"/>
              </a:buClr>
              <a:buSzPts val="3600"/>
              <a:buChar char="•"/>
              <a:defRPr/>
            </a:lvl2pPr>
            <a:lvl3pPr marL="1371600" lvl="2" indent="-457200" algn="l" rtl="0">
              <a:lnSpc>
                <a:spcPct val="90000"/>
              </a:lnSpc>
              <a:spcBef>
                <a:spcPts val="1000"/>
              </a:spcBef>
              <a:spcAft>
                <a:spcPts val="0"/>
              </a:spcAft>
              <a:buClr>
                <a:schemeClr val="dk1"/>
              </a:buClr>
              <a:buSzPts val="3600"/>
              <a:buChar char="•"/>
              <a:defRPr/>
            </a:lvl3pPr>
            <a:lvl4pPr marL="1828800" lvl="3" indent="-457200" algn="l" rtl="0">
              <a:lnSpc>
                <a:spcPct val="90000"/>
              </a:lnSpc>
              <a:spcBef>
                <a:spcPts val="1000"/>
              </a:spcBef>
              <a:spcAft>
                <a:spcPts val="0"/>
              </a:spcAft>
              <a:buClr>
                <a:schemeClr val="dk1"/>
              </a:buClr>
              <a:buSzPts val="3600"/>
              <a:buChar char="•"/>
              <a:defRPr/>
            </a:lvl4pPr>
            <a:lvl5pPr marL="2286000" lvl="4" indent="-457200" algn="l" rtl="0">
              <a:lnSpc>
                <a:spcPct val="90000"/>
              </a:lnSpc>
              <a:spcBef>
                <a:spcPts val="1000"/>
              </a:spcBef>
              <a:spcAft>
                <a:spcPts val="0"/>
              </a:spcAft>
              <a:buClr>
                <a:schemeClr val="dk1"/>
              </a:buClr>
              <a:buSzPts val="3600"/>
              <a:buChar char="•"/>
              <a:defRPr/>
            </a:lvl5pPr>
            <a:lvl6pPr marL="2743200" lvl="5" indent="-457200" algn="l" rtl="0">
              <a:lnSpc>
                <a:spcPct val="90000"/>
              </a:lnSpc>
              <a:spcBef>
                <a:spcPts val="1000"/>
              </a:spcBef>
              <a:spcAft>
                <a:spcPts val="0"/>
              </a:spcAft>
              <a:buClr>
                <a:schemeClr val="dk1"/>
              </a:buClr>
              <a:buSzPts val="3600"/>
              <a:buChar char="•"/>
              <a:defRPr/>
            </a:lvl6pPr>
            <a:lvl7pPr marL="3200400" lvl="6" indent="-457200" algn="l" rtl="0">
              <a:lnSpc>
                <a:spcPct val="90000"/>
              </a:lnSpc>
              <a:spcBef>
                <a:spcPts val="1000"/>
              </a:spcBef>
              <a:spcAft>
                <a:spcPts val="0"/>
              </a:spcAft>
              <a:buClr>
                <a:schemeClr val="dk1"/>
              </a:buClr>
              <a:buSzPts val="3600"/>
              <a:buChar char="•"/>
              <a:defRPr/>
            </a:lvl7pPr>
            <a:lvl8pPr marL="3657600" lvl="7" indent="-457200" algn="l" rtl="0">
              <a:lnSpc>
                <a:spcPct val="90000"/>
              </a:lnSpc>
              <a:spcBef>
                <a:spcPts val="1000"/>
              </a:spcBef>
              <a:spcAft>
                <a:spcPts val="0"/>
              </a:spcAft>
              <a:buClr>
                <a:schemeClr val="dk1"/>
              </a:buClr>
              <a:buSzPts val="3600"/>
              <a:buChar char="•"/>
              <a:defRPr/>
            </a:lvl8pPr>
            <a:lvl9pPr marL="4114800" lvl="8" indent="-457200" algn="l" rtl="0">
              <a:lnSpc>
                <a:spcPct val="90000"/>
              </a:lnSpc>
              <a:spcBef>
                <a:spcPts val="1000"/>
              </a:spcBef>
              <a:spcAft>
                <a:spcPts val="0"/>
              </a:spcAft>
              <a:buClr>
                <a:schemeClr val="dk1"/>
              </a:buClr>
              <a:buSzPts val="3600"/>
              <a:buChar char="•"/>
              <a:defRPr/>
            </a:lvl9pPr>
          </a:lstStyle>
          <a:p>
            <a:endParaRPr/>
          </a:p>
        </p:txBody>
      </p:sp>
      <p:sp>
        <p:nvSpPr>
          <p:cNvPr id="73" name="Google Shape;73;g7bbd4f2f8f_0_220"/>
          <p:cNvSpPr txBox="1">
            <a:spLocks noGrp="1"/>
          </p:cNvSpPr>
          <p:nvPr>
            <p:ph type="body" idx="3"/>
          </p:nvPr>
        </p:nvSpPr>
        <p:spPr>
          <a:xfrm>
            <a:off x="12344400" y="3362326"/>
            <a:ext cx="10366200" cy="1647600"/>
          </a:xfrm>
          <a:prstGeom prst="rect">
            <a:avLst/>
          </a:prstGeom>
          <a:noFill/>
          <a:ln>
            <a:noFill/>
          </a:ln>
        </p:spPr>
        <p:txBody>
          <a:bodyPr spcFirstLastPara="1" wrap="square" lIns="182850" tIns="91400" rIns="182850" bIns="91400" anchor="b" anchorCtr="0">
            <a:noAutofit/>
          </a:bodyPr>
          <a:lstStyle>
            <a:lvl1pPr marL="457200" lvl="0" indent="-228600" algn="l" rtl="0">
              <a:lnSpc>
                <a:spcPct val="90000"/>
              </a:lnSpc>
              <a:spcBef>
                <a:spcPts val="2000"/>
              </a:spcBef>
              <a:spcAft>
                <a:spcPts val="0"/>
              </a:spcAft>
              <a:buClr>
                <a:schemeClr val="dk1"/>
              </a:buClr>
              <a:buSzPts val="4800"/>
              <a:buNone/>
              <a:defRPr sz="4800" b="1"/>
            </a:lvl1pPr>
            <a:lvl2pPr marL="914400" lvl="1" indent="-228600" algn="l" rtl="0">
              <a:lnSpc>
                <a:spcPct val="90000"/>
              </a:lnSpc>
              <a:spcBef>
                <a:spcPts val="1000"/>
              </a:spcBef>
              <a:spcAft>
                <a:spcPts val="0"/>
              </a:spcAft>
              <a:buClr>
                <a:schemeClr val="dk1"/>
              </a:buClr>
              <a:buSzPts val="4000"/>
              <a:buNone/>
              <a:defRPr sz="4000" b="1"/>
            </a:lvl2pPr>
            <a:lvl3pPr marL="1371600" lvl="2" indent="-228600" algn="l" rtl="0">
              <a:lnSpc>
                <a:spcPct val="90000"/>
              </a:lnSpc>
              <a:spcBef>
                <a:spcPts val="1000"/>
              </a:spcBef>
              <a:spcAft>
                <a:spcPts val="0"/>
              </a:spcAft>
              <a:buClr>
                <a:schemeClr val="dk1"/>
              </a:buClr>
              <a:buSzPts val="3600"/>
              <a:buNone/>
              <a:defRPr sz="3600" b="1"/>
            </a:lvl3pPr>
            <a:lvl4pPr marL="1828800" lvl="3" indent="-228600" algn="l" rtl="0">
              <a:lnSpc>
                <a:spcPct val="90000"/>
              </a:lnSpc>
              <a:spcBef>
                <a:spcPts val="1000"/>
              </a:spcBef>
              <a:spcAft>
                <a:spcPts val="0"/>
              </a:spcAft>
              <a:buClr>
                <a:schemeClr val="dk1"/>
              </a:buClr>
              <a:buSzPts val="3200"/>
              <a:buNone/>
              <a:defRPr sz="3200" b="1"/>
            </a:lvl4pPr>
            <a:lvl5pPr marL="2286000" lvl="4" indent="-228600" algn="l" rtl="0">
              <a:lnSpc>
                <a:spcPct val="90000"/>
              </a:lnSpc>
              <a:spcBef>
                <a:spcPts val="1000"/>
              </a:spcBef>
              <a:spcAft>
                <a:spcPts val="0"/>
              </a:spcAft>
              <a:buClr>
                <a:schemeClr val="dk1"/>
              </a:buClr>
              <a:buSzPts val="3200"/>
              <a:buNone/>
              <a:defRPr sz="3200" b="1"/>
            </a:lvl5pPr>
            <a:lvl6pPr marL="2743200" lvl="5" indent="-228600" algn="l" rtl="0">
              <a:lnSpc>
                <a:spcPct val="90000"/>
              </a:lnSpc>
              <a:spcBef>
                <a:spcPts val="1000"/>
              </a:spcBef>
              <a:spcAft>
                <a:spcPts val="0"/>
              </a:spcAft>
              <a:buClr>
                <a:schemeClr val="dk1"/>
              </a:buClr>
              <a:buSzPts val="3200"/>
              <a:buNone/>
              <a:defRPr sz="3200" b="1"/>
            </a:lvl6pPr>
            <a:lvl7pPr marL="3200400" lvl="6" indent="-228600" algn="l" rtl="0">
              <a:lnSpc>
                <a:spcPct val="90000"/>
              </a:lnSpc>
              <a:spcBef>
                <a:spcPts val="1000"/>
              </a:spcBef>
              <a:spcAft>
                <a:spcPts val="0"/>
              </a:spcAft>
              <a:buClr>
                <a:schemeClr val="dk1"/>
              </a:buClr>
              <a:buSzPts val="3200"/>
              <a:buNone/>
              <a:defRPr sz="3200" b="1"/>
            </a:lvl7pPr>
            <a:lvl8pPr marL="3657600" lvl="7" indent="-228600" algn="l" rtl="0">
              <a:lnSpc>
                <a:spcPct val="90000"/>
              </a:lnSpc>
              <a:spcBef>
                <a:spcPts val="1000"/>
              </a:spcBef>
              <a:spcAft>
                <a:spcPts val="0"/>
              </a:spcAft>
              <a:buClr>
                <a:schemeClr val="dk1"/>
              </a:buClr>
              <a:buSzPts val="3200"/>
              <a:buNone/>
              <a:defRPr sz="3200" b="1"/>
            </a:lvl8pPr>
            <a:lvl9pPr marL="4114800" lvl="8" indent="-228600" algn="l" rtl="0">
              <a:lnSpc>
                <a:spcPct val="90000"/>
              </a:lnSpc>
              <a:spcBef>
                <a:spcPts val="1000"/>
              </a:spcBef>
              <a:spcAft>
                <a:spcPts val="0"/>
              </a:spcAft>
              <a:buClr>
                <a:schemeClr val="dk1"/>
              </a:buClr>
              <a:buSzPts val="3200"/>
              <a:buNone/>
              <a:defRPr sz="3200" b="1"/>
            </a:lvl9pPr>
          </a:lstStyle>
          <a:p>
            <a:endParaRPr/>
          </a:p>
        </p:txBody>
      </p:sp>
      <p:sp>
        <p:nvSpPr>
          <p:cNvPr id="74" name="Google Shape;74;g7bbd4f2f8f_0_220"/>
          <p:cNvSpPr txBox="1">
            <a:spLocks noGrp="1"/>
          </p:cNvSpPr>
          <p:nvPr>
            <p:ph type="body" idx="4"/>
          </p:nvPr>
        </p:nvSpPr>
        <p:spPr>
          <a:xfrm>
            <a:off x="12344400" y="5010150"/>
            <a:ext cx="10366200" cy="7369200"/>
          </a:xfrm>
          <a:prstGeom prst="rect">
            <a:avLst/>
          </a:prstGeom>
          <a:noFill/>
          <a:ln>
            <a:noFill/>
          </a:ln>
        </p:spPr>
        <p:txBody>
          <a:bodyPr spcFirstLastPara="1" wrap="square" lIns="182850" tIns="91400" rIns="182850" bIns="91400" anchor="t" anchorCtr="0">
            <a:noAutofit/>
          </a:bodyPr>
          <a:lstStyle>
            <a:lvl1pPr marL="457200" lvl="0" indent="-457200" algn="l" rtl="0">
              <a:lnSpc>
                <a:spcPct val="90000"/>
              </a:lnSpc>
              <a:spcBef>
                <a:spcPts val="2000"/>
              </a:spcBef>
              <a:spcAft>
                <a:spcPts val="0"/>
              </a:spcAft>
              <a:buClr>
                <a:schemeClr val="dk1"/>
              </a:buClr>
              <a:buSzPts val="3600"/>
              <a:buChar char="•"/>
              <a:defRPr/>
            </a:lvl1pPr>
            <a:lvl2pPr marL="914400" lvl="1" indent="-457200" algn="l" rtl="0">
              <a:lnSpc>
                <a:spcPct val="90000"/>
              </a:lnSpc>
              <a:spcBef>
                <a:spcPts val="1000"/>
              </a:spcBef>
              <a:spcAft>
                <a:spcPts val="0"/>
              </a:spcAft>
              <a:buClr>
                <a:schemeClr val="dk1"/>
              </a:buClr>
              <a:buSzPts val="3600"/>
              <a:buChar char="•"/>
              <a:defRPr/>
            </a:lvl2pPr>
            <a:lvl3pPr marL="1371600" lvl="2" indent="-457200" algn="l" rtl="0">
              <a:lnSpc>
                <a:spcPct val="90000"/>
              </a:lnSpc>
              <a:spcBef>
                <a:spcPts val="1000"/>
              </a:spcBef>
              <a:spcAft>
                <a:spcPts val="0"/>
              </a:spcAft>
              <a:buClr>
                <a:schemeClr val="dk1"/>
              </a:buClr>
              <a:buSzPts val="3600"/>
              <a:buChar char="•"/>
              <a:defRPr/>
            </a:lvl3pPr>
            <a:lvl4pPr marL="1828800" lvl="3" indent="-457200" algn="l" rtl="0">
              <a:lnSpc>
                <a:spcPct val="90000"/>
              </a:lnSpc>
              <a:spcBef>
                <a:spcPts val="1000"/>
              </a:spcBef>
              <a:spcAft>
                <a:spcPts val="0"/>
              </a:spcAft>
              <a:buClr>
                <a:schemeClr val="dk1"/>
              </a:buClr>
              <a:buSzPts val="3600"/>
              <a:buChar char="•"/>
              <a:defRPr/>
            </a:lvl4pPr>
            <a:lvl5pPr marL="2286000" lvl="4" indent="-457200" algn="l" rtl="0">
              <a:lnSpc>
                <a:spcPct val="90000"/>
              </a:lnSpc>
              <a:spcBef>
                <a:spcPts val="1000"/>
              </a:spcBef>
              <a:spcAft>
                <a:spcPts val="0"/>
              </a:spcAft>
              <a:buClr>
                <a:schemeClr val="dk1"/>
              </a:buClr>
              <a:buSzPts val="3600"/>
              <a:buChar char="•"/>
              <a:defRPr/>
            </a:lvl5pPr>
            <a:lvl6pPr marL="2743200" lvl="5" indent="-457200" algn="l" rtl="0">
              <a:lnSpc>
                <a:spcPct val="90000"/>
              </a:lnSpc>
              <a:spcBef>
                <a:spcPts val="1000"/>
              </a:spcBef>
              <a:spcAft>
                <a:spcPts val="0"/>
              </a:spcAft>
              <a:buClr>
                <a:schemeClr val="dk1"/>
              </a:buClr>
              <a:buSzPts val="3600"/>
              <a:buChar char="•"/>
              <a:defRPr/>
            </a:lvl6pPr>
            <a:lvl7pPr marL="3200400" lvl="6" indent="-457200" algn="l" rtl="0">
              <a:lnSpc>
                <a:spcPct val="90000"/>
              </a:lnSpc>
              <a:spcBef>
                <a:spcPts val="1000"/>
              </a:spcBef>
              <a:spcAft>
                <a:spcPts val="0"/>
              </a:spcAft>
              <a:buClr>
                <a:schemeClr val="dk1"/>
              </a:buClr>
              <a:buSzPts val="3600"/>
              <a:buChar char="•"/>
              <a:defRPr/>
            </a:lvl7pPr>
            <a:lvl8pPr marL="3657600" lvl="7" indent="-457200" algn="l" rtl="0">
              <a:lnSpc>
                <a:spcPct val="90000"/>
              </a:lnSpc>
              <a:spcBef>
                <a:spcPts val="1000"/>
              </a:spcBef>
              <a:spcAft>
                <a:spcPts val="0"/>
              </a:spcAft>
              <a:buClr>
                <a:schemeClr val="dk1"/>
              </a:buClr>
              <a:buSzPts val="3600"/>
              <a:buChar char="•"/>
              <a:defRPr/>
            </a:lvl8pPr>
            <a:lvl9pPr marL="4114800" lvl="8" indent="-457200" algn="l" rtl="0">
              <a:lnSpc>
                <a:spcPct val="90000"/>
              </a:lnSpc>
              <a:spcBef>
                <a:spcPts val="1000"/>
              </a:spcBef>
              <a:spcAft>
                <a:spcPts val="0"/>
              </a:spcAft>
              <a:buClr>
                <a:schemeClr val="dk1"/>
              </a:buClr>
              <a:buSzPts val="3600"/>
              <a:buChar char="•"/>
              <a:defRPr/>
            </a:lvl9pPr>
          </a:lstStyle>
          <a:p>
            <a:endParaRPr/>
          </a:p>
        </p:txBody>
      </p:sp>
      <p:sp>
        <p:nvSpPr>
          <p:cNvPr id="75" name="Google Shape;75;g7bbd4f2f8f_0_220"/>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76" name="Google Shape;76;g7bbd4f2f8f_0_220"/>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lvl="0" algn="ctr"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77" name="Google Shape;77;g7bbd4f2f8f_0_220"/>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2120900" y="2278063"/>
            <a:ext cx="20627975" cy="2178050"/>
          </a:xfrm>
          <a:prstGeom prst="rect">
            <a:avLst/>
          </a:prstGeom>
          <a:noFill/>
          <a:ln>
            <a:noFill/>
          </a:ln>
        </p:spPr>
        <p:txBody>
          <a:bodyPr spcFirstLastPara="1" wrap="square" lIns="38100" tIns="38100" rIns="38100" bIns="38100" anchor="t" anchorCtr="0">
            <a:noAutofit/>
          </a:bodyPr>
          <a:lstStyle>
            <a:lvl1pPr marR="0" lvl="0" algn="l" rtl="0">
              <a:spcBef>
                <a:spcPts val="0"/>
              </a:spcBef>
              <a:spcAft>
                <a:spcPts val="0"/>
              </a:spcAft>
              <a:buSzPts val="1400"/>
              <a:buNone/>
              <a:defRPr sz="10000" b="1" i="0" u="none" strike="noStrike" cap="none">
                <a:solidFill>
                  <a:schemeClr val="dk2"/>
                </a:solidFill>
                <a:latin typeface="Roboto"/>
                <a:ea typeface="Roboto"/>
                <a:cs typeface="Roboto"/>
                <a:sym typeface="Roboto"/>
              </a:defRPr>
            </a:lvl1pPr>
            <a:lvl2pPr marR="0" lvl="1" algn="l" rtl="0">
              <a:spcBef>
                <a:spcPts val="0"/>
              </a:spcBef>
              <a:spcAft>
                <a:spcPts val="0"/>
              </a:spcAft>
              <a:buSzPts val="1400"/>
              <a:buNone/>
              <a:defRPr sz="10000" b="1" i="0" u="none" strike="noStrike" cap="none">
                <a:solidFill>
                  <a:schemeClr val="dk2"/>
                </a:solidFill>
                <a:latin typeface="Montserrat"/>
                <a:ea typeface="Montserrat"/>
                <a:cs typeface="Montserrat"/>
                <a:sym typeface="Montserrat"/>
              </a:defRPr>
            </a:lvl2pPr>
            <a:lvl3pPr marR="0" lvl="2" algn="l" rtl="0">
              <a:spcBef>
                <a:spcPts val="0"/>
              </a:spcBef>
              <a:spcAft>
                <a:spcPts val="0"/>
              </a:spcAft>
              <a:buSzPts val="1400"/>
              <a:buNone/>
              <a:defRPr sz="10000" b="1" i="0" u="none" strike="noStrike" cap="none">
                <a:solidFill>
                  <a:schemeClr val="dk2"/>
                </a:solidFill>
                <a:latin typeface="Montserrat"/>
                <a:ea typeface="Montserrat"/>
                <a:cs typeface="Montserrat"/>
                <a:sym typeface="Montserrat"/>
              </a:defRPr>
            </a:lvl3pPr>
            <a:lvl4pPr marR="0" lvl="3" algn="l" rtl="0">
              <a:spcBef>
                <a:spcPts val="0"/>
              </a:spcBef>
              <a:spcAft>
                <a:spcPts val="0"/>
              </a:spcAft>
              <a:buSzPts val="1400"/>
              <a:buNone/>
              <a:defRPr sz="10000" b="1" i="0" u="none" strike="noStrike" cap="none">
                <a:solidFill>
                  <a:schemeClr val="dk2"/>
                </a:solidFill>
                <a:latin typeface="Montserrat"/>
                <a:ea typeface="Montserrat"/>
                <a:cs typeface="Montserrat"/>
                <a:sym typeface="Montserrat"/>
              </a:defRPr>
            </a:lvl4pPr>
            <a:lvl5pPr marR="0" lvl="4" algn="l" rtl="0">
              <a:spcBef>
                <a:spcPts val="0"/>
              </a:spcBef>
              <a:spcAft>
                <a:spcPts val="0"/>
              </a:spcAft>
              <a:buSzPts val="1400"/>
              <a:buNone/>
              <a:defRPr sz="10000" b="1" i="0" u="none" strike="noStrike" cap="none">
                <a:solidFill>
                  <a:schemeClr val="dk2"/>
                </a:solidFill>
                <a:latin typeface="Montserrat"/>
                <a:ea typeface="Montserrat"/>
                <a:cs typeface="Montserrat"/>
                <a:sym typeface="Montserrat"/>
              </a:defRPr>
            </a:lvl5pPr>
            <a:lvl6pPr marR="0" lvl="5" algn="l" rtl="0">
              <a:lnSpc>
                <a:spcPct val="80000"/>
              </a:lnSpc>
              <a:spcBef>
                <a:spcPts val="0"/>
              </a:spcBef>
              <a:spcAft>
                <a:spcPts val="0"/>
              </a:spcAft>
              <a:buSzPts val="1400"/>
              <a:buNone/>
              <a:defRPr sz="10000" b="0" i="0" u="none" strike="noStrike" cap="none">
                <a:solidFill>
                  <a:srgbClr val="272D30"/>
                </a:solidFill>
                <a:latin typeface="Poppins Medium"/>
                <a:ea typeface="Poppins Medium"/>
                <a:cs typeface="Poppins Medium"/>
                <a:sym typeface="Poppins Medium"/>
              </a:defRPr>
            </a:lvl6pPr>
            <a:lvl7pPr marR="0" lvl="6" algn="l" rtl="0">
              <a:lnSpc>
                <a:spcPct val="80000"/>
              </a:lnSpc>
              <a:spcBef>
                <a:spcPts val="0"/>
              </a:spcBef>
              <a:spcAft>
                <a:spcPts val="0"/>
              </a:spcAft>
              <a:buSzPts val="1400"/>
              <a:buNone/>
              <a:defRPr sz="10000" b="0" i="0" u="none" strike="noStrike" cap="none">
                <a:solidFill>
                  <a:srgbClr val="272D30"/>
                </a:solidFill>
                <a:latin typeface="Poppins Medium"/>
                <a:ea typeface="Poppins Medium"/>
                <a:cs typeface="Poppins Medium"/>
                <a:sym typeface="Poppins Medium"/>
              </a:defRPr>
            </a:lvl7pPr>
            <a:lvl8pPr marR="0" lvl="7" algn="l" rtl="0">
              <a:lnSpc>
                <a:spcPct val="80000"/>
              </a:lnSpc>
              <a:spcBef>
                <a:spcPts val="0"/>
              </a:spcBef>
              <a:spcAft>
                <a:spcPts val="0"/>
              </a:spcAft>
              <a:buSzPts val="1400"/>
              <a:buNone/>
              <a:defRPr sz="10000" b="0" i="0" u="none" strike="noStrike" cap="none">
                <a:solidFill>
                  <a:srgbClr val="272D30"/>
                </a:solidFill>
                <a:latin typeface="Poppins Medium"/>
                <a:ea typeface="Poppins Medium"/>
                <a:cs typeface="Poppins Medium"/>
                <a:sym typeface="Poppins Medium"/>
              </a:defRPr>
            </a:lvl8pPr>
            <a:lvl9pPr marR="0" lvl="8" algn="l" rtl="0">
              <a:lnSpc>
                <a:spcPct val="80000"/>
              </a:lnSpc>
              <a:spcBef>
                <a:spcPts val="0"/>
              </a:spcBef>
              <a:spcAft>
                <a:spcPts val="0"/>
              </a:spcAft>
              <a:buSzPts val="1400"/>
              <a:buNone/>
              <a:defRPr sz="10000" b="0" i="0" u="none" strike="noStrike" cap="none">
                <a:solidFill>
                  <a:srgbClr val="272D30"/>
                </a:solidFill>
                <a:latin typeface="Poppins Medium"/>
                <a:ea typeface="Poppins Medium"/>
                <a:cs typeface="Poppins Medium"/>
                <a:sym typeface="Poppins Medium"/>
              </a:defRPr>
            </a:lvl9pPr>
          </a:lstStyle>
          <a:p>
            <a:endParaRPr/>
          </a:p>
        </p:txBody>
      </p:sp>
      <p:sp>
        <p:nvSpPr>
          <p:cNvPr id="7" name="Google Shape;7;p72"/>
          <p:cNvSpPr txBox="1">
            <a:spLocks noGrp="1"/>
          </p:cNvSpPr>
          <p:nvPr>
            <p:ph type="body" idx="1"/>
          </p:nvPr>
        </p:nvSpPr>
        <p:spPr>
          <a:xfrm>
            <a:off x="2271713" y="4670425"/>
            <a:ext cx="20477162" cy="7019925"/>
          </a:xfrm>
          <a:prstGeom prst="rect">
            <a:avLst/>
          </a:prstGeom>
          <a:noFill/>
          <a:ln>
            <a:noFill/>
          </a:ln>
        </p:spPr>
        <p:txBody>
          <a:bodyPr spcFirstLastPara="1" wrap="square" lIns="38100" tIns="38100" rIns="38100" bIns="38100" anchor="t" anchorCtr="0">
            <a:noAutofit/>
          </a:bodyPr>
          <a:lstStyle>
            <a:lvl1pPr marL="457200" marR="0" lvl="0" indent="-22860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1pPr>
            <a:lvl2pPr marL="914400" marR="0" lvl="1" indent="-22860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2pPr>
            <a:lvl3pPr marL="1371600" marR="0" lvl="2" indent="-22860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3pPr>
            <a:lvl4pPr marL="1828800" marR="0" lvl="3" indent="-22860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4pPr>
            <a:lvl5pPr marL="2286000" marR="0" lvl="4" indent="-228600" algn="l" rtl="0">
              <a:lnSpc>
                <a:spcPct val="180000"/>
              </a:lnSpc>
              <a:spcBef>
                <a:spcPts val="0"/>
              </a:spcBef>
              <a:spcAft>
                <a:spcPts val="0"/>
              </a:spcAft>
              <a:buSzPts val="1400"/>
              <a:buNone/>
              <a:defRPr sz="22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sp>
        <p:nvSpPr>
          <p:cNvPr id="39" name="Google Shape;39;g7bbd4f2f8f_0_189"/>
          <p:cNvSpPr txBox="1">
            <a:spLocks noGrp="1"/>
          </p:cNvSpPr>
          <p:nvPr>
            <p:ph type="title"/>
          </p:nvPr>
        </p:nvSpPr>
        <p:spPr>
          <a:xfrm>
            <a:off x="1676400" y="730250"/>
            <a:ext cx="21031200" cy="2651400"/>
          </a:xfrm>
          <a:prstGeom prst="rect">
            <a:avLst/>
          </a:prstGeom>
          <a:noFill/>
          <a:ln>
            <a:noFill/>
          </a:ln>
        </p:spPr>
        <p:txBody>
          <a:bodyPr spcFirstLastPara="1" wrap="square" lIns="182850" tIns="91400" rIns="182850" bIns="91400" anchor="ctr" anchorCtr="0">
            <a:noAutofit/>
          </a:bodyPr>
          <a:lstStyle>
            <a:lvl1pPr marR="0" lvl="0" algn="l" rtl="0">
              <a:lnSpc>
                <a:spcPct val="90000"/>
              </a:lnSpc>
              <a:spcBef>
                <a:spcPts val="0"/>
              </a:spcBef>
              <a:spcAft>
                <a:spcPts val="0"/>
              </a:spcAft>
              <a:buClr>
                <a:schemeClr val="dk1"/>
              </a:buClr>
              <a:buSzPts val="8800"/>
              <a:buFont typeface="Malgun Gothic"/>
              <a:buNone/>
              <a:defRPr sz="8800" b="0" i="0" u="none" strike="noStrike" cap="none">
                <a:solidFill>
                  <a:schemeClr val="dk1"/>
                </a:solidFill>
                <a:latin typeface="Malgun Gothic"/>
                <a:ea typeface="Malgun Gothic"/>
                <a:cs typeface="Malgun Gothic"/>
                <a:sym typeface="Malgun Gothic"/>
              </a:defRPr>
            </a:lvl1pPr>
            <a:lvl2pPr lvl="1" rtl="0">
              <a:spcBef>
                <a:spcPts val="0"/>
              </a:spcBef>
              <a:spcAft>
                <a:spcPts val="0"/>
              </a:spcAft>
              <a:buSzPts val="2800"/>
              <a:buNone/>
              <a:defRPr sz="3600"/>
            </a:lvl2pPr>
            <a:lvl3pPr lvl="2" rtl="0">
              <a:spcBef>
                <a:spcPts val="0"/>
              </a:spcBef>
              <a:spcAft>
                <a:spcPts val="0"/>
              </a:spcAft>
              <a:buSzPts val="2800"/>
              <a:buNone/>
              <a:defRPr sz="3600"/>
            </a:lvl3pPr>
            <a:lvl4pPr lvl="3" rtl="0">
              <a:spcBef>
                <a:spcPts val="0"/>
              </a:spcBef>
              <a:spcAft>
                <a:spcPts val="0"/>
              </a:spcAft>
              <a:buSzPts val="2800"/>
              <a:buNone/>
              <a:defRPr sz="3600"/>
            </a:lvl4pPr>
            <a:lvl5pPr lvl="4" rtl="0">
              <a:spcBef>
                <a:spcPts val="0"/>
              </a:spcBef>
              <a:spcAft>
                <a:spcPts val="0"/>
              </a:spcAft>
              <a:buSzPts val="2800"/>
              <a:buNone/>
              <a:defRPr sz="3600"/>
            </a:lvl5pPr>
            <a:lvl6pPr lvl="5" rtl="0">
              <a:spcBef>
                <a:spcPts val="0"/>
              </a:spcBef>
              <a:spcAft>
                <a:spcPts val="0"/>
              </a:spcAft>
              <a:buSzPts val="2800"/>
              <a:buNone/>
              <a:defRPr sz="3600"/>
            </a:lvl6pPr>
            <a:lvl7pPr lvl="6" rtl="0">
              <a:spcBef>
                <a:spcPts val="0"/>
              </a:spcBef>
              <a:spcAft>
                <a:spcPts val="0"/>
              </a:spcAft>
              <a:buSzPts val="2800"/>
              <a:buNone/>
              <a:defRPr sz="3600"/>
            </a:lvl7pPr>
            <a:lvl8pPr lvl="7" rtl="0">
              <a:spcBef>
                <a:spcPts val="0"/>
              </a:spcBef>
              <a:spcAft>
                <a:spcPts val="0"/>
              </a:spcAft>
              <a:buSzPts val="2800"/>
              <a:buNone/>
              <a:defRPr sz="3600"/>
            </a:lvl8pPr>
            <a:lvl9pPr lvl="8" rtl="0">
              <a:spcBef>
                <a:spcPts val="0"/>
              </a:spcBef>
              <a:spcAft>
                <a:spcPts val="0"/>
              </a:spcAft>
              <a:buSzPts val="2800"/>
              <a:buNone/>
              <a:defRPr sz="3600"/>
            </a:lvl9pPr>
          </a:lstStyle>
          <a:p>
            <a:endParaRPr/>
          </a:p>
        </p:txBody>
      </p:sp>
      <p:sp>
        <p:nvSpPr>
          <p:cNvPr id="40" name="Google Shape;40;g7bbd4f2f8f_0_189"/>
          <p:cNvSpPr txBox="1">
            <a:spLocks noGrp="1"/>
          </p:cNvSpPr>
          <p:nvPr>
            <p:ph type="body" idx="1"/>
          </p:nvPr>
        </p:nvSpPr>
        <p:spPr>
          <a:xfrm>
            <a:off x="1676400" y="3651250"/>
            <a:ext cx="21031200" cy="8702400"/>
          </a:xfrm>
          <a:prstGeom prst="rect">
            <a:avLst/>
          </a:prstGeom>
          <a:noFill/>
          <a:ln>
            <a:noFill/>
          </a:ln>
        </p:spPr>
        <p:txBody>
          <a:bodyPr spcFirstLastPara="1" wrap="square" lIns="182850" tIns="91400" rIns="182850" bIns="91400" anchor="t" anchorCtr="0">
            <a:noAutofit/>
          </a:bodyPr>
          <a:lstStyle>
            <a:lvl1pPr marL="457200" marR="0" lvl="0" indent="-584200" algn="l" rtl="0">
              <a:lnSpc>
                <a:spcPct val="90000"/>
              </a:lnSpc>
              <a:spcBef>
                <a:spcPts val="2000"/>
              </a:spcBef>
              <a:spcAft>
                <a:spcPts val="0"/>
              </a:spcAft>
              <a:buClr>
                <a:schemeClr val="dk1"/>
              </a:buClr>
              <a:buSzPts val="5600"/>
              <a:buFont typeface="Arial"/>
              <a:buChar char="•"/>
              <a:defRPr sz="5600" b="0" i="0" u="none" strike="noStrike" cap="none">
                <a:solidFill>
                  <a:schemeClr val="dk1"/>
                </a:solidFill>
                <a:latin typeface="Malgun Gothic"/>
                <a:ea typeface="Malgun Gothic"/>
                <a:cs typeface="Malgun Gothic"/>
                <a:sym typeface="Malgun Gothic"/>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Malgun Gothic"/>
                <a:ea typeface="Malgun Gothic"/>
                <a:cs typeface="Malgun Gothic"/>
                <a:sym typeface="Malgun Gothic"/>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Malgun Gothic"/>
                <a:ea typeface="Malgun Gothic"/>
                <a:cs typeface="Malgun Gothic"/>
                <a:sym typeface="Malgun Gothic"/>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Malgun Gothic"/>
                <a:ea typeface="Malgun Gothic"/>
                <a:cs typeface="Malgun Gothic"/>
                <a:sym typeface="Malgun Gothic"/>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Malgun Gothic"/>
                <a:ea typeface="Malgun Gothic"/>
                <a:cs typeface="Malgun Gothic"/>
                <a:sym typeface="Malgun Gothic"/>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Malgun Gothic"/>
                <a:ea typeface="Malgun Gothic"/>
                <a:cs typeface="Malgun Gothic"/>
                <a:sym typeface="Malgun Gothic"/>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Malgun Gothic"/>
                <a:ea typeface="Malgun Gothic"/>
                <a:cs typeface="Malgun Gothic"/>
                <a:sym typeface="Malgun Gothic"/>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Malgun Gothic"/>
                <a:ea typeface="Malgun Gothic"/>
                <a:cs typeface="Malgun Gothic"/>
                <a:sym typeface="Malgun Gothic"/>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Malgun Gothic"/>
                <a:ea typeface="Malgun Gothic"/>
                <a:cs typeface="Malgun Gothic"/>
                <a:sym typeface="Malgun Gothic"/>
              </a:defRPr>
            </a:lvl9pPr>
          </a:lstStyle>
          <a:p>
            <a:endParaRPr/>
          </a:p>
        </p:txBody>
      </p:sp>
      <p:sp>
        <p:nvSpPr>
          <p:cNvPr id="41" name="Google Shape;41;g7bbd4f2f8f_0_189"/>
          <p:cNvSpPr txBox="1">
            <a:spLocks noGrp="1"/>
          </p:cNvSpPr>
          <p:nvPr>
            <p:ph type="dt" idx="10"/>
          </p:nvPr>
        </p:nvSpPr>
        <p:spPr>
          <a:xfrm>
            <a:off x="1676400" y="12712700"/>
            <a:ext cx="5486400" cy="730200"/>
          </a:xfrm>
          <a:prstGeom prst="rect">
            <a:avLst/>
          </a:prstGeom>
          <a:noFill/>
          <a:ln>
            <a:noFill/>
          </a:ln>
        </p:spPr>
        <p:txBody>
          <a:bodyPr spcFirstLastPara="1" wrap="square" lIns="182850" tIns="91400" rIns="182850" bIns="91400" anchor="ctr" anchorCtr="0">
            <a:noAutofit/>
          </a:bodyPr>
          <a:lstStyle>
            <a:lvl1pPr marR="0" lvl="0" algn="l" rtl="0">
              <a:spcBef>
                <a:spcPts val="0"/>
              </a:spcBef>
              <a:spcAft>
                <a:spcPts val="0"/>
              </a:spcAft>
              <a:buSzPts val="2800"/>
              <a:buNone/>
              <a:defRPr sz="24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9pPr>
          </a:lstStyle>
          <a:p>
            <a:endParaRPr/>
          </a:p>
        </p:txBody>
      </p:sp>
      <p:sp>
        <p:nvSpPr>
          <p:cNvPr id="42" name="Google Shape;42;g7bbd4f2f8f_0_189"/>
          <p:cNvSpPr txBox="1">
            <a:spLocks noGrp="1"/>
          </p:cNvSpPr>
          <p:nvPr>
            <p:ph type="ftr" idx="11"/>
          </p:nvPr>
        </p:nvSpPr>
        <p:spPr>
          <a:xfrm>
            <a:off x="8077200" y="12712700"/>
            <a:ext cx="8229600" cy="730200"/>
          </a:xfrm>
          <a:prstGeom prst="rect">
            <a:avLst/>
          </a:prstGeom>
          <a:noFill/>
          <a:ln>
            <a:noFill/>
          </a:ln>
        </p:spPr>
        <p:txBody>
          <a:bodyPr spcFirstLastPara="1" wrap="square" lIns="182850" tIns="91400" rIns="182850" bIns="91400" anchor="ctr" anchorCtr="0">
            <a:noAutofit/>
          </a:bodyPr>
          <a:lstStyle>
            <a:lvl1pPr marR="0" lvl="0" algn="ctr" rtl="0">
              <a:spcBef>
                <a:spcPts val="0"/>
              </a:spcBef>
              <a:spcAft>
                <a:spcPts val="0"/>
              </a:spcAft>
              <a:buSzPts val="2800"/>
              <a:buNone/>
              <a:defRPr sz="24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2800"/>
              <a:buNone/>
              <a:defRPr sz="3600" b="0" i="0" u="none" strike="noStrike" cap="none">
                <a:solidFill>
                  <a:schemeClr val="dk1"/>
                </a:solidFill>
                <a:latin typeface="Malgun Gothic"/>
                <a:ea typeface="Malgun Gothic"/>
                <a:cs typeface="Malgun Gothic"/>
                <a:sym typeface="Malgun Gothic"/>
              </a:defRPr>
            </a:lvl9pPr>
          </a:lstStyle>
          <a:p>
            <a:endParaRPr/>
          </a:p>
        </p:txBody>
      </p:sp>
      <p:sp>
        <p:nvSpPr>
          <p:cNvPr id="43" name="Google Shape;43;g7bbd4f2f8f_0_189"/>
          <p:cNvSpPr txBox="1">
            <a:spLocks noGrp="1"/>
          </p:cNvSpPr>
          <p:nvPr>
            <p:ph type="sldNum" idx="12"/>
          </p:nvPr>
        </p:nvSpPr>
        <p:spPr>
          <a:xfrm>
            <a:off x="17221200" y="12712700"/>
            <a:ext cx="5486400" cy="730200"/>
          </a:xfrm>
          <a:prstGeom prst="rect">
            <a:avLst/>
          </a:prstGeom>
          <a:noFill/>
          <a:ln>
            <a:noFill/>
          </a:ln>
        </p:spPr>
        <p:txBody>
          <a:bodyPr spcFirstLastPara="1" wrap="square" lIns="182850" tIns="91400" rIns="182850" bIns="91400" anchor="ctr" anchorCtr="0">
            <a:noAutofit/>
          </a:bodyPr>
          <a:lstStyle>
            <a:lvl1pPr marL="0" marR="0" lvl="0" indent="0" algn="r" rtl="0">
              <a:spcBef>
                <a:spcPts val="0"/>
              </a:spcBef>
              <a:buNone/>
              <a:defRPr sz="24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24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24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24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24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24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24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24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24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9" r:id="rId4"/>
    <p:sldLayoutId id="2147483660" r:id="rId5"/>
    <p:sldLayoutId id="2147483661" r:id="rId6"/>
    <p:sldLayoutId id="2147483662" r:id="rId7"/>
    <p:sldLayoutId id="2147483663" r:id="rId8"/>
    <p:sldLayoutId id="2147483664" r:id="rId9"/>
    <p:sldLayoutId id="214748366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a:spLocks noGrp="1"/>
          </p:cNvSpPr>
          <p:nvPr>
            <p:ph type="pic" idx="2"/>
          </p:nvPr>
        </p:nvSpPr>
        <p:spPr>
          <a:xfrm>
            <a:off x="0" y="63826"/>
            <a:ext cx="24384001" cy="13716000"/>
          </a:xfrm>
          <a:prstGeom prst="rect">
            <a:avLst/>
          </a:prstGeom>
          <a:solidFill>
            <a:schemeClr val="lt2"/>
          </a:solidFill>
          <a:ln>
            <a:noFill/>
          </a:ln>
        </p:spPr>
        <p:txBody>
          <a:bodyPr spcFirstLastPara="1" wrap="square" lIns="38100" tIns="38100" rIns="38100" bIns="38100" anchor="t" anchorCtr="0">
            <a:noAutofit/>
          </a:bodyPr>
          <a:lstStyle/>
          <a:p>
            <a:pPr marL="0" lvl="0" indent="0" algn="l" rtl="0">
              <a:spcBef>
                <a:spcPts val="0"/>
              </a:spcBef>
              <a:spcAft>
                <a:spcPts val="0"/>
              </a:spcAft>
              <a:buNone/>
            </a:pPr>
            <a:endParaRPr/>
          </a:p>
        </p:txBody>
      </p:sp>
      <p:sp>
        <p:nvSpPr>
          <p:cNvPr id="118" name="Google Shape;118;p1"/>
          <p:cNvSpPr/>
          <p:nvPr/>
        </p:nvSpPr>
        <p:spPr>
          <a:xfrm>
            <a:off x="-74613" y="-34925"/>
            <a:ext cx="11630026" cy="13765213"/>
          </a:xfrm>
          <a:custGeom>
            <a:avLst/>
            <a:gdLst/>
            <a:ahLst/>
            <a:cxnLst/>
            <a:rect l="l" t="t" r="r" b="b"/>
            <a:pathLst>
              <a:path w="24342" h="21607" extrusionOk="0">
                <a:moveTo>
                  <a:pt x="11" y="0"/>
                </a:moveTo>
                <a:lnTo>
                  <a:pt x="10140" y="7"/>
                </a:lnTo>
                <a:lnTo>
                  <a:pt x="24220" y="10553"/>
                </a:lnTo>
                <a:cubicBezTo>
                  <a:pt x="24301" y="10626"/>
                  <a:pt x="24344" y="10718"/>
                  <a:pt x="24342" y="10813"/>
                </a:cubicBezTo>
                <a:cubicBezTo>
                  <a:pt x="24340" y="10915"/>
                  <a:pt x="24286" y="11013"/>
                  <a:pt x="24190" y="11086"/>
                </a:cubicBezTo>
                <a:lnTo>
                  <a:pt x="10157" y="21607"/>
                </a:lnTo>
                <a:lnTo>
                  <a:pt x="12" y="21607"/>
                </a:lnTo>
                <a:cubicBezTo>
                  <a:pt x="-26" y="14407"/>
                  <a:pt x="49" y="7200"/>
                  <a:pt x="11" y="0"/>
                </a:cubicBezTo>
                <a:close/>
              </a:path>
            </a:pathLst>
          </a:custGeom>
          <a:solidFill>
            <a:schemeClr val="accent3">
              <a:alpha val="94509"/>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b="0" i="0" u="none" strike="noStrike" cap="none">
              <a:solidFill>
                <a:srgbClr val="000000"/>
              </a:solidFill>
              <a:latin typeface="Helvetica Neue Light"/>
              <a:ea typeface="Helvetica Neue Light"/>
              <a:cs typeface="Helvetica Neue Light"/>
              <a:sym typeface="Helvetica Neue Light"/>
            </a:endParaRPr>
          </a:p>
        </p:txBody>
      </p:sp>
      <p:sp>
        <p:nvSpPr>
          <p:cNvPr id="119" name="Google Shape;119;p1"/>
          <p:cNvSpPr/>
          <p:nvPr/>
        </p:nvSpPr>
        <p:spPr>
          <a:xfrm>
            <a:off x="5307012" y="7140249"/>
            <a:ext cx="13225463" cy="6511925"/>
          </a:xfrm>
          <a:custGeom>
            <a:avLst/>
            <a:gdLst/>
            <a:ahLst/>
            <a:cxnLst/>
            <a:rect l="l" t="t" r="r" b="b"/>
            <a:pathLst>
              <a:path w="21600" h="21567" extrusionOk="0">
                <a:moveTo>
                  <a:pt x="0" y="21525"/>
                </a:moveTo>
                <a:lnTo>
                  <a:pt x="10415" y="320"/>
                </a:lnTo>
                <a:cubicBezTo>
                  <a:pt x="10518" y="84"/>
                  <a:pt x="10673" y="-33"/>
                  <a:pt x="10828" y="9"/>
                </a:cubicBezTo>
                <a:cubicBezTo>
                  <a:pt x="10933" y="37"/>
                  <a:pt x="11031" y="139"/>
                  <a:pt x="11103" y="296"/>
                </a:cubicBezTo>
                <a:lnTo>
                  <a:pt x="21600" y="21567"/>
                </a:lnTo>
                <a:lnTo>
                  <a:pt x="0" y="21525"/>
                </a:lnTo>
                <a:close/>
              </a:path>
            </a:pathLst>
          </a:custGeom>
          <a:solidFill>
            <a:schemeClr val="accent4">
              <a:alpha val="94509"/>
            </a:schemeClr>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b="0" i="0" u="none" strike="noStrike" cap="none">
              <a:solidFill>
                <a:srgbClr val="000000"/>
              </a:solidFill>
              <a:latin typeface="Helvetica Neue Light"/>
              <a:ea typeface="Helvetica Neue Light"/>
              <a:cs typeface="Helvetica Neue Light"/>
              <a:sym typeface="Helvetica Neue Light"/>
            </a:endParaRPr>
          </a:p>
        </p:txBody>
      </p:sp>
      <p:sp>
        <p:nvSpPr>
          <p:cNvPr id="120" name="Google Shape;120;p1"/>
          <p:cNvSpPr/>
          <p:nvPr/>
        </p:nvSpPr>
        <p:spPr>
          <a:xfrm>
            <a:off x="5321300" y="-11113"/>
            <a:ext cx="15105063" cy="13731876"/>
          </a:xfrm>
          <a:custGeom>
            <a:avLst/>
            <a:gdLst/>
            <a:ahLst/>
            <a:cxnLst/>
            <a:rect l="l" t="t" r="r" b="b"/>
            <a:pathLst>
              <a:path w="21600" h="21600" extrusionOk="0">
                <a:moveTo>
                  <a:pt x="0" y="0"/>
                </a:moveTo>
                <a:lnTo>
                  <a:pt x="2099" y="0"/>
                </a:lnTo>
                <a:lnTo>
                  <a:pt x="21600" y="21600"/>
                </a:lnTo>
                <a:lnTo>
                  <a:pt x="19543" y="21600"/>
                </a:lnTo>
                <a:lnTo>
                  <a:pt x="0" y="0"/>
                </a:lnTo>
                <a:close/>
              </a:path>
            </a:pathLst>
          </a:custGeom>
          <a:solidFill>
            <a:schemeClr val="accent1">
              <a:alpha val="94509"/>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121" name="Google Shape;121;p1"/>
          <p:cNvSpPr/>
          <p:nvPr/>
        </p:nvSpPr>
        <p:spPr>
          <a:xfrm>
            <a:off x="22988588" y="-9525"/>
            <a:ext cx="1409700" cy="1468438"/>
          </a:xfrm>
          <a:custGeom>
            <a:avLst/>
            <a:gdLst/>
            <a:ahLst/>
            <a:cxnLst/>
            <a:rect l="l" t="t" r="r" b="b"/>
            <a:pathLst>
              <a:path w="21600" h="21600" extrusionOk="0">
                <a:moveTo>
                  <a:pt x="0" y="0"/>
                </a:moveTo>
                <a:lnTo>
                  <a:pt x="21600" y="0"/>
                </a:lnTo>
                <a:lnTo>
                  <a:pt x="21600" y="21600"/>
                </a:lnTo>
                <a:lnTo>
                  <a:pt x="0" y="0"/>
                </a:lnTo>
                <a:close/>
              </a:path>
            </a:pathLst>
          </a:custGeom>
          <a:solidFill>
            <a:schemeClr val="accent1">
              <a:alpha val="94509"/>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122" name="Google Shape;122;p1"/>
          <p:cNvSpPr txBox="1"/>
          <p:nvPr/>
        </p:nvSpPr>
        <p:spPr>
          <a:xfrm>
            <a:off x="483816" y="5907239"/>
            <a:ext cx="10513167" cy="1584325"/>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a:solidFill>
                  <a:schemeClr val="lt1"/>
                </a:solidFill>
                <a:latin typeface="Roboto"/>
                <a:ea typeface="Roboto"/>
                <a:cs typeface="Roboto"/>
                <a:sym typeface="Roboto"/>
              </a:rPr>
              <a:t>제주 청년창업 활성화</a:t>
            </a:r>
            <a:endParaRPr sz="8400">
              <a:solidFill>
                <a:schemeClr val="lt1"/>
              </a:solidFill>
              <a:latin typeface="Roboto"/>
              <a:ea typeface="Roboto"/>
              <a:cs typeface="Roboto"/>
              <a:sym typeface="Roboto"/>
            </a:endParaRPr>
          </a:p>
        </p:txBody>
      </p:sp>
      <p:sp>
        <p:nvSpPr>
          <p:cNvPr id="123" name="Google Shape;123;p1"/>
          <p:cNvSpPr txBox="1"/>
          <p:nvPr/>
        </p:nvSpPr>
        <p:spPr>
          <a:xfrm>
            <a:off x="1411288" y="7660318"/>
            <a:ext cx="8044408" cy="1457325"/>
          </a:xfrm>
          <a:prstGeom prst="rect">
            <a:avLst/>
          </a:prstGeom>
          <a:noFill/>
          <a:ln>
            <a:noFill/>
          </a:ln>
        </p:spPr>
        <p:txBody>
          <a:bodyPr spcFirstLastPara="1" wrap="square" lIns="38100" tIns="38100" rIns="38100" bIns="38100" anchor="t" anchorCtr="0">
            <a:noAutofit/>
          </a:bodyPr>
          <a:lstStyle/>
          <a:p>
            <a:pPr marL="0" marR="0" lvl="0" indent="0" algn="l" rtl="0">
              <a:lnSpc>
                <a:spcPct val="120000"/>
              </a:lnSpc>
              <a:spcBef>
                <a:spcPts val="0"/>
              </a:spcBef>
              <a:spcAft>
                <a:spcPts val="0"/>
              </a:spcAft>
              <a:buNone/>
            </a:pPr>
            <a:r>
              <a:rPr lang="en-US" sz="3200">
                <a:solidFill>
                  <a:schemeClr val="lt1"/>
                </a:solidFill>
                <a:latin typeface="Roboto"/>
                <a:ea typeface="Roboto"/>
                <a:cs typeface="Roboto"/>
                <a:sym typeface="Roboto"/>
              </a:rPr>
              <a:t>제주 청년 창업과  창업 지원 현황</a:t>
            </a:r>
            <a:endParaRPr sz="3200">
              <a:solidFill>
                <a:schemeClr val="lt1"/>
              </a:solidFill>
              <a:latin typeface="Roboto"/>
              <a:ea typeface="Roboto"/>
              <a:cs typeface="Roboto"/>
              <a:sym typeface="Roboto"/>
            </a:endParaRPr>
          </a:p>
        </p:txBody>
      </p:sp>
      <p:sp>
        <p:nvSpPr>
          <p:cNvPr id="124" name="Google Shape;124;p1"/>
          <p:cNvSpPr/>
          <p:nvPr/>
        </p:nvSpPr>
        <p:spPr>
          <a:xfrm>
            <a:off x="1403350" y="4121150"/>
            <a:ext cx="1530350" cy="1128713"/>
          </a:xfrm>
          <a:custGeom>
            <a:avLst/>
            <a:gdLst/>
            <a:ahLst/>
            <a:cxnLst/>
            <a:rect l="l" t="t" r="r" b="b"/>
            <a:pathLst>
              <a:path w="20835" h="20597" extrusionOk="0">
                <a:moveTo>
                  <a:pt x="13161" y="0"/>
                </a:moveTo>
                <a:cubicBezTo>
                  <a:pt x="11266" y="0"/>
                  <a:pt x="9373" y="938"/>
                  <a:pt x="7896" y="2810"/>
                </a:cubicBezTo>
                <a:lnTo>
                  <a:pt x="10210" y="2810"/>
                </a:lnTo>
                <a:cubicBezTo>
                  <a:pt x="11130" y="2157"/>
                  <a:pt x="12145" y="1830"/>
                  <a:pt x="13161" y="1830"/>
                </a:cubicBezTo>
                <a:cubicBezTo>
                  <a:pt x="14776" y="1830"/>
                  <a:pt x="16391" y="2656"/>
                  <a:pt x="17623" y="4310"/>
                </a:cubicBezTo>
                <a:cubicBezTo>
                  <a:pt x="20088" y="7617"/>
                  <a:pt x="20088" y="12981"/>
                  <a:pt x="17623" y="16288"/>
                </a:cubicBezTo>
                <a:cubicBezTo>
                  <a:pt x="15617" y="18982"/>
                  <a:pt x="12595" y="19481"/>
                  <a:pt x="10211" y="17789"/>
                </a:cubicBezTo>
                <a:lnTo>
                  <a:pt x="7896" y="17789"/>
                </a:lnTo>
                <a:cubicBezTo>
                  <a:pt x="10904" y="21600"/>
                  <a:pt x="15643" y="21533"/>
                  <a:pt x="18587" y="17582"/>
                </a:cubicBezTo>
                <a:cubicBezTo>
                  <a:pt x="21584" y="13560"/>
                  <a:pt x="21584" y="7038"/>
                  <a:pt x="18587" y="3016"/>
                </a:cubicBezTo>
                <a:cubicBezTo>
                  <a:pt x="17089" y="1005"/>
                  <a:pt x="15125" y="0"/>
                  <a:pt x="13161" y="0"/>
                </a:cubicBezTo>
                <a:close/>
                <a:moveTo>
                  <a:pt x="1" y="3561"/>
                </a:moveTo>
                <a:cubicBezTo>
                  <a:pt x="-16" y="4513"/>
                  <a:pt x="230" y="5440"/>
                  <a:pt x="691" y="6164"/>
                </a:cubicBezTo>
                <a:cubicBezTo>
                  <a:pt x="1220" y="6993"/>
                  <a:pt x="1984" y="7485"/>
                  <a:pt x="2796" y="7522"/>
                </a:cubicBezTo>
                <a:lnTo>
                  <a:pt x="18133" y="7522"/>
                </a:lnTo>
                <a:cubicBezTo>
                  <a:pt x="17808" y="6476"/>
                  <a:pt x="17282" y="5565"/>
                  <a:pt x="16610" y="4879"/>
                </a:cubicBezTo>
                <a:cubicBezTo>
                  <a:pt x="15789" y="4041"/>
                  <a:pt x="14789" y="3579"/>
                  <a:pt x="13757" y="3561"/>
                </a:cubicBezTo>
                <a:lnTo>
                  <a:pt x="1" y="3561"/>
                </a:lnTo>
                <a:close/>
                <a:moveTo>
                  <a:pt x="2628" y="8278"/>
                </a:moveTo>
                <a:cubicBezTo>
                  <a:pt x="2639" y="9295"/>
                  <a:pt x="2930" y="10269"/>
                  <a:pt x="3445" y="11014"/>
                </a:cubicBezTo>
                <a:cubicBezTo>
                  <a:pt x="4039" y="11873"/>
                  <a:pt x="4875" y="12354"/>
                  <a:pt x="5747" y="12339"/>
                </a:cubicBezTo>
                <a:lnTo>
                  <a:pt x="18374" y="12339"/>
                </a:lnTo>
                <a:cubicBezTo>
                  <a:pt x="18532" y="11669"/>
                  <a:pt x="18610" y="10971"/>
                  <a:pt x="18607" y="10269"/>
                </a:cubicBezTo>
                <a:cubicBezTo>
                  <a:pt x="18604" y="9593"/>
                  <a:pt x="18526" y="8923"/>
                  <a:pt x="18374" y="8278"/>
                </a:cubicBezTo>
                <a:lnTo>
                  <a:pt x="2628" y="8278"/>
                </a:lnTo>
                <a:close/>
                <a:moveTo>
                  <a:pt x="5274" y="13047"/>
                </a:moveTo>
                <a:cubicBezTo>
                  <a:pt x="5271" y="14088"/>
                  <a:pt x="5569" y="15090"/>
                  <a:pt x="6104" y="15845"/>
                </a:cubicBezTo>
                <a:cubicBezTo>
                  <a:pt x="6708" y="16695"/>
                  <a:pt x="7556" y="17153"/>
                  <a:pt x="8430" y="17101"/>
                </a:cubicBezTo>
                <a:lnTo>
                  <a:pt x="13604" y="17101"/>
                </a:lnTo>
                <a:cubicBezTo>
                  <a:pt x="14640" y="17060"/>
                  <a:pt x="15643" y="16605"/>
                  <a:pt x="16486" y="15797"/>
                </a:cubicBezTo>
                <a:cubicBezTo>
                  <a:pt x="17220" y="15093"/>
                  <a:pt x="17804" y="14145"/>
                  <a:pt x="18182" y="13047"/>
                </a:cubicBezTo>
                <a:lnTo>
                  <a:pt x="5274" y="13047"/>
                </a:lnTo>
                <a:close/>
              </a:path>
            </a:pathLst>
          </a:custGeom>
          <a:solidFill>
            <a:schemeClr val="lt1"/>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3200">
              <a:solidFill>
                <a:srgbClr val="FFFFFF"/>
              </a:solidFill>
              <a:latin typeface="Arial"/>
              <a:ea typeface="Arial"/>
              <a:cs typeface="Arial"/>
              <a:sym typeface="Arial"/>
            </a:endParaRPr>
          </a:p>
        </p:txBody>
      </p:sp>
      <p:sp>
        <p:nvSpPr>
          <p:cNvPr id="125" name="Google Shape;125;p1"/>
          <p:cNvSpPr txBox="1"/>
          <p:nvPr/>
        </p:nvSpPr>
        <p:spPr>
          <a:xfrm>
            <a:off x="1204444" y="11039476"/>
            <a:ext cx="1491131" cy="2124075"/>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3200">
                <a:solidFill>
                  <a:schemeClr val="accent1"/>
                </a:solidFill>
                <a:latin typeface="Roboto"/>
                <a:ea typeface="Roboto"/>
                <a:cs typeface="Roboto"/>
                <a:sym typeface="Roboto"/>
              </a:rPr>
              <a:t>김민범                          장하림 </a:t>
            </a:r>
            <a:endParaRPr/>
          </a:p>
          <a:p>
            <a:pPr marL="0" marR="0" lvl="0" indent="0" algn="l" rtl="0">
              <a:spcBef>
                <a:spcPts val="0"/>
              </a:spcBef>
              <a:spcAft>
                <a:spcPts val="0"/>
              </a:spcAft>
              <a:buNone/>
            </a:pPr>
            <a:r>
              <a:rPr lang="en-US" sz="3200">
                <a:solidFill>
                  <a:schemeClr val="accent1"/>
                </a:solidFill>
                <a:latin typeface="Roboto"/>
                <a:ea typeface="Roboto"/>
                <a:cs typeface="Roboto"/>
                <a:sym typeface="Roboto"/>
              </a:rPr>
              <a:t>차진욱최서윤 </a:t>
            </a:r>
            <a:endParaRPr/>
          </a:p>
          <a:p>
            <a:pPr marL="0" marR="0" lvl="0" indent="0" algn="l" rtl="0">
              <a:spcBef>
                <a:spcPts val="0"/>
              </a:spcBef>
              <a:spcAft>
                <a:spcPts val="0"/>
              </a:spcAft>
              <a:buNone/>
            </a:pPr>
            <a:r>
              <a:rPr lang="en-US" sz="3200">
                <a:solidFill>
                  <a:schemeClr val="accent1"/>
                </a:solidFill>
                <a:latin typeface="Roboto"/>
                <a:ea typeface="Roboto"/>
                <a:cs typeface="Roboto"/>
                <a:sym typeface="Roboto"/>
              </a:rPr>
              <a:t> </a:t>
            </a:r>
            <a:endParaRPr sz="3200">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10</a:t>
            </a:fld>
            <a:endParaRPr sz="2000">
              <a:solidFill>
                <a:schemeClr val="dk1"/>
              </a:solidFill>
              <a:latin typeface="Roboto"/>
              <a:ea typeface="Roboto"/>
              <a:cs typeface="Roboto"/>
              <a:sym typeface="Roboto"/>
            </a:endParaRPr>
          </a:p>
        </p:txBody>
      </p:sp>
      <p:sp>
        <p:nvSpPr>
          <p:cNvPr id="238" name="Google Shape;238;p8"/>
          <p:cNvSpPr txBox="1"/>
          <p:nvPr/>
        </p:nvSpPr>
        <p:spPr>
          <a:xfrm>
            <a:off x="1364384" y="358427"/>
            <a:ext cx="10585176" cy="1585912"/>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업종별 사업체 수</a:t>
            </a:r>
            <a:endParaRPr sz="8400">
              <a:solidFill>
                <a:schemeClr val="dk2"/>
              </a:solidFill>
              <a:latin typeface="Roboto"/>
              <a:ea typeface="Roboto"/>
              <a:cs typeface="Roboto"/>
              <a:sym typeface="Roboto"/>
            </a:endParaRPr>
          </a:p>
        </p:txBody>
      </p:sp>
      <p:pic>
        <p:nvPicPr>
          <p:cNvPr id="239" name="Google Shape;239;p8"/>
          <p:cNvPicPr preferRelativeResize="0"/>
          <p:nvPr/>
        </p:nvPicPr>
        <p:blipFill rotWithShape="1">
          <a:blip r:embed="rId3">
            <a:alphaModFix/>
          </a:blip>
          <a:srcRect l="2628" t="3884" r="2200" b="2911"/>
          <a:stretch/>
        </p:blipFill>
        <p:spPr>
          <a:xfrm>
            <a:off x="166663" y="1944339"/>
            <a:ext cx="13418707" cy="10933460"/>
          </a:xfrm>
          <a:prstGeom prst="rect">
            <a:avLst/>
          </a:prstGeom>
          <a:noFill/>
          <a:ln>
            <a:noFill/>
          </a:ln>
        </p:spPr>
      </p:pic>
      <p:sp>
        <p:nvSpPr>
          <p:cNvPr id="2" name="TextBox 1">
            <a:extLst>
              <a:ext uri="{FF2B5EF4-FFF2-40B4-BE49-F238E27FC236}">
                <a16:creationId xmlns:a16="http://schemas.microsoft.com/office/drawing/2014/main" id="{C4378EFE-F9CE-4CFE-AE1E-A571BDDD2985}"/>
              </a:ext>
            </a:extLst>
          </p:cNvPr>
          <p:cNvSpPr txBox="1"/>
          <p:nvPr/>
        </p:nvSpPr>
        <p:spPr>
          <a:xfrm>
            <a:off x="13585371" y="1944339"/>
            <a:ext cx="6867331" cy="3785652"/>
          </a:xfrm>
          <a:prstGeom prst="rect">
            <a:avLst/>
          </a:prstGeom>
          <a:noFill/>
        </p:spPr>
        <p:txBody>
          <a:bodyPr wrap="square" rtlCol="0">
            <a:spAutoFit/>
          </a:bodyPr>
          <a:lstStyle/>
          <a:p>
            <a:r>
              <a:rPr lang="ko-KR" altLang="en-US" sz="8000" dirty="0"/>
              <a:t>민범</a:t>
            </a:r>
            <a:endParaRPr lang="en-US" altLang="ko-KR" sz="8000" dirty="0"/>
          </a:p>
          <a:p>
            <a:r>
              <a:rPr lang="ko-KR" altLang="en-US" sz="8000" dirty="0"/>
              <a:t>뽑아 낼 거 </a:t>
            </a:r>
            <a:r>
              <a:rPr lang="en-US" altLang="ko-KR" sz="8000" dirty="0"/>
              <a:t>: 123</a:t>
            </a:r>
            <a:r>
              <a:rPr lang="ko-KR" altLang="en-US" sz="8000" dirty="0"/>
              <a:t>위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이(가) 표시된 사진&#10;&#10;자동 생성된 설명">
            <a:extLst>
              <a:ext uri="{FF2B5EF4-FFF2-40B4-BE49-F238E27FC236}">
                <a16:creationId xmlns:a16="http://schemas.microsoft.com/office/drawing/2014/main" id="{76818750-F826-4111-B5FD-D74AA7148DB2}"/>
              </a:ext>
            </a:extLst>
          </p:cNvPr>
          <p:cNvPicPr>
            <a:picLocks noChangeAspect="1"/>
          </p:cNvPicPr>
          <p:nvPr/>
        </p:nvPicPr>
        <p:blipFill>
          <a:blip r:embed="rId2"/>
          <a:stretch>
            <a:fillRect/>
          </a:stretch>
        </p:blipFill>
        <p:spPr>
          <a:xfrm>
            <a:off x="1652855" y="1176416"/>
            <a:ext cx="23233870" cy="12918544"/>
          </a:xfrm>
          <a:prstGeom prst="rect">
            <a:avLst/>
          </a:prstGeom>
        </p:spPr>
      </p:pic>
      <p:pic>
        <p:nvPicPr>
          <p:cNvPr id="5" name="그림 4">
            <a:extLst>
              <a:ext uri="{FF2B5EF4-FFF2-40B4-BE49-F238E27FC236}">
                <a16:creationId xmlns:a16="http://schemas.microsoft.com/office/drawing/2014/main" id="{0D080A05-E415-44EF-8B39-506D4CD3966D}"/>
              </a:ext>
            </a:extLst>
          </p:cNvPr>
          <p:cNvPicPr>
            <a:picLocks noChangeAspect="1"/>
          </p:cNvPicPr>
          <p:nvPr/>
        </p:nvPicPr>
        <p:blipFill>
          <a:blip r:embed="rId3"/>
          <a:stretch>
            <a:fillRect/>
          </a:stretch>
        </p:blipFill>
        <p:spPr>
          <a:xfrm>
            <a:off x="1652855" y="3531104"/>
            <a:ext cx="12231095" cy="9535127"/>
          </a:xfrm>
          <a:prstGeom prst="rect">
            <a:avLst/>
          </a:prstGeom>
        </p:spPr>
      </p:pic>
      <p:sp>
        <p:nvSpPr>
          <p:cNvPr id="8" name="TextBox 7">
            <a:extLst>
              <a:ext uri="{FF2B5EF4-FFF2-40B4-BE49-F238E27FC236}">
                <a16:creationId xmlns:a16="http://schemas.microsoft.com/office/drawing/2014/main" id="{B30040A8-16B0-4470-A93C-B3A9EC6B87D9}"/>
              </a:ext>
            </a:extLst>
          </p:cNvPr>
          <p:cNvSpPr txBox="1"/>
          <p:nvPr/>
        </p:nvSpPr>
        <p:spPr>
          <a:xfrm>
            <a:off x="10860833" y="2369975"/>
            <a:ext cx="9197196" cy="4247317"/>
          </a:xfrm>
          <a:prstGeom prst="rect">
            <a:avLst/>
          </a:prstGeom>
          <a:noFill/>
        </p:spPr>
        <p:txBody>
          <a:bodyPr wrap="square" rtlCol="0">
            <a:spAutoFit/>
          </a:bodyPr>
          <a:lstStyle/>
          <a:p>
            <a:r>
              <a:rPr lang="ko-KR" altLang="en-US" sz="9000" dirty="0">
                <a:solidFill>
                  <a:srgbClr val="FF0000"/>
                </a:solidFill>
              </a:rPr>
              <a:t>경쟁률  현황에 의해 창업 의사결정 必</a:t>
            </a:r>
          </a:p>
        </p:txBody>
      </p:sp>
    </p:spTree>
    <p:extLst>
      <p:ext uri="{BB962C8B-B14F-4D97-AF65-F5344CB8AC3E}">
        <p14:creationId xmlns:p14="http://schemas.microsoft.com/office/powerpoint/2010/main" val="189534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3"/>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12</a:t>
            </a:fld>
            <a:endParaRPr sz="2000">
              <a:solidFill>
                <a:schemeClr val="dk1"/>
              </a:solidFill>
              <a:latin typeface="Roboto"/>
              <a:ea typeface="Roboto"/>
              <a:cs typeface="Roboto"/>
              <a:sym typeface="Roboto"/>
            </a:endParaRPr>
          </a:p>
        </p:txBody>
      </p:sp>
      <p:sp>
        <p:nvSpPr>
          <p:cNvPr id="319" name="Google Shape;319;p13"/>
          <p:cNvSpPr txBox="1"/>
          <p:nvPr/>
        </p:nvSpPr>
        <p:spPr>
          <a:xfrm>
            <a:off x="2398712" y="3117850"/>
            <a:ext cx="15985974" cy="1584325"/>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dirty="0">
                <a:solidFill>
                  <a:schemeClr val="dk2"/>
                </a:solidFill>
                <a:latin typeface="Roboto"/>
                <a:ea typeface="Roboto"/>
                <a:cs typeface="Roboto"/>
                <a:sym typeface="Roboto"/>
              </a:rPr>
              <a:t>Step 2. </a:t>
            </a:r>
            <a:r>
              <a:rPr lang="en-US" sz="8400" dirty="0" err="1">
                <a:solidFill>
                  <a:schemeClr val="dk2"/>
                </a:solidFill>
                <a:latin typeface="Roboto"/>
                <a:ea typeface="Roboto"/>
                <a:cs typeface="Roboto"/>
                <a:sym typeface="Roboto"/>
              </a:rPr>
              <a:t>청년</a:t>
            </a:r>
            <a:r>
              <a:rPr lang="en-US" sz="8400" dirty="0">
                <a:solidFill>
                  <a:schemeClr val="dk2"/>
                </a:solidFill>
                <a:latin typeface="Roboto"/>
                <a:ea typeface="Roboto"/>
                <a:cs typeface="Roboto"/>
                <a:sym typeface="Roboto"/>
              </a:rPr>
              <a:t> </a:t>
            </a:r>
            <a:r>
              <a:rPr lang="en-US" sz="8400" dirty="0" err="1">
                <a:solidFill>
                  <a:schemeClr val="dk2"/>
                </a:solidFill>
                <a:latin typeface="Roboto"/>
                <a:ea typeface="Roboto"/>
                <a:cs typeface="Roboto"/>
                <a:sym typeface="Roboto"/>
              </a:rPr>
              <a:t>창업</a:t>
            </a:r>
            <a:r>
              <a:rPr lang="en-US" sz="8400" dirty="0">
                <a:solidFill>
                  <a:schemeClr val="dk2"/>
                </a:solidFill>
                <a:latin typeface="Roboto"/>
                <a:ea typeface="Roboto"/>
                <a:cs typeface="Roboto"/>
                <a:sym typeface="Roboto"/>
              </a:rPr>
              <a:t> </a:t>
            </a:r>
            <a:r>
              <a:rPr lang="en-US" sz="8400" dirty="0" err="1">
                <a:solidFill>
                  <a:schemeClr val="dk2"/>
                </a:solidFill>
                <a:latin typeface="Roboto"/>
                <a:ea typeface="Roboto"/>
                <a:cs typeface="Roboto"/>
                <a:sym typeface="Roboto"/>
              </a:rPr>
              <a:t>지원</a:t>
            </a:r>
            <a:r>
              <a:rPr lang="en-US" sz="8400" dirty="0">
                <a:solidFill>
                  <a:schemeClr val="dk2"/>
                </a:solidFill>
                <a:latin typeface="Roboto"/>
                <a:ea typeface="Roboto"/>
                <a:cs typeface="Roboto"/>
                <a:sym typeface="Roboto"/>
              </a:rPr>
              <a:t> </a:t>
            </a:r>
            <a:r>
              <a:rPr lang="en-US" sz="8400" dirty="0" err="1">
                <a:solidFill>
                  <a:schemeClr val="dk2"/>
                </a:solidFill>
                <a:latin typeface="Roboto"/>
                <a:ea typeface="Roboto"/>
                <a:cs typeface="Roboto"/>
                <a:sym typeface="Roboto"/>
              </a:rPr>
              <a:t>현황</a:t>
            </a:r>
            <a:r>
              <a:rPr lang="en-US" sz="8400" dirty="0">
                <a:solidFill>
                  <a:schemeClr val="dk2"/>
                </a:solidFill>
                <a:latin typeface="Roboto"/>
                <a:ea typeface="Roboto"/>
                <a:cs typeface="Roboto"/>
                <a:sym typeface="Roboto"/>
              </a:rPr>
              <a:t> </a:t>
            </a:r>
            <a:r>
              <a:rPr lang="en-US" sz="8400" dirty="0" err="1">
                <a:solidFill>
                  <a:schemeClr val="dk2"/>
                </a:solidFill>
                <a:latin typeface="Roboto"/>
                <a:ea typeface="Roboto"/>
                <a:cs typeface="Roboto"/>
                <a:sym typeface="Roboto"/>
              </a:rPr>
              <a:t>파악</a:t>
            </a:r>
            <a:r>
              <a:rPr lang="en-US" sz="8400" dirty="0">
                <a:solidFill>
                  <a:schemeClr val="dk2"/>
                </a:solidFill>
                <a:latin typeface="Roboto"/>
                <a:ea typeface="Roboto"/>
                <a:cs typeface="Roboto"/>
                <a:sym typeface="Roboto"/>
              </a:rPr>
              <a:t> </a:t>
            </a:r>
            <a:endParaRPr sz="8400" dirty="0">
              <a:solidFill>
                <a:schemeClr val="dk2"/>
              </a:solidFill>
              <a:latin typeface="Roboto"/>
              <a:ea typeface="Roboto"/>
              <a:cs typeface="Roboto"/>
              <a:sym typeface="Roboto"/>
            </a:endParaRPr>
          </a:p>
        </p:txBody>
      </p:sp>
      <p:grpSp>
        <p:nvGrpSpPr>
          <p:cNvPr id="320" name="Google Shape;320;p13"/>
          <p:cNvGrpSpPr/>
          <p:nvPr/>
        </p:nvGrpSpPr>
        <p:grpSpPr>
          <a:xfrm>
            <a:off x="2036277" y="3104563"/>
            <a:ext cx="5490611" cy="8260269"/>
            <a:chOff x="2036966" y="3106793"/>
            <a:chExt cx="5489921" cy="8261482"/>
          </a:xfrm>
        </p:grpSpPr>
        <p:sp>
          <p:nvSpPr>
            <p:cNvPr id="321" name="Google Shape;321;p13"/>
            <p:cNvSpPr/>
            <p:nvPr/>
          </p:nvSpPr>
          <p:spPr>
            <a:xfrm>
              <a:off x="2415275" y="10707228"/>
              <a:ext cx="4536503" cy="661047"/>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endParaRPr sz="2400">
                <a:solidFill>
                  <a:schemeClr val="dk1"/>
                </a:solidFill>
                <a:latin typeface="Roboto"/>
                <a:ea typeface="Roboto"/>
                <a:cs typeface="Roboto"/>
                <a:sym typeface="Roboto"/>
              </a:endParaRPr>
            </a:p>
          </p:txBody>
        </p:sp>
        <p:grpSp>
          <p:nvGrpSpPr>
            <p:cNvPr id="322" name="Google Shape;322;p13"/>
            <p:cNvGrpSpPr/>
            <p:nvPr/>
          </p:nvGrpSpPr>
          <p:grpSpPr>
            <a:xfrm>
              <a:off x="2036966" y="3106793"/>
              <a:ext cx="5489921" cy="5489921"/>
              <a:chOff x="13611344" y="-333512"/>
              <a:chExt cx="5489921" cy="5489921"/>
            </a:xfrm>
          </p:grpSpPr>
          <p:sp>
            <p:nvSpPr>
              <p:cNvPr id="323" name="Google Shape;323;p13"/>
              <p:cNvSpPr/>
              <p:nvPr/>
            </p:nvSpPr>
            <p:spPr>
              <a:xfrm rot="-2700000">
                <a:off x="14415324" y="470468"/>
                <a:ext cx="3881960" cy="3881961"/>
              </a:xfrm>
              <a:custGeom>
                <a:avLst/>
                <a:gdLst/>
                <a:ahLst/>
                <a:cxnLst/>
                <a:rect l="l" t="t" r="r" b="b"/>
                <a:pathLst>
                  <a:path w="3881960" h="3881961" extrusionOk="0">
                    <a:moveTo>
                      <a:pt x="772788" y="34569"/>
                    </a:moveTo>
                    <a:lnTo>
                      <a:pt x="3847393" y="3109174"/>
                    </a:lnTo>
                    <a:cubicBezTo>
                      <a:pt x="3893483" y="3155264"/>
                      <a:pt x="3893484" y="3229994"/>
                      <a:pt x="3847393" y="3276085"/>
                    </a:cubicBezTo>
                    <a:lnTo>
                      <a:pt x="3276084" y="3847393"/>
                    </a:lnTo>
                    <a:cubicBezTo>
                      <a:pt x="3229993" y="3893485"/>
                      <a:pt x="3155264" y="3893484"/>
                      <a:pt x="3109173" y="3847393"/>
                    </a:cubicBezTo>
                    <a:lnTo>
                      <a:pt x="1706483" y="2444703"/>
                    </a:lnTo>
                    <a:lnTo>
                      <a:pt x="1437257" y="2444703"/>
                    </a:lnTo>
                    <a:lnTo>
                      <a:pt x="1437257" y="2175477"/>
                    </a:lnTo>
                    <a:lnTo>
                      <a:pt x="34568" y="772788"/>
                    </a:lnTo>
                    <a:cubicBezTo>
                      <a:pt x="-11523" y="726697"/>
                      <a:pt x="-11523" y="651968"/>
                      <a:pt x="34568" y="605877"/>
                    </a:cubicBezTo>
                    <a:lnTo>
                      <a:pt x="605877" y="34569"/>
                    </a:lnTo>
                    <a:cubicBezTo>
                      <a:pt x="651968" y="-11523"/>
                      <a:pt x="726696" y="-11523"/>
                      <a:pt x="772788" y="34569"/>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324" name="Google Shape;324;p13"/>
              <p:cNvSpPr txBox="1"/>
              <p:nvPr/>
            </p:nvSpPr>
            <p:spPr>
              <a:xfrm>
                <a:off x="14064209" y="2112184"/>
                <a:ext cx="4536504" cy="598576"/>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dirty="0">
                    <a:solidFill>
                      <a:schemeClr val="lt1"/>
                    </a:solidFill>
                    <a:latin typeface="Roboto Medium"/>
                    <a:ea typeface="Roboto Medium"/>
                    <a:cs typeface="Roboto Medium"/>
                    <a:sym typeface="Roboto Medium"/>
                  </a:rPr>
                  <a:t>1. </a:t>
                </a:r>
                <a:r>
                  <a:rPr lang="en-US" sz="3200" dirty="0" err="1">
                    <a:solidFill>
                      <a:schemeClr val="lt1"/>
                    </a:solidFill>
                    <a:latin typeface="Roboto Medium"/>
                    <a:ea typeface="Roboto Medium"/>
                    <a:cs typeface="Roboto Medium"/>
                    <a:sym typeface="Roboto Medium"/>
                  </a:rPr>
                  <a:t>청년</a:t>
                </a:r>
                <a:r>
                  <a:rPr lang="en-US" sz="3200" dirty="0">
                    <a:solidFill>
                      <a:schemeClr val="lt1"/>
                    </a:solidFill>
                    <a:latin typeface="Roboto Medium"/>
                    <a:ea typeface="Roboto Medium"/>
                    <a:cs typeface="Roboto Medium"/>
                    <a:sym typeface="Roboto Medium"/>
                  </a:rPr>
                  <a:t> </a:t>
                </a:r>
                <a:r>
                  <a:rPr lang="en-US" sz="3200" dirty="0" err="1">
                    <a:solidFill>
                      <a:schemeClr val="lt1"/>
                    </a:solidFill>
                    <a:latin typeface="Roboto Medium"/>
                    <a:ea typeface="Roboto Medium"/>
                    <a:cs typeface="Roboto Medium"/>
                    <a:sym typeface="Roboto Medium"/>
                  </a:rPr>
                  <a:t>창업</a:t>
                </a:r>
                <a:r>
                  <a:rPr lang="en-US" sz="3200" dirty="0">
                    <a:solidFill>
                      <a:schemeClr val="lt1"/>
                    </a:solidFill>
                    <a:latin typeface="Roboto Medium"/>
                    <a:ea typeface="Roboto Medium"/>
                    <a:cs typeface="Roboto Medium"/>
                    <a:sym typeface="Roboto Medium"/>
                  </a:rPr>
                  <a:t> </a:t>
                </a:r>
                <a:r>
                  <a:rPr lang="ko-KR" altLang="en-US" sz="3200" dirty="0">
                    <a:solidFill>
                      <a:schemeClr val="lt1"/>
                    </a:solidFill>
                    <a:latin typeface="Roboto Medium"/>
                    <a:ea typeface="Roboto Medium"/>
                    <a:cs typeface="Roboto Medium"/>
                    <a:sym typeface="Roboto Medium"/>
                  </a:rPr>
                  <a:t>지원 현황</a:t>
                </a:r>
                <a:r>
                  <a:rPr lang="en-US" sz="3200" dirty="0">
                    <a:solidFill>
                      <a:schemeClr val="lt1"/>
                    </a:solidFill>
                    <a:latin typeface="Roboto Medium"/>
                    <a:ea typeface="Roboto Medium"/>
                    <a:cs typeface="Roboto Medium"/>
                    <a:sym typeface="Roboto Medium"/>
                  </a:rPr>
                  <a:t>  </a:t>
                </a:r>
                <a:endParaRPr sz="3200" dirty="0">
                  <a:solidFill>
                    <a:schemeClr val="lt1"/>
                  </a:solidFill>
                  <a:latin typeface="Roboto Medium"/>
                  <a:ea typeface="Roboto Medium"/>
                  <a:cs typeface="Roboto Medium"/>
                  <a:sym typeface="Roboto Medium"/>
                </a:endParaRPr>
              </a:p>
            </p:txBody>
          </p:sp>
        </p:grpSp>
      </p:grpSp>
      <p:grpSp>
        <p:nvGrpSpPr>
          <p:cNvPr id="325" name="Google Shape;325;p13"/>
          <p:cNvGrpSpPr/>
          <p:nvPr/>
        </p:nvGrpSpPr>
        <p:grpSpPr>
          <a:xfrm>
            <a:off x="6990865" y="3104563"/>
            <a:ext cx="5490612" cy="8924554"/>
            <a:chOff x="2036966" y="3106793"/>
            <a:chExt cx="5489921" cy="8925864"/>
          </a:xfrm>
        </p:grpSpPr>
        <p:sp>
          <p:nvSpPr>
            <p:cNvPr id="326" name="Google Shape;326;p13"/>
            <p:cNvSpPr/>
            <p:nvPr/>
          </p:nvSpPr>
          <p:spPr>
            <a:xfrm>
              <a:off x="2459819" y="10706714"/>
              <a:ext cx="4536503" cy="1325943"/>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80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청년 창업 지원 만족도 </a:t>
              </a:r>
              <a:endParaRPr sz="2400">
                <a:solidFill>
                  <a:schemeClr val="dk1"/>
                </a:solidFill>
                <a:latin typeface="Roboto"/>
                <a:ea typeface="Roboto"/>
                <a:cs typeface="Roboto"/>
                <a:sym typeface="Roboto"/>
              </a:endParaRPr>
            </a:p>
            <a:p>
              <a:pPr marL="342900" marR="0" lvl="0" indent="-342900" algn="ctr" rtl="0">
                <a:lnSpc>
                  <a:spcPct val="180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청년 창업 지원 참여도 </a:t>
              </a:r>
              <a:endParaRPr sz="2400">
                <a:solidFill>
                  <a:schemeClr val="dk1"/>
                </a:solidFill>
                <a:latin typeface="Roboto"/>
                <a:ea typeface="Roboto"/>
                <a:cs typeface="Roboto"/>
                <a:sym typeface="Roboto"/>
              </a:endParaRPr>
            </a:p>
          </p:txBody>
        </p:sp>
        <p:grpSp>
          <p:nvGrpSpPr>
            <p:cNvPr id="327" name="Google Shape;327;p13"/>
            <p:cNvGrpSpPr/>
            <p:nvPr/>
          </p:nvGrpSpPr>
          <p:grpSpPr>
            <a:xfrm>
              <a:off x="2036966" y="3106793"/>
              <a:ext cx="5489921" cy="5489921"/>
              <a:chOff x="13611344" y="-333512"/>
              <a:chExt cx="5489921" cy="5489921"/>
            </a:xfrm>
          </p:grpSpPr>
          <p:sp>
            <p:nvSpPr>
              <p:cNvPr id="328" name="Google Shape;328;p13"/>
              <p:cNvSpPr/>
              <p:nvPr/>
            </p:nvSpPr>
            <p:spPr>
              <a:xfrm rot="-2700000">
                <a:off x="14415324" y="470468"/>
                <a:ext cx="3881960" cy="3881961"/>
              </a:xfrm>
              <a:custGeom>
                <a:avLst/>
                <a:gdLst/>
                <a:ahLst/>
                <a:cxnLst/>
                <a:rect l="l" t="t" r="r" b="b"/>
                <a:pathLst>
                  <a:path w="3881960" h="3881961" extrusionOk="0">
                    <a:moveTo>
                      <a:pt x="772788" y="34569"/>
                    </a:moveTo>
                    <a:lnTo>
                      <a:pt x="3847393" y="3109174"/>
                    </a:lnTo>
                    <a:cubicBezTo>
                      <a:pt x="3893483" y="3155264"/>
                      <a:pt x="3893484" y="3229994"/>
                      <a:pt x="3847393" y="3276085"/>
                    </a:cubicBezTo>
                    <a:lnTo>
                      <a:pt x="3276084" y="3847393"/>
                    </a:lnTo>
                    <a:cubicBezTo>
                      <a:pt x="3229993" y="3893485"/>
                      <a:pt x="3155264" y="3893484"/>
                      <a:pt x="3109173" y="3847393"/>
                    </a:cubicBezTo>
                    <a:lnTo>
                      <a:pt x="1706483" y="2444703"/>
                    </a:lnTo>
                    <a:lnTo>
                      <a:pt x="1437257" y="2444703"/>
                    </a:lnTo>
                    <a:lnTo>
                      <a:pt x="1437257" y="2175477"/>
                    </a:lnTo>
                    <a:lnTo>
                      <a:pt x="34568" y="772788"/>
                    </a:lnTo>
                    <a:cubicBezTo>
                      <a:pt x="-11523" y="726697"/>
                      <a:pt x="-11523" y="651968"/>
                      <a:pt x="34568" y="605877"/>
                    </a:cubicBezTo>
                    <a:lnTo>
                      <a:pt x="605877" y="34569"/>
                    </a:lnTo>
                    <a:cubicBezTo>
                      <a:pt x="651968" y="-11523"/>
                      <a:pt x="726696" y="-11523"/>
                      <a:pt x="772788" y="34569"/>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329" name="Google Shape;329;p13"/>
              <p:cNvSpPr txBox="1"/>
              <p:nvPr/>
            </p:nvSpPr>
            <p:spPr>
              <a:xfrm>
                <a:off x="13837963" y="2112184"/>
                <a:ext cx="5036683" cy="598576"/>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dirty="0">
                    <a:solidFill>
                      <a:schemeClr val="lt1"/>
                    </a:solidFill>
                    <a:latin typeface="Roboto Medium"/>
                    <a:ea typeface="Roboto Medium"/>
                    <a:cs typeface="Roboto Medium"/>
                    <a:sym typeface="Roboto Medium"/>
                  </a:rPr>
                  <a:t>2.청년 </a:t>
                </a:r>
                <a:r>
                  <a:rPr lang="en-US" sz="3200" dirty="0" err="1">
                    <a:solidFill>
                      <a:schemeClr val="lt1"/>
                    </a:solidFill>
                    <a:latin typeface="Roboto Medium"/>
                    <a:ea typeface="Roboto Medium"/>
                    <a:cs typeface="Roboto Medium"/>
                    <a:sym typeface="Roboto Medium"/>
                  </a:rPr>
                  <a:t>창업</a:t>
                </a:r>
                <a:r>
                  <a:rPr lang="en-US" sz="3200" dirty="0">
                    <a:solidFill>
                      <a:schemeClr val="lt1"/>
                    </a:solidFill>
                    <a:latin typeface="Roboto Medium"/>
                    <a:ea typeface="Roboto Medium"/>
                    <a:cs typeface="Roboto Medium"/>
                    <a:sym typeface="Roboto Medium"/>
                  </a:rPr>
                  <a:t> </a:t>
                </a:r>
                <a:r>
                  <a:rPr lang="en-US" sz="3200" dirty="0" err="1">
                    <a:solidFill>
                      <a:schemeClr val="lt1"/>
                    </a:solidFill>
                    <a:latin typeface="Roboto Medium"/>
                    <a:ea typeface="Roboto Medium"/>
                    <a:cs typeface="Roboto Medium"/>
                    <a:sym typeface="Roboto Medium"/>
                  </a:rPr>
                  <a:t>설문조사</a:t>
                </a:r>
                <a:endParaRPr sz="3200" dirty="0">
                  <a:solidFill>
                    <a:schemeClr val="lt1"/>
                  </a:solidFill>
                  <a:latin typeface="Roboto Medium"/>
                  <a:ea typeface="Roboto Medium"/>
                  <a:cs typeface="Roboto Medium"/>
                  <a:sym typeface="Roboto Medium"/>
                </a:endParaRPr>
              </a:p>
            </p:txBody>
          </p:sp>
        </p:grpSp>
      </p:grpSp>
      <p:pic>
        <p:nvPicPr>
          <p:cNvPr id="330" name="Google Shape;330;p13"/>
          <p:cNvPicPr preferRelativeResize="0"/>
          <p:nvPr/>
        </p:nvPicPr>
        <p:blipFill rotWithShape="1">
          <a:blip r:embed="rId3">
            <a:alphaModFix/>
          </a:blip>
          <a:srcRect/>
          <a:stretch/>
        </p:blipFill>
        <p:spPr>
          <a:xfrm>
            <a:off x="3028656" y="6950755"/>
            <a:ext cx="3286595" cy="3286595"/>
          </a:xfrm>
          <a:prstGeom prst="rect">
            <a:avLst/>
          </a:prstGeom>
          <a:noFill/>
          <a:ln>
            <a:noFill/>
          </a:ln>
        </p:spPr>
      </p:pic>
      <p:pic>
        <p:nvPicPr>
          <p:cNvPr id="331" name="Google Shape;331;p13"/>
          <p:cNvPicPr preferRelativeResize="0"/>
          <p:nvPr/>
        </p:nvPicPr>
        <p:blipFill rotWithShape="1">
          <a:blip r:embed="rId4">
            <a:alphaModFix/>
          </a:blip>
          <a:srcRect/>
          <a:stretch/>
        </p:blipFill>
        <p:spPr>
          <a:xfrm>
            <a:off x="8136173" y="6766719"/>
            <a:ext cx="3681992" cy="3681992"/>
          </a:xfrm>
          <a:prstGeom prst="rect">
            <a:avLst/>
          </a:prstGeom>
          <a:noFill/>
          <a:ln>
            <a:noFill/>
          </a:ln>
        </p:spPr>
      </p:pic>
      <p:sp>
        <p:nvSpPr>
          <p:cNvPr id="332" name="Google Shape;332;p13"/>
          <p:cNvSpPr/>
          <p:nvPr/>
        </p:nvSpPr>
        <p:spPr>
          <a:xfrm>
            <a:off x="2513046" y="10703369"/>
            <a:ext cx="4537074" cy="1990032"/>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80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도내 청년 창업 지원센터</a:t>
            </a:r>
            <a:endParaRPr sz="2400">
              <a:solidFill>
                <a:schemeClr val="dk1"/>
              </a:solidFill>
              <a:latin typeface="Roboto"/>
              <a:ea typeface="Roboto"/>
              <a:cs typeface="Roboto"/>
              <a:sym typeface="Roboto"/>
            </a:endParaRPr>
          </a:p>
          <a:p>
            <a:pPr marL="342900" marR="0" lvl="0" indent="-342900" algn="ctr" rtl="0">
              <a:lnSpc>
                <a:spcPct val="180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창업 지원 내용</a:t>
            </a:r>
            <a:endParaRPr sz="2400">
              <a:solidFill>
                <a:schemeClr val="dk1"/>
              </a:solidFill>
              <a:latin typeface="Roboto"/>
              <a:ea typeface="Roboto"/>
              <a:cs typeface="Roboto"/>
              <a:sym typeface="Roboto"/>
            </a:endParaRPr>
          </a:p>
          <a:p>
            <a:pPr marL="342900" marR="0" lvl="0" indent="-342900" algn="ctr" rtl="0">
              <a:lnSpc>
                <a:spcPct val="180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도내 청년 지원 예산  </a:t>
            </a:r>
            <a:endParaRPr sz="2400">
              <a:solidFill>
                <a:schemeClr val="dk1"/>
              </a:solidFill>
              <a:latin typeface="Roboto"/>
              <a:ea typeface="Roboto"/>
              <a:cs typeface="Roboto"/>
              <a:sym typeface="Roboto"/>
            </a:endParaRPr>
          </a:p>
        </p:txBody>
      </p:sp>
      <p:pic>
        <p:nvPicPr>
          <p:cNvPr id="17" name="Google Shape;330;p13">
            <a:extLst>
              <a:ext uri="{FF2B5EF4-FFF2-40B4-BE49-F238E27FC236}">
                <a16:creationId xmlns:a16="http://schemas.microsoft.com/office/drawing/2014/main" id="{086BBBD2-1239-4582-B2B1-DB79D05213C0}"/>
              </a:ext>
            </a:extLst>
          </p:cNvPr>
          <p:cNvPicPr preferRelativeResize="0"/>
          <p:nvPr/>
        </p:nvPicPr>
        <p:blipFill rotWithShape="1">
          <a:blip r:embed="rId3">
            <a:alphaModFix/>
          </a:blip>
          <a:srcRect/>
          <a:stretch/>
        </p:blipFill>
        <p:spPr>
          <a:xfrm>
            <a:off x="14302025" y="6749392"/>
            <a:ext cx="3286595" cy="3286595"/>
          </a:xfrm>
          <a:prstGeom prst="rect">
            <a:avLst/>
          </a:prstGeom>
          <a:noFill/>
          <a:ln>
            <a:noFill/>
          </a:ln>
        </p:spPr>
      </p:pic>
      <p:sp>
        <p:nvSpPr>
          <p:cNvPr id="18" name="Google Shape;332;p13">
            <a:extLst>
              <a:ext uri="{FF2B5EF4-FFF2-40B4-BE49-F238E27FC236}">
                <a16:creationId xmlns:a16="http://schemas.microsoft.com/office/drawing/2014/main" id="{FA05EB39-4320-41C7-AC0E-409A53FA3226}"/>
              </a:ext>
            </a:extLst>
          </p:cNvPr>
          <p:cNvSpPr/>
          <p:nvPr/>
        </p:nvSpPr>
        <p:spPr>
          <a:xfrm>
            <a:off x="13786415" y="10502006"/>
            <a:ext cx="4537074" cy="2086685"/>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80000"/>
              </a:lnSpc>
              <a:spcBef>
                <a:spcPts val="0"/>
              </a:spcBef>
              <a:spcAft>
                <a:spcPts val="0"/>
              </a:spcAft>
              <a:buClr>
                <a:schemeClr val="dk1"/>
              </a:buClr>
              <a:buSzPts val="2400"/>
              <a:buFont typeface="Roboto"/>
              <a:buChar char="-"/>
            </a:pPr>
            <a:r>
              <a:rPr lang="ko-KR" altLang="en-US" sz="2400" dirty="0">
                <a:solidFill>
                  <a:schemeClr val="dk1"/>
                </a:solidFill>
                <a:latin typeface="Roboto"/>
                <a:ea typeface="Roboto"/>
                <a:cs typeface="Roboto"/>
                <a:sym typeface="Roboto"/>
              </a:rPr>
              <a:t>청년 일자리 지원사업</a:t>
            </a:r>
            <a:endParaRPr lang="en-US" altLang="ko-KR" sz="2400" dirty="0">
              <a:solidFill>
                <a:schemeClr val="dk1"/>
              </a:solidFill>
              <a:latin typeface="Roboto"/>
              <a:ea typeface="Roboto"/>
              <a:cs typeface="Roboto"/>
              <a:sym typeface="Roboto"/>
            </a:endParaRPr>
          </a:p>
          <a:p>
            <a:pPr marL="342900" indent="-342900" algn="ctr">
              <a:lnSpc>
                <a:spcPct val="180000"/>
              </a:lnSpc>
              <a:buClr>
                <a:schemeClr val="dk1"/>
              </a:buClr>
              <a:buSzPts val="2400"/>
              <a:buFont typeface="Roboto"/>
              <a:buChar char="-"/>
            </a:pPr>
            <a:r>
              <a:rPr lang="ko-KR" altLang="en-US" sz="2400" dirty="0">
                <a:solidFill>
                  <a:schemeClr val="dk1"/>
                </a:solidFill>
                <a:latin typeface="Roboto"/>
                <a:ea typeface="Roboto"/>
                <a:cs typeface="Roboto"/>
                <a:sym typeface="Roboto"/>
              </a:rPr>
              <a:t>청년 창업 지원사업</a:t>
            </a:r>
          </a:p>
          <a:p>
            <a:pPr marL="342900" marR="0" lvl="0" indent="-342900" algn="ctr" rtl="0">
              <a:lnSpc>
                <a:spcPct val="180000"/>
              </a:lnSpc>
              <a:spcBef>
                <a:spcPts val="0"/>
              </a:spcBef>
              <a:spcAft>
                <a:spcPts val="0"/>
              </a:spcAft>
              <a:buClr>
                <a:schemeClr val="dk1"/>
              </a:buClr>
              <a:buSzPts val="2400"/>
              <a:buFont typeface="Roboto"/>
              <a:buChar char="-"/>
            </a:pPr>
            <a:endParaRPr sz="2400" dirty="0">
              <a:solidFill>
                <a:schemeClr val="dk1"/>
              </a:solidFill>
              <a:latin typeface="Roboto"/>
              <a:ea typeface="Roboto"/>
              <a:cs typeface="Roboto"/>
              <a:sym typeface="Roboto"/>
            </a:endParaRPr>
          </a:p>
        </p:txBody>
      </p:sp>
      <p:grpSp>
        <p:nvGrpSpPr>
          <p:cNvPr id="24" name="Google Shape;327;p13">
            <a:extLst>
              <a:ext uri="{FF2B5EF4-FFF2-40B4-BE49-F238E27FC236}">
                <a16:creationId xmlns:a16="http://schemas.microsoft.com/office/drawing/2014/main" id="{7699B9A0-2C45-4590-BE72-E1DC3871B85D}"/>
              </a:ext>
            </a:extLst>
          </p:cNvPr>
          <p:cNvGrpSpPr/>
          <p:nvPr/>
        </p:nvGrpSpPr>
        <p:grpSpPr>
          <a:xfrm>
            <a:off x="13527540" y="3104188"/>
            <a:ext cx="5490612" cy="5489115"/>
            <a:chOff x="13611344" y="-333512"/>
            <a:chExt cx="5489921" cy="5489921"/>
          </a:xfrm>
        </p:grpSpPr>
        <p:sp>
          <p:nvSpPr>
            <p:cNvPr id="25" name="Google Shape;328;p13">
              <a:extLst>
                <a:ext uri="{FF2B5EF4-FFF2-40B4-BE49-F238E27FC236}">
                  <a16:creationId xmlns:a16="http://schemas.microsoft.com/office/drawing/2014/main" id="{58AC47BE-6E3C-4295-B717-15559DD0A290}"/>
                </a:ext>
              </a:extLst>
            </p:cNvPr>
            <p:cNvSpPr/>
            <p:nvPr/>
          </p:nvSpPr>
          <p:spPr>
            <a:xfrm rot="-2700000">
              <a:off x="14415324" y="470468"/>
              <a:ext cx="3881960" cy="3881961"/>
            </a:xfrm>
            <a:custGeom>
              <a:avLst/>
              <a:gdLst/>
              <a:ahLst/>
              <a:cxnLst/>
              <a:rect l="l" t="t" r="r" b="b"/>
              <a:pathLst>
                <a:path w="3881960" h="3881961" extrusionOk="0">
                  <a:moveTo>
                    <a:pt x="772788" y="34569"/>
                  </a:moveTo>
                  <a:lnTo>
                    <a:pt x="3847393" y="3109174"/>
                  </a:lnTo>
                  <a:cubicBezTo>
                    <a:pt x="3893483" y="3155264"/>
                    <a:pt x="3893484" y="3229994"/>
                    <a:pt x="3847393" y="3276085"/>
                  </a:cubicBezTo>
                  <a:lnTo>
                    <a:pt x="3276084" y="3847393"/>
                  </a:lnTo>
                  <a:cubicBezTo>
                    <a:pt x="3229993" y="3893485"/>
                    <a:pt x="3155264" y="3893484"/>
                    <a:pt x="3109173" y="3847393"/>
                  </a:cubicBezTo>
                  <a:lnTo>
                    <a:pt x="1706483" y="2444703"/>
                  </a:lnTo>
                  <a:lnTo>
                    <a:pt x="1437257" y="2444703"/>
                  </a:lnTo>
                  <a:lnTo>
                    <a:pt x="1437257" y="2175477"/>
                  </a:lnTo>
                  <a:lnTo>
                    <a:pt x="34568" y="772788"/>
                  </a:lnTo>
                  <a:cubicBezTo>
                    <a:pt x="-11523" y="726697"/>
                    <a:pt x="-11523" y="651968"/>
                    <a:pt x="34568" y="605877"/>
                  </a:cubicBezTo>
                  <a:lnTo>
                    <a:pt x="605877" y="34569"/>
                  </a:lnTo>
                  <a:cubicBezTo>
                    <a:pt x="651968" y="-11523"/>
                    <a:pt x="726696" y="-11523"/>
                    <a:pt x="772788" y="34569"/>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6" name="Google Shape;329;p13">
              <a:extLst>
                <a:ext uri="{FF2B5EF4-FFF2-40B4-BE49-F238E27FC236}">
                  <a16:creationId xmlns:a16="http://schemas.microsoft.com/office/drawing/2014/main" id="{0827D0FD-3AE3-469C-A319-886D3BC1D708}"/>
                </a:ext>
              </a:extLst>
            </p:cNvPr>
            <p:cNvSpPr txBox="1"/>
            <p:nvPr/>
          </p:nvSpPr>
          <p:spPr>
            <a:xfrm>
              <a:off x="13837963" y="2112184"/>
              <a:ext cx="5036683" cy="598576"/>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dirty="0">
                  <a:solidFill>
                    <a:schemeClr val="lt1"/>
                  </a:solidFill>
                  <a:latin typeface="Roboto Medium"/>
                  <a:ea typeface="Roboto Medium"/>
                  <a:cs typeface="Roboto Medium"/>
                  <a:sym typeface="Roboto Medium"/>
                </a:rPr>
                <a:t>3.  </a:t>
              </a:r>
              <a:r>
                <a:rPr lang="ko-KR" altLang="en-US" sz="3200" dirty="0">
                  <a:solidFill>
                    <a:schemeClr val="lt1"/>
                  </a:solidFill>
                  <a:latin typeface="Roboto Medium"/>
                  <a:ea typeface="Roboto Medium"/>
                  <a:cs typeface="Roboto Medium"/>
                  <a:sym typeface="Roboto Medium"/>
                </a:rPr>
                <a:t>도내 청년 지원 사업 </a:t>
              </a:r>
              <a:endParaRPr sz="3200" dirty="0">
                <a:solidFill>
                  <a:schemeClr val="lt1"/>
                </a:solidFill>
                <a:latin typeface="Roboto Medium"/>
                <a:ea typeface="Roboto Medium"/>
                <a:cs typeface="Roboto Medium"/>
                <a:sym typeface="Roboto Medium"/>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p:nvPr/>
        </p:nvSpPr>
        <p:spPr>
          <a:xfrm>
            <a:off x="573402" y="428625"/>
            <a:ext cx="12339000" cy="15843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청년 창업 지원 센터 현황</a:t>
            </a:r>
            <a:endParaRPr sz="8400">
              <a:solidFill>
                <a:schemeClr val="dk2"/>
              </a:solidFill>
              <a:latin typeface="Roboto"/>
              <a:ea typeface="Roboto"/>
              <a:cs typeface="Roboto"/>
              <a:sym typeface="Roboto"/>
            </a:endParaRPr>
          </a:p>
        </p:txBody>
      </p:sp>
      <p:sp>
        <p:nvSpPr>
          <p:cNvPr id="312" name="Google Shape;312;p12"/>
          <p:cNvSpPr/>
          <p:nvPr/>
        </p:nvSpPr>
        <p:spPr>
          <a:xfrm>
            <a:off x="11656579" y="2386784"/>
            <a:ext cx="12591000" cy="112645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2"/>
                </a:solidFill>
                <a:latin typeface="Roboto"/>
                <a:ea typeface="Roboto"/>
                <a:cs typeface="Roboto"/>
                <a:sym typeface="Roboto"/>
              </a:rPr>
              <a:t>1. </a:t>
            </a:r>
            <a:r>
              <a:rPr lang="en-US" sz="3600" b="1" dirty="0" err="1">
                <a:solidFill>
                  <a:schemeClr val="dk2"/>
                </a:solidFill>
                <a:latin typeface="Roboto"/>
                <a:ea typeface="Roboto"/>
                <a:cs typeface="Roboto"/>
                <a:sym typeface="Roboto"/>
              </a:rPr>
              <a:t>창업</a:t>
            </a:r>
            <a:r>
              <a:rPr lang="en-US" sz="3600" b="1" dirty="0">
                <a:solidFill>
                  <a:schemeClr val="dk2"/>
                </a:solidFill>
                <a:latin typeface="Roboto"/>
                <a:ea typeface="Roboto"/>
                <a:cs typeface="Roboto"/>
                <a:sym typeface="Roboto"/>
              </a:rPr>
              <a:t> </a:t>
            </a:r>
            <a:r>
              <a:rPr lang="en-US" sz="3600" b="1" dirty="0" err="1">
                <a:solidFill>
                  <a:schemeClr val="dk2"/>
                </a:solidFill>
                <a:latin typeface="Roboto"/>
                <a:ea typeface="Roboto"/>
                <a:cs typeface="Roboto"/>
                <a:sym typeface="Roboto"/>
              </a:rPr>
              <a:t>보육센터</a:t>
            </a:r>
            <a:endParaRPr sz="3600" b="1" dirty="0">
              <a:solidFill>
                <a:schemeClr val="dk2"/>
              </a:solidFill>
              <a:latin typeface="Roboto"/>
              <a:ea typeface="Roboto"/>
              <a:cs typeface="Roboto"/>
              <a:sym typeface="Roboto"/>
            </a:endParaRPr>
          </a:p>
          <a:p>
            <a:pPr marL="0" marR="0" lvl="0" indent="457200" algn="l" rtl="0">
              <a:spcBef>
                <a:spcPts val="0"/>
              </a:spcBef>
              <a:spcAft>
                <a:spcPts val="0"/>
              </a:spcAft>
              <a:buNone/>
            </a:pPr>
            <a:r>
              <a:rPr lang="en-US" sz="3600" dirty="0" err="1">
                <a:solidFill>
                  <a:schemeClr val="dk2"/>
                </a:solidFill>
                <a:latin typeface="Roboto"/>
                <a:ea typeface="Roboto"/>
                <a:cs typeface="Roboto"/>
                <a:sym typeface="Roboto"/>
              </a:rPr>
              <a:t>센터</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보유</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대학</a:t>
            </a:r>
            <a:r>
              <a:rPr lang="en-US" sz="3600" dirty="0">
                <a:solidFill>
                  <a:schemeClr val="dk2"/>
                </a:solidFill>
                <a:latin typeface="Roboto"/>
                <a:ea typeface="Roboto"/>
                <a:cs typeface="Roboto"/>
                <a:sym typeface="Roboto"/>
              </a:rPr>
              <a:t> : </a:t>
            </a:r>
            <a:r>
              <a:rPr lang="en-US" sz="3600" dirty="0" err="1">
                <a:solidFill>
                  <a:schemeClr val="dk2"/>
                </a:solidFill>
                <a:latin typeface="Roboto"/>
                <a:ea typeface="Roboto"/>
                <a:cs typeface="Roboto"/>
                <a:sym typeface="Roboto"/>
              </a:rPr>
              <a:t>제주대</a:t>
            </a:r>
            <a:r>
              <a:rPr lang="en-US" sz="3600" dirty="0">
                <a:solidFill>
                  <a:schemeClr val="dk2"/>
                </a:solidFill>
                <a:latin typeface="Roboto"/>
                <a:ea typeface="Roboto"/>
                <a:cs typeface="Roboto"/>
                <a:sym typeface="Roboto"/>
              </a:rPr>
              <a:t>/</a:t>
            </a:r>
            <a:r>
              <a:rPr lang="en-US" sz="3600" dirty="0" err="1">
                <a:solidFill>
                  <a:schemeClr val="dk2"/>
                </a:solidFill>
                <a:latin typeface="Roboto"/>
                <a:ea typeface="Roboto"/>
                <a:cs typeface="Roboto"/>
                <a:sym typeface="Roboto"/>
              </a:rPr>
              <a:t>한라대</a:t>
            </a:r>
            <a:r>
              <a:rPr lang="en-US" sz="3600" dirty="0">
                <a:solidFill>
                  <a:schemeClr val="dk2"/>
                </a:solidFill>
                <a:latin typeface="Roboto"/>
                <a:ea typeface="Roboto"/>
                <a:cs typeface="Roboto"/>
                <a:sym typeface="Roboto"/>
              </a:rPr>
              <a:t>/</a:t>
            </a:r>
            <a:r>
              <a:rPr lang="en-US" sz="3600" dirty="0" err="1">
                <a:solidFill>
                  <a:schemeClr val="dk2"/>
                </a:solidFill>
                <a:latin typeface="Roboto"/>
                <a:ea typeface="Roboto"/>
                <a:cs typeface="Roboto"/>
                <a:sym typeface="Roboto"/>
              </a:rPr>
              <a:t>관광대</a:t>
            </a:r>
            <a:r>
              <a:rPr lang="en-US" sz="3600" dirty="0">
                <a:solidFill>
                  <a:schemeClr val="dk2"/>
                </a:solidFill>
                <a:latin typeface="Roboto"/>
                <a:ea typeface="Roboto"/>
                <a:cs typeface="Roboto"/>
                <a:sym typeface="Roboto"/>
              </a:rPr>
              <a:t>/</a:t>
            </a:r>
            <a:r>
              <a:rPr lang="en-US" sz="3600" dirty="0" err="1">
                <a:solidFill>
                  <a:schemeClr val="dk2"/>
                </a:solidFill>
                <a:latin typeface="Roboto"/>
                <a:ea typeface="Roboto"/>
                <a:cs typeface="Roboto"/>
                <a:sym typeface="Roboto"/>
              </a:rPr>
              <a:t>국제대</a:t>
            </a:r>
            <a:endParaRPr sz="3600" dirty="0">
              <a:solidFill>
                <a:schemeClr val="dk2"/>
              </a:solidFill>
              <a:latin typeface="Roboto"/>
              <a:ea typeface="Roboto"/>
              <a:cs typeface="Roboto"/>
              <a:sym typeface="Roboto"/>
            </a:endParaRPr>
          </a:p>
          <a:p>
            <a:pPr marL="0" marR="0" lvl="0" indent="457200" algn="l" rtl="0">
              <a:spcBef>
                <a:spcPts val="0"/>
              </a:spcBef>
              <a:spcAft>
                <a:spcPts val="0"/>
              </a:spcAft>
              <a:buNone/>
            </a:pPr>
            <a:r>
              <a:rPr lang="en-US" sz="3900" b="1" dirty="0" err="1">
                <a:solidFill>
                  <a:schemeClr val="accent2"/>
                </a:solidFill>
                <a:latin typeface="Roboto"/>
                <a:ea typeface="Roboto"/>
                <a:cs typeface="Roboto"/>
                <a:sym typeface="Roboto"/>
              </a:rPr>
              <a:t>지원내용</a:t>
            </a:r>
            <a:r>
              <a:rPr lang="en-US" sz="3900" b="1" dirty="0">
                <a:solidFill>
                  <a:schemeClr val="accent2"/>
                </a:solidFill>
                <a:latin typeface="Roboto"/>
                <a:ea typeface="Roboto"/>
                <a:cs typeface="Roboto"/>
                <a:sym typeface="Roboto"/>
              </a:rPr>
              <a:t> : </a:t>
            </a:r>
            <a:r>
              <a:rPr lang="en-US" sz="3900" b="1" dirty="0" err="1">
                <a:solidFill>
                  <a:schemeClr val="accent2"/>
                </a:solidFill>
                <a:latin typeface="Roboto"/>
                <a:ea typeface="Roboto"/>
                <a:cs typeface="Roboto"/>
                <a:sym typeface="Roboto"/>
              </a:rPr>
              <a:t>시설제공,경영</a:t>
            </a:r>
            <a:r>
              <a:rPr lang="en-US" sz="3900" b="1" dirty="0">
                <a:solidFill>
                  <a:schemeClr val="accent2"/>
                </a:solidFill>
                <a:latin typeface="Roboto"/>
                <a:ea typeface="Roboto"/>
                <a:cs typeface="Roboto"/>
                <a:sym typeface="Roboto"/>
              </a:rPr>
              <a:t> 및 </a:t>
            </a:r>
            <a:r>
              <a:rPr lang="en-US" sz="3900" b="1" dirty="0" err="1">
                <a:solidFill>
                  <a:schemeClr val="accent2"/>
                </a:solidFill>
                <a:latin typeface="Roboto"/>
                <a:ea typeface="Roboto"/>
                <a:cs typeface="Roboto"/>
                <a:sym typeface="Roboto"/>
              </a:rPr>
              <a:t>기술</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분야</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지원</a:t>
            </a:r>
            <a:r>
              <a:rPr lang="en-US" sz="3900" b="1" dirty="0">
                <a:solidFill>
                  <a:schemeClr val="accent2"/>
                </a:solidFill>
                <a:latin typeface="Roboto"/>
                <a:ea typeface="Roboto"/>
                <a:cs typeface="Roboto"/>
                <a:sym typeface="Roboto"/>
              </a:rPr>
              <a:t> </a:t>
            </a:r>
            <a:endParaRPr sz="3900" b="1" dirty="0">
              <a:solidFill>
                <a:schemeClr val="accent2"/>
              </a:solidFill>
              <a:latin typeface="Roboto"/>
              <a:ea typeface="Roboto"/>
              <a:cs typeface="Roboto"/>
              <a:sym typeface="Roboto"/>
            </a:endParaRPr>
          </a:p>
          <a:p>
            <a:pPr marL="0" marR="0" lvl="0" indent="457200" algn="l" rtl="0">
              <a:spcBef>
                <a:spcPts val="0"/>
              </a:spcBef>
              <a:spcAft>
                <a:spcPts val="0"/>
              </a:spcAft>
              <a:buNone/>
            </a:pPr>
            <a:r>
              <a:rPr lang="en-US" sz="3600" dirty="0" err="1">
                <a:solidFill>
                  <a:schemeClr val="dk2"/>
                </a:solidFill>
                <a:latin typeface="Roboto"/>
                <a:ea typeface="Roboto"/>
                <a:cs typeface="Roboto"/>
                <a:sym typeface="Roboto"/>
              </a:rPr>
              <a:t>입주업체</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업종</a:t>
            </a:r>
            <a:r>
              <a:rPr lang="en-US" sz="3600" dirty="0">
                <a:solidFill>
                  <a:schemeClr val="dk2"/>
                </a:solidFill>
                <a:latin typeface="Roboto"/>
                <a:ea typeface="Roboto"/>
                <a:cs typeface="Roboto"/>
                <a:sym typeface="Roboto"/>
              </a:rPr>
              <a:t> : </a:t>
            </a:r>
            <a:r>
              <a:rPr lang="en-US" sz="3600" dirty="0" err="1">
                <a:solidFill>
                  <a:schemeClr val="dk2"/>
                </a:solidFill>
                <a:latin typeface="Roboto"/>
                <a:ea typeface="Roboto"/>
                <a:cs typeface="Roboto"/>
                <a:sym typeface="Roboto"/>
              </a:rPr>
              <a:t>농축산물</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뷰티</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통신</a:t>
            </a:r>
            <a:r>
              <a:rPr lang="en-US" sz="3600" dirty="0">
                <a:solidFill>
                  <a:schemeClr val="dk2"/>
                </a:solidFill>
                <a:latin typeface="Roboto"/>
                <a:ea typeface="Roboto"/>
                <a:cs typeface="Roboto"/>
                <a:sym typeface="Roboto"/>
              </a:rPr>
              <a:t> 등 ( </a:t>
            </a:r>
            <a:r>
              <a:rPr lang="en-US" sz="3600" dirty="0" err="1">
                <a:solidFill>
                  <a:schemeClr val="dk2"/>
                </a:solidFill>
                <a:latin typeface="Roboto"/>
                <a:ea typeface="Roboto"/>
                <a:cs typeface="Roboto"/>
                <a:sym typeface="Roboto"/>
              </a:rPr>
              <a:t>제주</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기반</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산업</a:t>
            </a:r>
            <a:r>
              <a:rPr lang="en-US" sz="3600" dirty="0">
                <a:solidFill>
                  <a:schemeClr val="dk2"/>
                </a:solidFill>
                <a:latin typeface="Roboto"/>
                <a:ea typeface="Roboto"/>
                <a:cs typeface="Roboto"/>
                <a:sym typeface="Roboto"/>
              </a:rPr>
              <a:t> )</a:t>
            </a:r>
            <a:endParaRPr sz="3600" dirty="0">
              <a:solidFill>
                <a:schemeClr val="dk2"/>
              </a:solidFill>
              <a:latin typeface="Roboto"/>
              <a:ea typeface="Roboto"/>
              <a:cs typeface="Roboto"/>
              <a:sym typeface="Roboto"/>
            </a:endParaRPr>
          </a:p>
          <a:p>
            <a:pPr marL="0" marR="0" lvl="0" indent="0" algn="l" rtl="0">
              <a:spcBef>
                <a:spcPts val="0"/>
              </a:spcBef>
              <a:spcAft>
                <a:spcPts val="0"/>
              </a:spcAft>
              <a:buNone/>
            </a:pPr>
            <a:endParaRPr sz="3600" dirty="0">
              <a:solidFill>
                <a:schemeClr val="dk2"/>
              </a:solidFill>
              <a:latin typeface="Roboto"/>
              <a:ea typeface="Roboto"/>
              <a:cs typeface="Roboto"/>
              <a:sym typeface="Roboto"/>
            </a:endParaRPr>
          </a:p>
          <a:p>
            <a:pPr marL="0" marR="0" lvl="0" indent="0" algn="l" rtl="0">
              <a:spcBef>
                <a:spcPts val="0"/>
              </a:spcBef>
              <a:spcAft>
                <a:spcPts val="0"/>
              </a:spcAft>
              <a:buNone/>
            </a:pPr>
            <a:r>
              <a:rPr lang="en-US" sz="3600" b="1" dirty="0">
                <a:solidFill>
                  <a:schemeClr val="dk2"/>
                </a:solidFill>
                <a:latin typeface="Roboto"/>
                <a:ea typeface="Roboto"/>
                <a:cs typeface="Roboto"/>
                <a:sym typeface="Roboto"/>
              </a:rPr>
              <a:t>2. </a:t>
            </a:r>
            <a:r>
              <a:rPr lang="en-US" sz="3600" b="1" dirty="0" err="1">
                <a:solidFill>
                  <a:schemeClr val="dk2"/>
                </a:solidFill>
                <a:latin typeface="Roboto"/>
                <a:ea typeface="Roboto"/>
                <a:cs typeface="Roboto"/>
                <a:sym typeface="Roboto"/>
              </a:rPr>
              <a:t>제주창조경제혁신센터</a:t>
            </a:r>
            <a:r>
              <a:rPr lang="en-US" sz="3600" b="1" dirty="0">
                <a:solidFill>
                  <a:schemeClr val="dk2"/>
                </a:solidFill>
                <a:latin typeface="Roboto"/>
                <a:ea typeface="Roboto"/>
                <a:cs typeface="Roboto"/>
                <a:sym typeface="Roboto"/>
              </a:rPr>
              <a:t>( = </a:t>
            </a:r>
            <a:r>
              <a:rPr lang="en-US" sz="3600" b="1" dirty="0" err="1">
                <a:solidFill>
                  <a:schemeClr val="dk2"/>
                </a:solidFill>
                <a:latin typeface="Roboto"/>
                <a:ea typeface="Roboto"/>
                <a:cs typeface="Roboto"/>
                <a:sym typeface="Roboto"/>
              </a:rPr>
              <a:t>창업</a:t>
            </a:r>
            <a:r>
              <a:rPr lang="en-US" sz="3600" b="1" dirty="0">
                <a:solidFill>
                  <a:schemeClr val="dk2"/>
                </a:solidFill>
                <a:latin typeface="Roboto"/>
                <a:ea typeface="Roboto"/>
                <a:cs typeface="Roboto"/>
                <a:sym typeface="Roboto"/>
              </a:rPr>
              <a:t> </a:t>
            </a:r>
            <a:r>
              <a:rPr lang="en-US" sz="3600" b="1" dirty="0" err="1">
                <a:solidFill>
                  <a:schemeClr val="dk2"/>
                </a:solidFill>
                <a:latin typeface="Roboto"/>
                <a:ea typeface="Roboto"/>
                <a:cs typeface="Roboto"/>
                <a:sym typeface="Roboto"/>
              </a:rPr>
              <a:t>카페마루</a:t>
            </a:r>
            <a:r>
              <a:rPr lang="en-US" sz="3600" b="1" dirty="0">
                <a:solidFill>
                  <a:schemeClr val="dk2"/>
                </a:solidFill>
                <a:latin typeface="Roboto"/>
                <a:ea typeface="Roboto"/>
                <a:cs typeface="Roboto"/>
                <a:sym typeface="Roboto"/>
              </a:rPr>
              <a:t> )</a:t>
            </a:r>
            <a:endParaRPr sz="3600" b="1" dirty="0">
              <a:solidFill>
                <a:schemeClr val="dk2"/>
              </a:solidFill>
              <a:latin typeface="Roboto"/>
              <a:ea typeface="Roboto"/>
              <a:cs typeface="Roboto"/>
              <a:sym typeface="Roboto"/>
            </a:endParaRPr>
          </a:p>
          <a:p>
            <a:pPr marL="457200" marR="0" lvl="0" indent="0" algn="l" rtl="0">
              <a:spcBef>
                <a:spcPts val="0"/>
              </a:spcBef>
              <a:spcAft>
                <a:spcPts val="0"/>
              </a:spcAft>
              <a:buNone/>
            </a:pPr>
            <a:r>
              <a:rPr lang="en-US" sz="3900" b="1" dirty="0" err="1">
                <a:solidFill>
                  <a:schemeClr val="accent2"/>
                </a:solidFill>
                <a:latin typeface="Roboto"/>
                <a:ea typeface="Roboto"/>
                <a:cs typeface="Roboto"/>
                <a:sym typeface="Roboto"/>
              </a:rPr>
              <a:t>지원내용</a:t>
            </a:r>
            <a:r>
              <a:rPr lang="en-US" sz="3900" b="1" dirty="0">
                <a:solidFill>
                  <a:schemeClr val="accent2"/>
                </a:solidFill>
                <a:latin typeface="Roboto"/>
                <a:ea typeface="Roboto"/>
                <a:cs typeface="Roboto"/>
                <a:sym typeface="Roboto"/>
              </a:rPr>
              <a:t> : </a:t>
            </a:r>
            <a:r>
              <a:rPr lang="en-US" sz="3900" b="1" dirty="0" err="1">
                <a:solidFill>
                  <a:schemeClr val="accent2"/>
                </a:solidFill>
                <a:latin typeface="Roboto"/>
                <a:ea typeface="Roboto"/>
                <a:cs typeface="Roboto"/>
                <a:sym typeface="Roboto"/>
              </a:rPr>
              <a:t>창업생태계</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조성</a:t>
            </a:r>
            <a:r>
              <a:rPr lang="en-US" sz="3900" b="1" dirty="0">
                <a:solidFill>
                  <a:schemeClr val="accent2"/>
                </a:solidFill>
                <a:latin typeface="Roboto"/>
                <a:ea typeface="Roboto"/>
                <a:cs typeface="Roboto"/>
                <a:sym typeface="Roboto"/>
              </a:rPr>
              <a:t> 및 </a:t>
            </a:r>
            <a:r>
              <a:rPr lang="en-US" sz="3900" b="1" dirty="0" err="1">
                <a:solidFill>
                  <a:schemeClr val="accent2"/>
                </a:solidFill>
                <a:latin typeface="Roboto"/>
                <a:ea typeface="Roboto"/>
                <a:cs typeface="Roboto"/>
                <a:sym typeface="Roboto"/>
              </a:rPr>
              <a:t>창업</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장려</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사업</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아이디어</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발굴</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입주</a:t>
            </a:r>
            <a:r>
              <a:rPr lang="en-US" sz="3900" b="1" dirty="0">
                <a:solidFill>
                  <a:schemeClr val="accent2"/>
                </a:solidFill>
                <a:latin typeface="Roboto"/>
                <a:ea typeface="Roboto"/>
                <a:cs typeface="Roboto"/>
                <a:sym typeface="Roboto"/>
              </a:rPr>
              <a:t> 및 </a:t>
            </a:r>
            <a:r>
              <a:rPr lang="en-US" sz="3900" b="1" dirty="0" err="1">
                <a:solidFill>
                  <a:schemeClr val="accent2"/>
                </a:solidFill>
                <a:latin typeface="Roboto"/>
                <a:ea typeface="Roboto"/>
                <a:cs typeface="Roboto"/>
                <a:sym typeface="Roboto"/>
              </a:rPr>
              <a:t>보육</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프로그램</a:t>
            </a:r>
            <a:endParaRPr sz="3900" b="1" dirty="0">
              <a:solidFill>
                <a:schemeClr val="accent2"/>
              </a:solidFill>
              <a:latin typeface="Roboto"/>
              <a:ea typeface="Roboto"/>
              <a:cs typeface="Roboto"/>
              <a:sym typeface="Roboto"/>
            </a:endParaRPr>
          </a:p>
          <a:p>
            <a:pPr marL="0" marR="0" lvl="0" indent="457200" algn="l" rtl="0">
              <a:spcBef>
                <a:spcPts val="0"/>
              </a:spcBef>
              <a:spcAft>
                <a:spcPts val="0"/>
              </a:spcAft>
              <a:buNone/>
            </a:pPr>
            <a:r>
              <a:rPr lang="en-US" sz="3600" dirty="0" err="1">
                <a:solidFill>
                  <a:schemeClr val="dk2"/>
                </a:solidFill>
                <a:latin typeface="Roboto"/>
                <a:ea typeface="Roboto"/>
                <a:cs typeface="Roboto"/>
                <a:sym typeface="Roboto"/>
              </a:rPr>
              <a:t>입주업체</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업종</a:t>
            </a:r>
            <a:r>
              <a:rPr lang="en-US" sz="3600" dirty="0">
                <a:solidFill>
                  <a:schemeClr val="dk2"/>
                </a:solidFill>
                <a:latin typeface="Roboto"/>
                <a:ea typeface="Roboto"/>
                <a:cs typeface="Roboto"/>
                <a:sym typeface="Roboto"/>
              </a:rPr>
              <a:t> : </a:t>
            </a:r>
            <a:r>
              <a:rPr lang="en-US" sz="3600" dirty="0" err="1">
                <a:solidFill>
                  <a:schemeClr val="dk2"/>
                </a:solidFill>
                <a:latin typeface="Roboto"/>
                <a:ea typeface="Roboto"/>
                <a:cs typeface="Roboto"/>
                <a:sym typeface="Roboto"/>
              </a:rPr>
              <a:t>소프트웨어</a:t>
            </a:r>
            <a:r>
              <a:rPr lang="en-US" sz="3600" dirty="0">
                <a:solidFill>
                  <a:schemeClr val="dk2"/>
                </a:solidFill>
                <a:latin typeface="Roboto"/>
                <a:ea typeface="Roboto"/>
                <a:cs typeface="Roboto"/>
                <a:sym typeface="Roboto"/>
              </a:rPr>
              <a:t>, IT,  </a:t>
            </a:r>
            <a:r>
              <a:rPr lang="en-US" sz="3600" dirty="0" err="1">
                <a:solidFill>
                  <a:schemeClr val="dk2"/>
                </a:solidFill>
                <a:latin typeface="Roboto"/>
                <a:ea typeface="Roboto"/>
                <a:cs typeface="Roboto"/>
                <a:sym typeface="Roboto"/>
              </a:rPr>
              <a:t>관광</a:t>
            </a:r>
            <a:r>
              <a:rPr lang="en-US" sz="3600" dirty="0">
                <a:solidFill>
                  <a:schemeClr val="dk2"/>
                </a:solidFill>
                <a:latin typeface="Roboto"/>
                <a:ea typeface="Roboto"/>
                <a:cs typeface="Roboto"/>
                <a:sym typeface="Roboto"/>
              </a:rPr>
              <a:t> ( </a:t>
            </a:r>
            <a:r>
              <a:rPr lang="en-US" sz="3600" dirty="0" err="1">
                <a:solidFill>
                  <a:schemeClr val="dk2"/>
                </a:solidFill>
                <a:latin typeface="Roboto"/>
                <a:ea typeface="Roboto"/>
                <a:cs typeface="Roboto"/>
                <a:sym typeface="Roboto"/>
              </a:rPr>
              <a:t>첨단</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산업</a:t>
            </a:r>
            <a:r>
              <a:rPr lang="en-US" sz="3600" dirty="0">
                <a:solidFill>
                  <a:schemeClr val="dk2"/>
                </a:solidFill>
                <a:latin typeface="Roboto"/>
                <a:ea typeface="Roboto"/>
                <a:cs typeface="Roboto"/>
                <a:sym typeface="Roboto"/>
              </a:rPr>
              <a:t> ) </a:t>
            </a:r>
            <a:endParaRPr sz="3600" dirty="0">
              <a:solidFill>
                <a:schemeClr val="dk2"/>
              </a:solidFill>
              <a:latin typeface="Roboto"/>
              <a:ea typeface="Roboto"/>
              <a:cs typeface="Roboto"/>
              <a:sym typeface="Roboto"/>
            </a:endParaRPr>
          </a:p>
          <a:p>
            <a:pPr marL="0" marR="0" lvl="0" indent="0" algn="l" rtl="0">
              <a:spcBef>
                <a:spcPts val="0"/>
              </a:spcBef>
              <a:spcAft>
                <a:spcPts val="0"/>
              </a:spcAft>
              <a:buNone/>
            </a:pPr>
            <a:endParaRPr sz="3600" dirty="0">
              <a:solidFill>
                <a:schemeClr val="dk2"/>
              </a:solidFill>
              <a:latin typeface="Roboto"/>
              <a:ea typeface="Roboto"/>
              <a:cs typeface="Roboto"/>
              <a:sym typeface="Roboto"/>
            </a:endParaRPr>
          </a:p>
          <a:p>
            <a:pPr marL="0" marR="0" lvl="0" indent="0" algn="l" rtl="0">
              <a:spcBef>
                <a:spcPts val="0"/>
              </a:spcBef>
              <a:spcAft>
                <a:spcPts val="0"/>
              </a:spcAft>
              <a:buNone/>
            </a:pPr>
            <a:r>
              <a:rPr lang="en-US" sz="3600" b="1" dirty="0">
                <a:solidFill>
                  <a:schemeClr val="dk2"/>
                </a:solidFill>
                <a:latin typeface="Roboto"/>
                <a:ea typeface="Roboto"/>
                <a:cs typeface="Roboto"/>
                <a:sym typeface="Roboto"/>
              </a:rPr>
              <a:t>3. </a:t>
            </a:r>
            <a:r>
              <a:rPr lang="en-US" sz="3600" b="1" dirty="0" err="1">
                <a:solidFill>
                  <a:schemeClr val="dk2"/>
                </a:solidFill>
                <a:latin typeface="Roboto"/>
                <a:ea typeface="Roboto"/>
                <a:cs typeface="Roboto"/>
                <a:sym typeface="Roboto"/>
              </a:rPr>
              <a:t>청년창업사관학교</a:t>
            </a:r>
            <a:endParaRPr sz="3600" b="1" dirty="0">
              <a:solidFill>
                <a:schemeClr val="dk2"/>
              </a:solidFill>
              <a:latin typeface="Roboto"/>
              <a:ea typeface="Roboto"/>
              <a:cs typeface="Roboto"/>
              <a:sym typeface="Roboto"/>
            </a:endParaRPr>
          </a:p>
          <a:p>
            <a:pPr marL="0" marR="0" lvl="0" indent="457200" algn="l" rtl="0">
              <a:spcBef>
                <a:spcPts val="0"/>
              </a:spcBef>
              <a:spcAft>
                <a:spcPts val="0"/>
              </a:spcAft>
              <a:buNone/>
            </a:pPr>
            <a:r>
              <a:rPr lang="en-US" sz="3900" b="1" dirty="0" err="1">
                <a:solidFill>
                  <a:schemeClr val="accent2"/>
                </a:solidFill>
                <a:latin typeface="Roboto"/>
                <a:ea typeface="Roboto"/>
                <a:cs typeface="Roboto"/>
                <a:sym typeface="Roboto"/>
              </a:rPr>
              <a:t>지원내용</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창업교육</a:t>
            </a:r>
            <a:r>
              <a:rPr lang="en-US" sz="3900" b="1" dirty="0">
                <a:solidFill>
                  <a:schemeClr val="accent2"/>
                </a:solidFill>
                <a:latin typeface="Roboto"/>
                <a:ea typeface="Roboto"/>
                <a:cs typeface="Roboto"/>
                <a:sym typeface="Roboto"/>
              </a:rPr>
              <a:t> 및 </a:t>
            </a:r>
            <a:r>
              <a:rPr lang="en-US" sz="3900" b="1" dirty="0" err="1">
                <a:solidFill>
                  <a:schemeClr val="accent2"/>
                </a:solidFill>
                <a:latin typeface="Roboto"/>
                <a:ea typeface="Roboto"/>
                <a:cs typeface="Roboto"/>
                <a:sym typeface="Roboto"/>
              </a:rPr>
              <a:t>코칭</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사업화</a:t>
            </a:r>
            <a:r>
              <a:rPr lang="en-US" sz="3900" b="1" dirty="0">
                <a:solidFill>
                  <a:schemeClr val="accent2"/>
                </a:solidFill>
                <a:latin typeface="Roboto"/>
                <a:ea typeface="Roboto"/>
                <a:cs typeface="Roboto"/>
                <a:sym typeface="Roboto"/>
              </a:rPr>
              <a:t> </a:t>
            </a:r>
            <a:r>
              <a:rPr lang="en-US" sz="3900" b="1" dirty="0" err="1">
                <a:solidFill>
                  <a:schemeClr val="accent2"/>
                </a:solidFill>
                <a:latin typeface="Roboto"/>
                <a:ea typeface="Roboto"/>
                <a:cs typeface="Roboto"/>
                <a:sym typeface="Roboto"/>
              </a:rPr>
              <a:t>지원</a:t>
            </a:r>
            <a:endParaRPr sz="3900" b="1" dirty="0">
              <a:solidFill>
                <a:schemeClr val="accent2"/>
              </a:solidFill>
              <a:latin typeface="Roboto"/>
              <a:ea typeface="Roboto"/>
              <a:cs typeface="Roboto"/>
              <a:sym typeface="Roboto"/>
            </a:endParaRPr>
          </a:p>
          <a:p>
            <a:pPr marL="0" marR="0" lvl="0" indent="0" algn="l" rtl="0">
              <a:spcBef>
                <a:spcPts val="0"/>
              </a:spcBef>
              <a:spcAft>
                <a:spcPts val="0"/>
              </a:spcAft>
              <a:buNone/>
            </a:pPr>
            <a:endParaRPr sz="3600" dirty="0">
              <a:solidFill>
                <a:schemeClr val="dk2"/>
              </a:solidFill>
              <a:latin typeface="Roboto"/>
              <a:ea typeface="Roboto"/>
              <a:cs typeface="Roboto"/>
              <a:sym typeface="Roboto"/>
            </a:endParaRPr>
          </a:p>
          <a:p>
            <a:pPr marL="0" marR="0" lvl="0" indent="0" algn="l" rtl="0">
              <a:spcBef>
                <a:spcPts val="0"/>
              </a:spcBef>
              <a:spcAft>
                <a:spcPts val="0"/>
              </a:spcAft>
              <a:buNone/>
            </a:pPr>
            <a:r>
              <a:rPr lang="en-US" sz="3600" b="1" dirty="0">
                <a:solidFill>
                  <a:schemeClr val="dk2"/>
                </a:solidFill>
                <a:latin typeface="Roboto"/>
                <a:ea typeface="Roboto"/>
                <a:cs typeface="Roboto"/>
                <a:sym typeface="Roboto"/>
              </a:rPr>
              <a:t>4. </a:t>
            </a:r>
            <a:r>
              <a:rPr lang="en-US" sz="3600" b="1" dirty="0" err="1">
                <a:solidFill>
                  <a:schemeClr val="dk2"/>
                </a:solidFill>
                <a:latin typeface="Roboto"/>
                <a:ea typeface="Roboto"/>
                <a:cs typeface="Roboto"/>
                <a:sym typeface="Roboto"/>
              </a:rPr>
              <a:t>기타</a:t>
            </a:r>
            <a:r>
              <a:rPr lang="en-US" sz="3600" b="1" dirty="0">
                <a:solidFill>
                  <a:schemeClr val="dk2"/>
                </a:solidFill>
                <a:latin typeface="Roboto"/>
                <a:ea typeface="Roboto"/>
                <a:cs typeface="Roboto"/>
                <a:sym typeface="Roboto"/>
              </a:rPr>
              <a:t> </a:t>
            </a:r>
            <a:r>
              <a:rPr lang="en-US" sz="3600" b="1" dirty="0" err="1">
                <a:solidFill>
                  <a:schemeClr val="dk2"/>
                </a:solidFill>
                <a:latin typeface="Roboto"/>
                <a:ea typeface="Roboto"/>
                <a:cs typeface="Roboto"/>
                <a:sym typeface="Roboto"/>
              </a:rPr>
              <a:t>창업지원</a:t>
            </a:r>
            <a:r>
              <a:rPr lang="en-US" sz="3600" b="1" dirty="0">
                <a:solidFill>
                  <a:schemeClr val="dk2"/>
                </a:solidFill>
                <a:latin typeface="Roboto"/>
                <a:ea typeface="Roboto"/>
                <a:cs typeface="Roboto"/>
                <a:sym typeface="Roboto"/>
              </a:rPr>
              <a:t> </a:t>
            </a:r>
            <a:r>
              <a:rPr lang="en-US" sz="3600" b="1" dirty="0" err="1">
                <a:solidFill>
                  <a:schemeClr val="dk2"/>
                </a:solidFill>
                <a:latin typeface="Roboto"/>
                <a:ea typeface="Roboto"/>
                <a:cs typeface="Roboto"/>
                <a:sym typeface="Roboto"/>
              </a:rPr>
              <a:t>센터</a:t>
            </a:r>
            <a:endParaRPr sz="3600" b="1" dirty="0">
              <a:solidFill>
                <a:schemeClr val="dk2"/>
              </a:solidFill>
              <a:latin typeface="Roboto"/>
              <a:ea typeface="Roboto"/>
              <a:cs typeface="Roboto"/>
              <a:sym typeface="Roboto"/>
            </a:endParaRPr>
          </a:p>
          <a:p>
            <a:pPr marL="0" marR="0" lvl="0" indent="0" algn="l" rtl="0">
              <a:spcBef>
                <a:spcPts val="0"/>
              </a:spcBef>
              <a:spcAft>
                <a:spcPts val="0"/>
              </a:spcAft>
              <a:buNone/>
            </a:pP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여성기업</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종합</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지원</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제주센터</a:t>
            </a:r>
            <a:r>
              <a:rPr lang="en-US" sz="3600" dirty="0">
                <a:solidFill>
                  <a:schemeClr val="dk2"/>
                </a:solidFill>
                <a:latin typeface="Roboto"/>
                <a:ea typeface="Roboto"/>
                <a:cs typeface="Roboto"/>
                <a:sym typeface="Roboto"/>
              </a:rPr>
              <a:t> </a:t>
            </a:r>
            <a:endParaRPr sz="3600" dirty="0">
              <a:solidFill>
                <a:schemeClr val="dk2"/>
              </a:solidFill>
              <a:latin typeface="Roboto"/>
              <a:ea typeface="Roboto"/>
              <a:cs typeface="Roboto"/>
              <a:sym typeface="Roboto"/>
            </a:endParaRPr>
          </a:p>
          <a:p>
            <a:pPr marL="0" marR="0" lvl="0" indent="0" algn="l" rtl="0">
              <a:spcBef>
                <a:spcPts val="0"/>
              </a:spcBef>
              <a:spcAft>
                <a:spcPts val="0"/>
              </a:spcAft>
              <a:buNone/>
            </a:pP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장애인</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기업</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종합지원센터</a:t>
            </a:r>
            <a:r>
              <a:rPr lang="en-US" sz="3600" dirty="0">
                <a:solidFill>
                  <a:schemeClr val="dk2"/>
                </a:solidFill>
                <a:latin typeface="Roboto"/>
                <a:ea typeface="Roboto"/>
                <a:cs typeface="Roboto"/>
                <a:sym typeface="Roboto"/>
              </a:rPr>
              <a:t> </a:t>
            </a:r>
            <a:endParaRPr sz="3600" dirty="0">
              <a:solidFill>
                <a:schemeClr val="dk2"/>
              </a:solidFill>
              <a:latin typeface="Roboto"/>
              <a:ea typeface="Roboto"/>
              <a:cs typeface="Roboto"/>
              <a:sym typeface="Roboto"/>
            </a:endParaRPr>
          </a:p>
          <a:p>
            <a:pPr marL="0" marR="0" lvl="0" indent="0" algn="l" rtl="0">
              <a:spcBef>
                <a:spcPts val="0"/>
              </a:spcBef>
              <a:spcAft>
                <a:spcPts val="0"/>
              </a:spcAft>
              <a:buNone/>
            </a:pP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서귀포</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창업</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스튜디오</a:t>
            </a:r>
            <a:endParaRPr sz="3600" dirty="0">
              <a:solidFill>
                <a:schemeClr val="dk2"/>
              </a:solidFill>
              <a:latin typeface="Roboto"/>
              <a:ea typeface="Roboto"/>
              <a:cs typeface="Roboto"/>
              <a:sym typeface="Roboto"/>
            </a:endParaRPr>
          </a:p>
          <a:p>
            <a:pPr marL="0" marR="0" lvl="0" indent="0" algn="l" rtl="0">
              <a:spcBef>
                <a:spcPts val="0"/>
              </a:spcBef>
              <a:spcAft>
                <a:spcPts val="0"/>
              </a:spcAft>
              <a:buNone/>
            </a:pP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서귀포</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스타트업</a:t>
            </a:r>
            <a:r>
              <a:rPr lang="en-US" sz="3600" dirty="0">
                <a:solidFill>
                  <a:schemeClr val="dk2"/>
                </a:solidFill>
                <a:latin typeface="Roboto"/>
                <a:ea typeface="Roboto"/>
                <a:cs typeface="Roboto"/>
                <a:sym typeface="Roboto"/>
              </a:rPr>
              <a:t> </a:t>
            </a:r>
            <a:r>
              <a:rPr lang="en-US" sz="3600" dirty="0" err="1">
                <a:solidFill>
                  <a:schemeClr val="dk2"/>
                </a:solidFill>
                <a:latin typeface="Roboto"/>
                <a:ea typeface="Roboto"/>
                <a:cs typeface="Roboto"/>
                <a:sym typeface="Roboto"/>
              </a:rPr>
              <a:t>베이</a:t>
            </a:r>
            <a:endParaRPr sz="3600" dirty="0">
              <a:solidFill>
                <a:schemeClr val="dk2"/>
              </a:solidFill>
              <a:latin typeface="Roboto"/>
              <a:ea typeface="Roboto"/>
              <a:cs typeface="Roboto"/>
              <a:sym typeface="Roboto"/>
            </a:endParaRPr>
          </a:p>
          <a:p>
            <a:pPr marL="0" marR="0" lvl="0" indent="0" algn="l" rtl="0">
              <a:spcBef>
                <a:spcPts val="0"/>
              </a:spcBef>
              <a:spcAft>
                <a:spcPts val="0"/>
              </a:spcAft>
              <a:buNone/>
            </a:pPr>
            <a:r>
              <a:rPr lang="en-US" sz="3600" dirty="0">
                <a:solidFill>
                  <a:schemeClr val="dk2"/>
                </a:solidFill>
                <a:latin typeface="Roboto"/>
                <a:ea typeface="Roboto"/>
                <a:cs typeface="Roboto"/>
                <a:sym typeface="Roboto"/>
              </a:rPr>
              <a:t> </a:t>
            </a:r>
            <a:endParaRPr sz="3600" dirty="0">
              <a:solidFill>
                <a:schemeClr val="dk2"/>
              </a:solidFill>
              <a:latin typeface="Roboto"/>
              <a:ea typeface="Roboto"/>
              <a:cs typeface="Roboto"/>
              <a:sym typeface="Roboto"/>
            </a:endParaRPr>
          </a:p>
          <a:p>
            <a:pPr marL="0" marR="0" lvl="0" indent="0" algn="l" rtl="0">
              <a:spcBef>
                <a:spcPts val="0"/>
              </a:spcBef>
              <a:spcAft>
                <a:spcPts val="0"/>
              </a:spcAft>
              <a:buNone/>
            </a:pPr>
            <a:endParaRPr sz="3600" dirty="0">
              <a:solidFill>
                <a:schemeClr val="dk2"/>
              </a:solidFill>
              <a:latin typeface="Roboto"/>
              <a:ea typeface="Roboto"/>
              <a:cs typeface="Roboto"/>
              <a:sym typeface="Roboto"/>
            </a:endParaRPr>
          </a:p>
        </p:txBody>
      </p:sp>
      <p:pic>
        <p:nvPicPr>
          <p:cNvPr id="313" name="Google Shape;313;p12"/>
          <p:cNvPicPr preferRelativeResize="0"/>
          <p:nvPr/>
        </p:nvPicPr>
        <p:blipFill rotWithShape="1">
          <a:blip r:embed="rId3">
            <a:alphaModFix/>
          </a:blip>
          <a:srcRect l="14256" t="2805" r="6056" b="9513"/>
          <a:stretch/>
        </p:blipFill>
        <p:spPr>
          <a:xfrm>
            <a:off x="910850" y="2637062"/>
            <a:ext cx="10184862" cy="1019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6"/>
          <p:cNvSpPr txBox="1"/>
          <p:nvPr/>
        </p:nvSpPr>
        <p:spPr>
          <a:xfrm>
            <a:off x="996599" y="628751"/>
            <a:ext cx="16981713"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창업 교육 만족도조사  </a:t>
            </a:r>
            <a:endParaRPr/>
          </a:p>
        </p:txBody>
      </p:sp>
      <p:sp>
        <p:nvSpPr>
          <p:cNvPr id="389" name="Google Shape;389;p16"/>
          <p:cNvSpPr txBox="1"/>
          <p:nvPr/>
        </p:nvSpPr>
        <p:spPr>
          <a:xfrm>
            <a:off x="2793" y="13300502"/>
            <a:ext cx="5218297"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74808C"/>
                </a:solidFill>
                <a:latin typeface="Poppins"/>
                <a:ea typeface="Poppins"/>
                <a:cs typeface="Poppins"/>
                <a:sym typeface="Poppins"/>
              </a:rPr>
              <a:t>출처: 국가통계포탈 :창업 교육 만족도 조사 </a:t>
            </a:r>
            <a:endParaRPr/>
          </a:p>
        </p:txBody>
      </p:sp>
      <p:grpSp>
        <p:nvGrpSpPr>
          <p:cNvPr id="390" name="Google Shape;390;p16"/>
          <p:cNvGrpSpPr/>
          <p:nvPr/>
        </p:nvGrpSpPr>
        <p:grpSpPr>
          <a:xfrm>
            <a:off x="6208079" y="2075658"/>
            <a:ext cx="6048000" cy="8002314"/>
            <a:chOff x="5748212" y="3032481"/>
            <a:chExt cx="6048000" cy="8002314"/>
          </a:xfrm>
        </p:grpSpPr>
        <p:pic>
          <p:nvPicPr>
            <p:cNvPr id="391" name="Google Shape;391;p16" descr="장치이(가) 표시된 사진&#10;&#10;자동 생성된 설명"/>
            <p:cNvPicPr preferRelativeResize="0"/>
            <p:nvPr/>
          </p:nvPicPr>
          <p:blipFill rotWithShape="1">
            <a:blip r:embed="rId3">
              <a:alphaModFix/>
            </a:blip>
            <a:srcRect/>
            <a:stretch/>
          </p:blipFill>
          <p:spPr>
            <a:xfrm>
              <a:off x="5748212" y="3032481"/>
              <a:ext cx="6048000" cy="8002314"/>
            </a:xfrm>
            <a:prstGeom prst="rect">
              <a:avLst/>
            </a:prstGeom>
            <a:noFill/>
            <a:ln>
              <a:noFill/>
            </a:ln>
          </p:spPr>
        </p:pic>
        <p:sp>
          <p:nvSpPr>
            <p:cNvPr id="392" name="Google Shape;392;p16"/>
            <p:cNvSpPr txBox="1"/>
            <p:nvPr/>
          </p:nvSpPr>
          <p:spPr>
            <a:xfrm>
              <a:off x="8018585" y="9671867"/>
              <a:ext cx="150725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74808C"/>
                  </a:solidFill>
                  <a:latin typeface="Poppins"/>
                  <a:ea typeface="Poppins"/>
                  <a:cs typeface="Poppins"/>
                  <a:sym typeface="Poppins"/>
                </a:rPr>
                <a:t>2016</a:t>
              </a:r>
              <a:endParaRPr sz="4000">
                <a:solidFill>
                  <a:srgbClr val="74808C"/>
                </a:solidFill>
                <a:latin typeface="Poppins"/>
                <a:ea typeface="Poppins"/>
                <a:cs typeface="Poppins"/>
                <a:sym typeface="Poppins"/>
              </a:endParaRPr>
            </a:p>
          </p:txBody>
        </p:sp>
      </p:grpSp>
      <p:grpSp>
        <p:nvGrpSpPr>
          <p:cNvPr id="393" name="Google Shape;393;p16"/>
          <p:cNvGrpSpPr/>
          <p:nvPr/>
        </p:nvGrpSpPr>
        <p:grpSpPr>
          <a:xfrm>
            <a:off x="411018" y="2012040"/>
            <a:ext cx="6048000" cy="8002314"/>
            <a:chOff x="0" y="3032483"/>
            <a:chExt cx="6048000" cy="8002314"/>
          </a:xfrm>
        </p:grpSpPr>
        <p:pic>
          <p:nvPicPr>
            <p:cNvPr id="394" name="Google Shape;394;p16" descr="장치이(가) 표시된 사진&#10;&#10;자동 생성된 설명"/>
            <p:cNvPicPr preferRelativeResize="0"/>
            <p:nvPr/>
          </p:nvPicPr>
          <p:blipFill rotWithShape="1">
            <a:blip r:embed="rId4">
              <a:alphaModFix/>
            </a:blip>
            <a:srcRect/>
            <a:stretch/>
          </p:blipFill>
          <p:spPr>
            <a:xfrm>
              <a:off x="0" y="3032483"/>
              <a:ext cx="6048000" cy="8002314"/>
            </a:xfrm>
            <a:prstGeom prst="rect">
              <a:avLst/>
            </a:prstGeom>
            <a:noFill/>
            <a:ln>
              <a:noFill/>
            </a:ln>
          </p:spPr>
        </p:pic>
        <p:sp>
          <p:nvSpPr>
            <p:cNvPr id="395" name="Google Shape;395;p16"/>
            <p:cNvSpPr txBox="1"/>
            <p:nvPr/>
          </p:nvSpPr>
          <p:spPr>
            <a:xfrm>
              <a:off x="2270373" y="9671867"/>
              <a:ext cx="150725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74808C"/>
                  </a:solidFill>
                  <a:latin typeface="Poppins"/>
                  <a:ea typeface="Poppins"/>
                  <a:cs typeface="Poppins"/>
                  <a:sym typeface="Poppins"/>
                </a:rPr>
                <a:t>2015</a:t>
              </a:r>
              <a:endParaRPr sz="4000">
                <a:solidFill>
                  <a:srgbClr val="74808C"/>
                </a:solidFill>
                <a:latin typeface="Poppins"/>
                <a:ea typeface="Poppins"/>
                <a:cs typeface="Poppins"/>
                <a:sym typeface="Poppins"/>
              </a:endParaRPr>
            </a:p>
          </p:txBody>
        </p:sp>
      </p:grpSp>
      <p:grpSp>
        <p:nvGrpSpPr>
          <p:cNvPr id="396" name="Google Shape;396;p16"/>
          <p:cNvGrpSpPr/>
          <p:nvPr/>
        </p:nvGrpSpPr>
        <p:grpSpPr>
          <a:xfrm>
            <a:off x="12005138" y="2139276"/>
            <a:ext cx="6048000" cy="8002314"/>
            <a:chOff x="11496422" y="3032481"/>
            <a:chExt cx="6048000" cy="8002314"/>
          </a:xfrm>
        </p:grpSpPr>
        <p:pic>
          <p:nvPicPr>
            <p:cNvPr id="397" name="Google Shape;397;p16" descr="장치이(가) 표시된 사진&#10;&#10;자동 생성된 설명"/>
            <p:cNvPicPr preferRelativeResize="0"/>
            <p:nvPr/>
          </p:nvPicPr>
          <p:blipFill rotWithShape="1">
            <a:blip r:embed="rId5">
              <a:alphaModFix/>
            </a:blip>
            <a:srcRect/>
            <a:stretch/>
          </p:blipFill>
          <p:spPr>
            <a:xfrm>
              <a:off x="11496422" y="3032481"/>
              <a:ext cx="6048000" cy="8002314"/>
            </a:xfrm>
            <a:prstGeom prst="rect">
              <a:avLst/>
            </a:prstGeom>
            <a:noFill/>
            <a:ln>
              <a:noFill/>
            </a:ln>
          </p:spPr>
        </p:pic>
        <p:sp>
          <p:nvSpPr>
            <p:cNvPr id="398" name="Google Shape;398;p16"/>
            <p:cNvSpPr txBox="1"/>
            <p:nvPr/>
          </p:nvSpPr>
          <p:spPr>
            <a:xfrm>
              <a:off x="13766797" y="9671867"/>
              <a:ext cx="150725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74808C"/>
                  </a:solidFill>
                  <a:latin typeface="Poppins"/>
                  <a:ea typeface="Poppins"/>
                  <a:cs typeface="Poppins"/>
                  <a:sym typeface="Poppins"/>
                </a:rPr>
                <a:t>2017</a:t>
              </a:r>
              <a:endParaRPr sz="4000">
                <a:solidFill>
                  <a:srgbClr val="74808C"/>
                </a:solidFill>
                <a:latin typeface="Poppins"/>
                <a:ea typeface="Poppins"/>
                <a:cs typeface="Poppins"/>
                <a:sym typeface="Poppins"/>
              </a:endParaRPr>
            </a:p>
          </p:txBody>
        </p:sp>
      </p:grpSp>
      <p:grpSp>
        <p:nvGrpSpPr>
          <p:cNvPr id="399" name="Google Shape;399;p16"/>
          <p:cNvGrpSpPr/>
          <p:nvPr/>
        </p:nvGrpSpPr>
        <p:grpSpPr>
          <a:xfrm>
            <a:off x="18336000" y="2139276"/>
            <a:ext cx="6048000" cy="8002314"/>
            <a:chOff x="17244634" y="3072377"/>
            <a:chExt cx="6048000" cy="8002314"/>
          </a:xfrm>
        </p:grpSpPr>
        <p:pic>
          <p:nvPicPr>
            <p:cNvPr id="400" name="Google Shape;400;p16" descr="장치이(가) 표시된 사진&#10;&#10;자동 생성된 설명"/>
            <p:cNvPicPr preferRelativeResize="0"/>
            <p:nvPr/>
          </p:nvPicPr>
          <p:blipFill rotWithShape="1">
            <a:blip r:embed="rId6">
              <a:alphaModFix/>
            </a:blip>
            <a:srcRect/>
            <a:stretch/>
          </p:blipFill>
          <p:spPr>
            <a:xfrm>
              <a:off x="17244634" y="3072377"/>
              <a:ext cx="6048000" cy="8002314"/>
            </a:xfrm>
            <a:prstGeom prst="rect">
              <a:avLst/>
            </a:prstGeom>
            <a:noFill/>
            <a:ln>
              <a:noFill/>
            </a:ln>
          </p:spPr>
        </p:pic>
        <p:sp>
          <p:nvSpPr>
            <p:cNvPr id="401" name="Google Shape;401;p16"/>
            <p:cNvSpPr txBox="1"/>
            <p:nvPr/>
          </p:nvSpPr>
          <p:spPr>
            <a:xfrm>
              <a:off x="19515009" y="9671867"/>
              <a:ext cx="150725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74808C"/>
                  </a:solidFill>
                  <a:latin typeface="Poppins"/>
                  <a:ea typeface="Poppins"/>
                  <a:cs typeface="Poppins"/>
                  <a:sym typeface="Poppins"/>
                </a:rPr>
                <a:t>2018</a:t>
              </a:r>
              <a:endParaRPr sz="4000">
                <a:solidFill>
                  <a:srgbClr val="74808C"/>
                </a:solidFill>
                <a:latin typeface="Poppins"/>
                <a:ea typeface="Poppins"/>
                <a:cs typeface="Poppins"/>
                <a:sym typeface="Poppins"/>
              </a:endParaRPr>
            </a:p>
          </p:txBody>
        </p:sp>
      </p:grpSp>
      <p:sp>
        <p:nvSpPr>
          <p:cNvPr id="402" name="Google Shape;402;p16"/>
          <p:cNvSpPr txBox="1"/>
          <p:nvPr/>
        </p:nvSpPr>
        <p:spPr>
          <a:xfrm>
            <a:off x="0" y="10534409"/>
            <a:ext cx="2347971" cy="17081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a:solidFill>
                  <a:schemeClr val="dk2"/>
                </a:solidFill>
                <a:latin typeface="Poppins"/>
                <a:ea typeface="Poppins"/>
                <a:cs typeface="Poppins"/>
                <a:sym typeface="Poppins"/>
              </a:rPr>
              <a:t>만족 </a:t>
            </a:r>
            <a:endParaRPr sz="3500">
              <a:solidFill>
                <a:schemeClr val="dk2"/>
              </a:solidFill>
              <a:latin typeface="Poppins"/>
              <a:ea typeface="Poppins"/>
              <a:cs typeface="Poppins"/>
              <a:sym typeface="Poppins"/>
            </a:endParaRPr>
          </a:p>
          <a:p>
            <a:pPr marL="0" marR="0" lvl="0" indent="0" algn="ctr" rtl="0">
              <a:spcBef>
                <a:spcPts val="0"/>
              </a:spcBef>
              <a:spcAft>
                <a:spcPts val="0"/>
              </a:spcAft>
              <a:buNone/>
            </a:pPr>
            <a:r>
              <a:rPr lang="en-US" sz="3500">
                <a:solidFill>
                  <a:schemeClr val="dk2"/>
                </a:solidFill>
                <a:latin typeface="Poppins"/>
                <a:ea typeface="Poppins"/>
                <a:cs typeface="Poppins"/>
                <a:sym typeface="Poppins"/>
              </a:rPr>
              <a:t>&amp;</a:t>
            </a:r>
            <a:endParaRPr/>
          </a:p>
          <a:p>
            <a:pPr marL="0" marR="0" lvl="0" indent="0" algn="ctr" rtl="0">
              <a:spcBef>
                <a:spcPts val="0"/>
              </a:spcBef>
              <a:spcAft>
                <a:spcPts val="0"/>
              </a:spcAft>
              <a:buNone/>
            </a:pPr>
            <a:r>
              <a:rPr lang="en-US" sz="3500">
                <a:solidFill>
                  <a:schemeClr val="dk2"/>
                </a:solidFill>
                <a:latin typeface="Poppins"/>
                <a:ea typeface="Poppins"/>
                <a:cs typeface="Poppins"/>
                <a:sym typeface="Poppins"/>
              </a:rPr>
              <a:t> 매우 만족 </a:t>
            </a:r>
            <a:endParaRPr/>
          </a:p>
        </p:txBody>
      </p:sp>
      <p:sp>
        <p:nvSpPr>
          <p:cNvPr id="403" name="Google Shape;403;p16"/>
          <p:cNvSpPr txBox="1"/>
          <p:nvPr/>
        </p:nvSpPr>
        <p:spPr>
          <a:xfrm>
            <a:off x="2349278" y="10867807"/>
            <a:ext cx="162699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FF0000"/>
                </a:solidFill>
                <a:latin typeface="Poppins"/>
                <a:ea typeface="Poppins"/>
                <a:cs typeface="Poppins"/>
                <a:sym typeface="Poppins"/>
              </a:rPr>
              <a:t>58.8% </a:t>
            </a:r>
            <a:endParaRPr sz="4000">
              <a:solidFill>
                <a:srgbClr val="FF0000"/>
              </a:solidFill>
              <a:latin typeface="Poppins"/>
              <a:ea typeface="Poppins"/>
              <a:cs typeface="Poppins"/>
              <a:sym typeface="Poppins"/>
            </a:endParaRPr>
          </a:p>
        </p:txBody>
      </p:sp>
      <p:sp>
        <p:nvSpPr>
          <p:cNvPr id="404" name="Google Shape;404;p16"/>
          <p:cNvSpPr txBox="1"/>
          <p:nvPr/>
        </p:nvSpPr>
        <p:spPr>
          <a:xfrm>
            <a:off x="8261670" y="10867807"/>
            <a:ext cx="177831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FF0000"/>
                </a:solidFill>
                <a:latin typeface="Poppins"/>
                <a:ea typeface="Poppins"/>
                <a:cs typeface="Poppins"/>
                <a:sym typeface="Poppins"/>
              </a:rPr>
              <a:t> 81.2%</a:t>
            </a:r>
            <a:endParaRPr sz="4000">
              <a:solidFill>
                <a:srgbClr val="FF0000"/>
              </a:solidFill>
              <a:latin typeface="Poppins"/>
              <a:ea typeface="Poppins"/>
              <a:cs typeface="Poppins"/>
              <a:sym typeface="Poppins"/>
            </a:endParaRPr>
          </a:p>
        </p:txBody>
      </p:sp>
      <p:sp>
        <p:nvSpPr>
          <p:cNvPr id="405" name="Google Shape;405;p16"/>
          <p:cNvSpPr txBox="1"/>
          <p:nvPr/>
        </p:nvSpPr>
        <p:spPr>
          <a:xfrm>
            <a:off x="14272934" y="10868838"/>
            <a:ext cx="202352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FF0000"/>
                </a:solidFill>
                <a:latin typeface="Poppins"/>
                <a:ea typeface="Poppins"/>
                <a:cs typeface="Poppins"/>
                <a:sym typeface="Poppins"/>
              </a:rPr>
              <a:t>  92.8%</a:t>
            </a:r>
            <a:endParaRPr sz="4000">
              <a:solidFill>
                <a:srgbClr val="FF0000"/>
              </a:solidFill>
              <a:latin typeface="Poppins"/>
              <a:ea typeface="Poppins"/>
              <a:cs typeface="Poppins"/>
              <a:sym typeface="Poppins"/>
            </a:endParaRPr>
          </a:p>
        </p:txBody>
      </p:sp>
      <p:sp>
        <p:nvSpPr>
          <p:cNvPr id="406" name="Google Shape;406;p16"/>
          <p:cNvSpPr txBox="1"/>
          <p:nvPr/>
        </p:nvSpPr>
        <p:spPr>
          <a:xfrm>
            <a:off x="21097484" y="10687567"/>
            <a:ext cx="2566423"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FF0000"/>
                </a:solidFill>
                <a:latin typeface="Poppins"/>
                <a:ea typeface="Poppins"/>
                <a:cs typeface="Poppins"/>
                <a:sym typeface="Poppins"/>
              </a:rPr>
              <a:t>  </a:t>
            </a:r>
            <a:r>
              <a:rPr lang="en-US" sz="6600">
                <a:solidFill>
                  <a:srgbClr val="FF0000"/>
                </a:solidFill>
                <a:latin typeface="Poppins"/>
                <a:ea typeface="Poppins"/>
                <a:cs typeface="Poppins"/>
                <a:sym typeface="Poppins"/>
              </a:rPr>
              <a:t>100%</a:t>
            </a:r>
            <a:endParaRPr sz="6600">
              <a:solidFill>
                <a:srgbClr val="FF0000"/>
              </a:solidFill>
              <a:latin typeface="Poppins"/>
              <a:ea typeface="Poppins"/>
              <a:cs typeface="Poppins"/>
              <a:sym typeface="Poppins"/>
            </a:endParaRPr>
          </a:p>
        </p:txBody>
      </p:sp>
      <p:cxnSp>
        <p:nvCxnSpPr>
          <p:cNvPr id="407" name="Google Shape;407;p16"/>
          <p:cNvCxnSpPr>
            <a:stCxn id="403" idx="3"/>
            <a:endCxn id="404" idx="1"/>
          </p:cNvCxnSpPr>
          <p:nvPr/>
        </p:nvCxnSpPr>
        <p:spPr>
          <a:xfrm>
            <a:off x="3976272" y="11221750"/>
            <a:ext cx="4285500" cy="0"/>
          </a:xfrm>
          <a:prstGeom prst="straightConnector1">
            <a:avLst/>
          </a:prstGeom>
          <a:noFill/>
          <a:ln w="142875" cap="flat" cmpd="sng">
            <a:solidFill>
              <a:schemeClr val="accent4"/>
            </a:solidFill>
            <a:prstDash val="solid"/>
            <a:miter lim="800000"/>
            <a:headEnd type="none" w="sm" len="sm"/>
            <a:tailEnd type="triangle" w="med" len="med"/>
          </a:ln>
        </p:spPr>
      </p:cxnSp>
      <p:cxnSp>
        <p:nvCxnSpPr>
          <p:cNvPr id="408" name="Google Shape;408;p16"/>
          <p:cNvCxnSpPr>
            <a:stCxn id="404" idx="3"/>
            <a:endCxn id="405" idx="1"/>
          </p:cNvCxnSpPr>
          <p:nvPr/>
        </p:nvCxnSpPr>
        <p:spPr>
          <a:xfrm>
            <a:off x="10039981" y="11221750"/>
            <a:ext cx="4233000" cy="900"/>
          </a:xfrm>
          <a:prstGeom prst="straightConnector1">
            <a:avLst/>
          </a:prstGeom>
          <a:noFill/>
          <a:ln w="142875" cap="flat" cmpd="sng">
            <a:solidFill>
              <a:schemeClr val="accent4"/>
            </a:solidFill>
            <a:prstDash val="solid"/>
            <a:miter lim="800000"/>
            <a:headEnd type="none" w="sm" len="sm"/>
            <a:tailEnd type="triangle" w="med" len="med"/>
          </a:ln>
        </p:spPr>
      </p:cxnSp>
      <p:cxnSp>
        <p:nvCxnSpPr>
          <p:cNvPr id="409" name="Google Shape;409;p16"/>
          <p:cNvCxnSpPr>
            <a:stCxn id="405" idx="3"/>
            <a:endCxn id="406" idx="1"/>
          </p:cNvCxnSpPr>
          <p:nvPr/>
        </p:nvCxnSpPr>
        <p:spPr>
          <a:xfrm>
            <a:off x="16296456" y="11222781"/>
            <a:ext cx="4800900" cy="18900"/>
          </a:xfrm>
          <a:prstGeom prst="straightConnector1">
            <a:avLst/>
          </a:prstGeom>
          <a:noFill/>
          <a:ln w="142875" cap="flat" cmpd="sng">
            <a:solidFill>
              <a:schemeClr val="accent4"/>
            </a:solidFill>
            <a:prstDash val="solid"/>
            <a:miter lim="800000"/>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5"/>
          <p:cNvSpPr txBox="1"/>
          <p:nvPr/>
        </p:nvSpPr>
        <p:spPr>
          <a:xfrm>
            <a:off x="980394" y="976920"/>
            <a:ext cx="1818202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창업 지원사업에 참여하지 못한 이유</a:t>
            </a:r>
            <a:endParaRPr/>
          </a:p>
        </p:txBody>
      </p:sp>
      <p:sp>
        <p:nvSpPr>
          <p:cNvPr id="361" name="Google Shape;361;p15"/>
          <p:cNvSpPr txBox="1"/>
          <p:nvPr/>
        </p:nvSpPr>
        <p:spPr>
          <a:xfrm>
            <a:off x="71803" y="13194706"/>
            <a:ext cx="6048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74808C"/>
                </a:solidFill>
                <a:latin typeface="Poppins"/>
                <a:ea typeface="Poppins"/>
                <a:cs typeface="Poppins"/>
                <a:sym typeface="Poppins"/>
              </a:rPr>
              <a:t>출처: 국가통계포탈 :창업 지원사업 불참이유 설문 </a:t>
            </a:r>
            <a:endParaRPr/>
          </a:p>
        </p:txBody>
      </p:sp>
      <p:grpSp>
        <p:nvGrpSpPr>
          <p:cNvPr id="362" name="Google Shape;362;p15"/>
          <p:cNvGrpSpPr/>
          <p:nvPr/>
        </p:nvGrpSpPr>
        <p:grpSpPr>
          <a:xfrm>
            <a:off x="158260" y="2731247"/>
            <a:ext cx="6048000" cy="7913894"/>
            <a:chOff x="158260" y="2731247"/>
            <a:chExt cx="6048000" cy="7913894"/>
          </a:xfrm>
        </p:grpSpPr>
        <p:grpSp>
          <p:nvGrpSpPr>
            <p:cNvPr id="363" name="Google Shape;363;p15"/>
            <p:cNvGrpSpPr/>
            <p:nvPr/>
          </p:nvGrpSpPr>
          <p:grpSpPr>
            <a:xfrm>
              <a:off x="158260" y="2731247"/>
              <a:ext cx="6048000" cy="7913894"/>
              <a:chOff x="79130" y="1365623"/>
              <a:chExt cx="3024000" cy="3956947"/>
            </a:xfrm>
          </p:grpSpPr>
          <p:pic>
            <p:nvPicPr>
              <p:cNvPr id="364" name="Google Shape;364;p15" descr="장치이(가) 표시된 사진&#10;&#10;자동 생성된 설명"/>
              <p:cNvPicPr preferRelativeResize="0"/>
              <p:nvPr/>
            </p:nvPicPr>
            <p:blipFill rotWithShape="1">
              <a:blip r:embed="rId3">
                <a:alphaModFix/>
              </a:blip>
              <a:srcRect/>
              <a:stretch/>
            </p:blipFill>
            <p:spPr>
              <a:xfrm>
                <a:off x="79130" y="1365623"/>
                <a:ext cx="3024000" cy="3956947"/>
              </a:xfrm>
              <a:prstGeom prst="rect">
                <a:avLst/>
              </a:prstGeom>
              <a:noFill/>
              <a:ln>
                <a:noFill/>
              </a:ln>
            </p:spPr>
          </p:pic>
          <p:sp>
            <p:nvSpPr>
              <p:cNvPr id="365" name="Google Shape;365;p15"/>
              <p:cNvSpPr txBox="1"/>
              <p:nvPr/>
            </p:nvSpPr>
            <p:spPr>
              <a:xfrm>
                <a:off x="1200778" y="4720991"/>
                <a:ext cx="834014"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74808C"/>
                    </a:solidFill>
                    <a:latin typeface="Poppins"/>
                    <a:ea typeface="Poppins"/>
                    <a:cs typeface="Poppins"/>
                    <a:sym typeface="Poppins"/>
                  </a:rPr>
                  <a:t>2015</a:t>
                </a:r>
                <a:endParaRPr sz="4000">
                  <a:solidFill>
                    <a:srgbClr val="74808C"/>
                  </a:solidFill>
                  <a:latin typeface="Poppins"/>
                  <a:ea typeface="Poppins"/>
                  <a:cs typeface="Poppins"/>
                  <a:sym typeface="Poppins"/>
                </a:endParaRPr>
              </a:p>
            </p:txBody>
          </p:sp>
        </p:grpSp>
        <p:sp>
          <p:nvSpPr>
            <p:cNvPr id="366" name="Google Shape;366;p15"/>
            <p:cNvSpPr/>
            <p:nvPr/>
          </p:nvSpPr>
          <p:spPr>
            <a:xfrm>
              <a:off x="611693" y="8408588"/>
              <a:ext cx="2672862" cy="738664"/>
            </a:xfrm>
            <a:prstGeom prst="rect">
              <a:avLst/>
            </a:prstGeom>
            <a:noFill/>
            <a:ln w="539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dk1"/>
                </a:solidFill>
                <a:latin typeface="Poppins"/>
                <a:ea typeface="Poppins"/>
                <a:cs typeface="Poppins"/>
                <a:sym typeface="Poppins"/>
              </a:endParaRPr>
            </a:p>
          </p:txBody>
        </p:sp>
      </p:grpSp>
      <p:sp>
        <p:nvSpPr>
          <p:cNvPr id="367" name="Google Shape;367;p15"/>
          <p:cNvSpPr txBox="1"/>
          <p:nvPr/>
        </p:nvSpPr>
        <p:spPr>
          <a:xfrm>
            <a:off x="2348246" y="10532309"/>
            <a:ext cx="166802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FF0000"/>
                </a:solidFill>
                <a:latin typeface="Poppins"/>
                <a:ea typeface="Poppins"/>
                <a:cs typeface="Poppins"/>
                <a:sym typeface="Poppins"/>
              </a:rPr>
              <a:t>70.2%</a:t>
            </a:r>
            <a:endParaRPr sz="4000">
              <a:solidFill>
                <a:srgbClr val="FF0000"/>
              </a:solidFill>
              <a:latin typeface="Poppins"/>
              <a:ea typeface="Poppins"/>
              <a:cs typeface="Poppins"/>
              <a:sym typeface="Poppins"/>
            </a:endParaRPr>
          </a:p>
        </p:txBody>
      </p:sp>
      <p:sp>
        <p:nvSpPr>
          <p:cNvPr id="368" name="Google Shape;368;p15"/>
          <p:cNvSpPr txBox="1"/>
          <p:nvPr/>
        </p:nvSpPr>
        <p:spPr>
          <a:xfrm>
            <a:off x="8517814" y="10532309"/>
            <a:ext cx="166802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FF0000"/>
                </a:solidFill>
                <a:latin typeface="Poppins"/>
                <a:ea typeface="Poppins"/>
                <a:cs typeface="Poppins"/>
                <a:sym typeface="Poppins"/>
              </a:rPr>
              <a:t>78.4%</a:t>
            </a:r>
            <a:endParaRPr sz="4000">
              <a:solidFill>
                <a:srgbClr val="FF0000"/>
              </a:solidFill>
              <a:latin typeface="Poppins"/>
              <a:ea typeface="Poppins"/>
              <a:cs typeface="Poppins"/>
              <a:sym typeface="Poppins"/>
            </a:endParaRPr>
          </a:p>
        </p:txBody>
      </p:sp>
      <p:sp>
        <p:nvSpPr>
          <p:cNvPr id="369" name="Google Shape;369;p15"/>
          <p:cNvSpPr txBox="1"/>
          <p:nvPr/>
        </p:nvSpPr>
        <p:spPr>
          <a:xfrm>
            <a:off x="14589455" y="10532309"/>
            <a:ext cx="166802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FF0000"/>
                </a:solidFill>
                <a:latin typeface="Poppins"/>
                <a:ea typeface="Poppins"/>
                <a:cs typeface="Poppins"/>
                <a:sym typeface="Poppins"/>
              </a:rPr>
              <a:t>73.3%</a:t>
            </a:r>
            <a:endParaRPr sz="4000">
              <a:solidFill>
                <a:srgbClr val="FF0000"/>
              </a:solidFill>
              <a:latin typeface="Poppins"/>
              <a:ea typeface="Poppins"/>
              <a:cs typeface="Poppins"/>
              <a:sym typeface="Poppins"/>
            </a:endParaRPr>
          </a:p>
        </p:txBody>
      </p:sp>
      <p:sp>
        <p:nvSpPr>
          <p:cNvPr id="370" name="Google Shape;370;p15"/>
          <p:cNvSpPr txBox="1"/>
          <p:nvPr/>
        </p:nvSpPr>
        <p:spPr>
          <a:xfrm>
            <a:off x="20975413" y="10500210"/>
            <a:ext cx="166802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FF0000"/>
                </a:solidFill>
                <a:latin typeface="Poppins"/>
                <a:ea typeface="Poppins"/>
                <a:cs typeface="Poppins"/>
                <a:sym typeface="Poppins"/>
              </a:rPr>
              <a:t>86.7%</a:t>
            </a:r>
            <a:endParaRPr sz="4000">
              <a:solidFill>
                <a:srgbClr val="FF0000"/>
              </a:solidFill>
              <a:latin typeface="Poppins"/>
              <a:ea typeface="Poppins"/>
              <a:cs typeface="Poppins"/>
              <a:sym typeface="Poppins"/>
            </a:endParaRPr>
          </a:p>
        </p:txBody>
      </p:sp>
      <p:cxnSp>
        <p:nvCxnSpPr>
          <p:cNvPr id="371" name="Google Shape;371;p15"/>
          <p:cNvCxnSpPr>
            <a:stCxn id="367" idx="3"/>
            <a:endCxn id="368" idx="1"/>
          </p:cNvCxnSpPr>
          <p:nvPr/>
        </p:nvCxnSpPr>
        <p:spPr>
          <a:xfrm>
            <a:off x="4016274" y="10886252"/>
            <a:ext cx="4501500" cy="0"/>
          </a:xfrm>
          <a:prstGeom prst="straightConnector1">
            <a:avLst/>
          </a:prstGeom>
          <a:noFill/>
          <a:ln w="142875" cap="flat" cmpd="sng">
            <a:solidFill>
              <a:schemeClr val="accent4"/>
            </a:solidFill>
            <a:prstDash val="solid"/>
            <a:miter lim="800000"/>
            <a:headEnd type="none" w="sm" len="sm"/>
            <a:tailEnd type="triangle" w="med" len="med"/>
          </a:ln>
        </p:spPr>
      </p:cxnSp>
      <p:cxnSp>
        <p:nvCxnSpPr>
          <p:cNvPr id="372" name="Google Shape;372;p15"/>
          <p:cNvCxnSpPr>
            <a:stCxn id="368" idx="3"/>
            <a:endCxn id="369" idx="1"/>
          </p:cNvCxnSpPr>
          <p:nvPr/>
        </p:nvCxnSpPr>
        <p:spPr>
          <a:xfrm>
            <a:off x="10185842" y="10886252"/>
            <a:ext cx="4403700" cy="0"/>
          </a:xfrm>
          <a:prstGeom prst="straightConnector1">
            <a:avLst/>
          </a:prstGeom>
          <a:noFill/>
          <a:ln w="142875" cap="flat" cmpd="sng">
            <a:solidFill>
              <a:schemeClr val="accent4"/>
            </a:solidFill>
            <a:prstDash val="solid"/>
            <a:miter lim="800000"/>
            <a:headEnd type="none" w="sm" len="sm"/>
            <a:tailEnd type="triangle" w="med" len="med"/>
          </a:ln>
        </p:spPr>
      </p:cxnSp>
      <p:cxnSp>
        <p:nvCxnSpPr>
          <p:cNvPr id="373" name="Google Shape;373;p15"/>
          <p:cNvCxnSpPr>
            <a:stCxn id="369" idx="3"/>
            <a:endCxn id="370" idx="1"/>
          </p:cNvCxnSpPr>
          <p:nvPr/>
        </p:nvCxnSpPr>
        <p:spPr>
          <a:xfrm rot="10800000" flipH="1">
            <a:off x="16257483" y="10854152"/>
            <a:ext cx="4717800" cy="32100"/>
          </a:xfrm>
          <a:prstGeom prst="straightConnector1">
            <a:avLst/>
          </a:prstGeom>
          <a:noFill/>
          <a:ln w="142875" cap="flat" cmpd="sng">
            <a:solidFill>
              <a:schemeClr val="accent4"/>
            </a:solidFill>
            <a:prstDash val="solid"/>
            <a:miter lim="800000"/>
            <a:headEnd type="none" w="sm" len="sm"/>
            <a:tailEnd type="triangle" w="med" len="med"/>
          </a:ln>
        </p:spPr>
      </p:cxnSp>
      <p:pic>
        <p:nvPicPr>
          <p:cNvPr id="374" name="Google Shape;374;p15" descr="장치이(가) 표시된 사진&#10;&#10;자동 생성된 설명"/>
          <p:cNvPicPr preferRelativeResize="0"/>
          <p:nvPr/>
        </p:nvPicPr>
        <p:blipFill rotWithShape="1">
          <a:blip r:embed="rId4">
            <a:alphaModFix/>
          </a:blip>
          <a:srcRect/>
          <a:stretch/>
        </p:blipFill>
        <p:spPr>
          <a:xfrm>
            <a:off x="6286098" y="2524981"/>
            <a:ext cx="6048000" cy="7913894"/>
          </a:xfrm>
          <a:prstGeom prst="rect">
            <a:avLst/>
          </a:prstGeom>
          <a:noFill/>
          <a:ln>
            <a:noFill/>
          </a:ln>
        </p:spPr>
      </p:pic>
      <p:sp>
        <p:nvSpPr>
          <p:cNvPr id="375" name="Google Shape;375;p15"/>
          <p:cNvSpPr txBox="1"/>
          <p:nvPr/>
        </p:nvSpPr>
        <p:spPr>
          <a:xfrm>
            <a:off x="8517814" y="9326827"/>
            <a:ext cx="158456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74808C"/>
                </a:solidFill>
                <a:latin typeface="Poppins"/>
                <a:ea typeface="Poppins"/>
                <a:cs typeface="Poppins"/>
                <a:sym typeface="Poppins"/>
              </a:rPr>
              <a:t>2016</a:t>
            </a:r>
            <a:endParaRPr sz="4000">
              <a:solidFill>
                <a:srgbClr val="74808C"/>
              </a:solidFill>
              <a:latin typeface="Poppins"/>
              <a:ea typeface="Poppins"/>
              <a:cs typeface="Poppins"/>
              <a:sym typeface="Poppins"/>
            </a:endParaRPr>
          </a:p>
        </p:txBody>
      </p:sp>
      <p:sp>
        <p:nvSpPr>
          <p:cNvPr id="376" name="Google Shape;376;p15"/>
          <p:cNvSpPr/>
          <p:nvPr/>
        </p:nvSpPr>
        <p:spPr>
          <a:xfrm>
            <a:off x="6750834" y="8445139"/>
            <a:ext cx="2456970" cy="672248"/>
          </a:xfrm>
          <a:prstGeom prst="rect">
            <a:avLst/>
          </a:prstGeom>
          <a:noFill/>
          <a:ln w="539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dk1"/>
              </a:solidFill>
              <a:latin typeface="Poppins"/>
              <a:ea typeface="Poppins"/>
              <a:cs typeface="Poppins"/>
              <a:sym typeface="Poppins"/>
            </a:endParaRPr>
          </a:p>
        </p:txBody>
      </p:sp>
      <p:grpSp>
        <p:nvGrpSpPr>
          <p:cNvPr id="377" name="Google Shape;377;p15"/>
          <p:cNvGrpSpPr/>
          <p:nvPr/>
        </p:nvGrpSpPr>
        <p:grpSpPr>
          <a:xfrm>
            <a:off x="12257825" y="2586318"/>
            <a:ext cx="6110260" cy="7913892"/>
            <a:chOff x="6096000" y="1309208"/>
            <a:chExt cx="3055130" cy="3956946"/>
          </a:xfrm>
        </p:grpSpPr>
        <p:pic>
          <p:nvPicPr>
            <p:cNvPr id="378" name="Google Shape;378;p15" descr="장치이(가) 표시된 사진&#10;&#10;자동 생성된 설명"/>
            <p:cNvPicPr preferRelativeResize="0"/>
            <p:nvPr/>
          </p:nvPicPr>
          <p:blipFill rotWithShape="1">
            <a:blip r:embed="rId5">
              <a:alphaModFix/>
            </a:blip>
            <a:srcRect/>
            <a:stretch/>
          </p:blipFill>
          <p:spPr>
            <a:xfrm>
              <a:off x="6127130" y="1309208"/>
              <a:ext cx="3024000" cy="3956946"/>
            </a:xfrm>
            <a:prstGeom prst="rect">
              <a:avLst/>
            </a:prstGeom>
            <a:noFill/>
            <a:ln>
              <a:noFill/>
            </a:ln>
          </p:spPr>
        </p:pic>
        <p:sp>
          <p:nvSpPr>
            <p:cNvPr id="379" name="Google Shape;379;p15"/>
            <p:cNvSpPr txBox="1"/>
            <p:nvPr/>
          </p:nvSpPr>
          <p:spPr>
            <a:xfrm>
              <a:off x="7258477" y="4664576"/>
              <a:ext cx="834014"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74808C"/>
                  </a:solidFill>
                  <a:latin typeface="Poppins"/>
                  <a:ea typeface="Poppins"/>
                  <a:cs typeface="Poppins"/>
                  <a:sym typeface="Poppins"/>
                </a:rPr>
                <a:t>2017</a:t>
              </a:r>
              <a:endParaRPr sz="4000">
                <a:solidFill>
                  <a:srgbClr val="74808C"/>
                </a:solidFill>
                <a:latin typeface="Poppins"/>
                <a:ea typeface="Poppins"/>
                <a:cs typeface="Poppins"/>
                <a:sym typeface="Poppins"/>
              </a:endParaRPr>
            </a:p>
          </p:txBody>
        </p:sp>
        <p:sp>
          <p:nvSpPr>
            <p:cNvPr id="380" name="Google Shape;380;p15"/>
            <p:cNvSpPr/>
            <p:nvPr/>
          </p:nvSpPr>
          <p:spPr>
            <a:xfrm>
              <a:off x="6096000" y="3925912"/>
              <a:ext cx="1336431" cy="369332"/>
            </a:xfrm>
            <a:prstGeom prst="rect">
              <a:avLst/>
            </a:prstGeom>
            <a:noFill/>
            <a:ln w="539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dk1"/>
                </a:solidFill>
                <a:latin typeface="Poppins"/>
                <a:ea typeface="Poppins"/>
                <a:cs typeface="Poppins"/>
                <a:sym typeface="Poppins"/>
              </a:endParaRPr>
            </a:p>
          </p:txBody>
        </p:sp>
      </p:grpSp>
      <p:pic>
        <p:nvPicPr>
          <p:cNvPr id="381" name="Google Shape;381;p15" descr="장치이(가) 표시된 사진&#10;&#10;자동 생성된 설명"/>
          <p:cNvPicPr preferRelativeResize="0"/>
          <p:nvPr/>
        </p:nvPicPr>
        <p:blipFill rotWithShape="1">
          <a:blip r:embed="rId6">
            <a:alphaModFix/>
          </a:blip>
          <a:srcRect/>
          <a:stretch/>
        </p:blipFill>
        <p:spPr>
          <a:xfrm>
            <a:off x="18270598" y="2554219"/>
            <a:ext cx="6097062" cy="7978090"/>
          </a:xfrm>
          <a:prstGeom prst="rect">
            <a:avLst/>
          </a:prstGeom>
          <a:noFill/>
          <a:ln>
            <a:noFill/>
          </a:ln>
        </p:spPr>
      </p:pic>
      <p:sp>
        <p:nvSpPr>
          <p:cNvPr id="382" name="Google Shape;382;p15"/>
          <p:cNvSpPr txBox="1"/>
          <p:nvPr/>
        </p:nvSpPr>
        <p:spPr>
          <a:xfrm>
            <a:off x="20557706" y="9328139"/>
            <a:ext cx="152986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rgbClr val="74808C"/>
                </a:solidFill>
                <a:latin typeface="Poppins"/>
                <a:ea typeface="Poppins"/>
                <a:cs typeface="Poppins"/>
                <a:sym typeface="Poppins"/>
              </a:rPr>
              <a:t>2018</a:t>
            </a:r>
            <a:endParaRPr sz="4000">
              <a:solidFill>
                <a:srgbClr val="74808C"/>
              </a:solidFill>
              <a:latin typeface="Poppins"/>
              <a:ea typeface="Poppins"/>
              <a:cs typeface="Poppins"/>
              <a:sym typeface="Poppins"/>
            </a:endParaRPr>
          </a:p>
        </p:txBody>
      </p:sp>
      <p:sp>
        <p:nvSpPr>
          <p:cNvPr id="383" name="Google Shape;383;p15"/>
          <p:cNvSpPr/>
          <p:nvPr/>
        </p:nvSpPr>
        <p:spPr>
          <a:xfrm>
            <a:off x="19061725" y="8408589"/>
            <a:ext cx="2497014" cy="680202"/>
          </a:xfrm>
          <a:prstGeom prst="rect">
            <a:avLst/>
          </a:prstGeom>
          <a:noFill/>
          <a:ln w="539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a:solidFill>
                <a:schemeClr val="dk1"/>
              </a:solidFill>
              <a:latin typeface="Poppins"/>
              <a:ea typeface="Poppins"/>
              <a:cs typeface="Poppins"/>
              <a:sym typeface="Poppins"/>
            </a:endParaRPr>
          </a:p>
        </p:txBody>
      </p:sp>
      <p:sp>
        <p:nvSpPr>
          <p:cNvPr id="2" name="TextBox 1">
            <a:extLst>
              <a:ext uri="{FF2B5EF4-FFF2-40B4-BE49-F238E27FC236}">
                <a16:creationId xmlns:a16="http://schemas.microsoft.com/office/drawing/2014/main" id="{C6789A31-4DBE-4BCD-9096-FE294AB7CB2F}"/>
              </a:ext>
            </a:extLst>
          </p:cNvPr>
          <p:cNvSpPr txBox="1"/>
          <p:nvPr/>
        </p:nvSpPr>
        <p:spPr>
          <a:xfrm>
            <a:off x="19162414" y="976920"/>
            <a:ext cx="5063326" cy="2554545"/>
          </a:xfrm>
          <a:prstGeom prst="rect">
            <a:avLst/>
          </a:prstGeom>
          <a:noFill/>
        </p:spPr>
        <p:txBody>
          <a:bodyPr wrap="square" rtlCol="0">
            <a:spAutoFit/>
          </a:bodyPr>
          <a:lstStyle/>
          <a:p>
            <a:r>
              <a:rPr lang="ko-KR" altLang="en-US" sz="8000" dirty="0">
                <a:solidFill>
                  <a:srgbClr val="00B050"/>
                </a:solidFill>
              </a:rPr>
              <a:t>박스 다시 쓰기</a:t>
            </a:r>
            <a:r>
              <a:rPr lang="ko-KR" altLang="en-US" sz="4000" dirty="0">
                <a:solidFill>
                  <a:srgbClr val="FF0000"/>
                </a:solidFill>
              </a:rPr>
              <a:t> </a:t>
            </a:r>
          </a:p>
        </p:txBody>
      </p:sp>
      <p:sp>
        <p:nvSpPr>
          <p:cNvPr id="3" name="TextBox 2">
            <a:extLst>
              <a:ext uri="{FF2B5EF4-FFF2-40B4-BE49-F238E27FC236}">
                <a16:creationId xmlns:a16="http://schemas.microsoft.com/office/drawing/2014/main" id="{87CE0267-C4F1-44FB-B771-AA1593929DC3}"/>
              </a:ext>
            </a:extLst>
          </p:cNvPr>
          <p:cNvSpPr txBox="1"/>
          <p:nvPr/>
        </p:nvSpPr>
        <p:spPr>
          <a:xfrm>
            <a:off x="158260" y="10149869"/>
            <a:ext cx="2133795" cy="1631216"/>
          </a:xfrm>
          <a:prstGeom prst="rect">
            <a:avLst/>
          </a:prstGeom>
          <a:noFill/>
        </p:spPr>
        <p:txBody>
          <a:bodyPr wrap="square" rtlCol="0">
            <a:spAutoFit/>
          </a:bodyPr>
          <a:lstStyle/>
          <a:p>
            <a:r>
              <a:rPr lang="ko-KR" altLang="en-US" sz="5000" dirty="0">
                <a:solidFill>
                  <a:schemeClr val="accent4"/>
                </a:solidFill>
              </a:rPr>
              <a:t>인식불가</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g7bbd4f2f8f_0_182" descr="장치이(가) 표시된 사진&#10;&#10;자동 생성된 설명"/>
          <p:cNvPicPr preferRelativeResize="0"/>
          <p:nvPr/>
        </p:nvPicPr>
        <p:blipFill rotWithShape="1">
          <a:blip r:embed="rId3">
            <a:alphaModFix/>
          </a:blip>
          <a:srcRect/>
          <a:stretch/>
        </p:blipFill>
        <p:spPr>
          <a:xfrm>
            <a:off x="0" y="1863654"/>
            <a:ext cx="8898902" cy="9988689"/>
          </a:xfrm>
          <a:prstGeom prst="rect">
            <a:avLst/>
          </a:prstGeom>
          <a:noFill/>
          <a:ln w="9525" cap="flat" cmpd="sng">
            <a:noFill/>
            <a:prstDash val="solid"/>
            <a:round/>
            <a:headEnd type="none" w="sm" len="sm"/>
            <a:tailEnd type="none" w="sm" len="sm"/>
          </a:ln>
        </p:spPr>
      </p:pic>
      <p:sp>
        <p:nvSpPr>
          <p:cNvPr id="415" name="Google Shape;415;g7bbd4f2f8f_0_182"/>
          <p:cNvSpPr txBox="1"/>
          <p:nvPr/>
        </p:nvSpPr>
        <p:spPr>
          <a:xfrm>
            <a:off x="0" y="13208169"/>
            <a:ext cx="8616000" cy="507600"/>
          </a:xfrm>
          <a:prstGeom prst="rect">
            <a:avLst/>
          </a:prstGeom>
          <a:noFill/>
          <a:ln>
            <a:noFill/>
          </a:ln>
        </p:spPr>
        <p:txBody>
          <a:bodyPr spcFirstLastPara="1" wrap="square" lIns="182850" tIns="91400" rIns="182850" bIns="91400" anchor="t" anchorCtr="0">
            <a:noAutofit/>
          </a:bodyPr>
          <a:lstStyle/>
          <a:p>
            <a:pPr marL="0" marR="0" lvl="0" indent="0" algn="l" rtl="0">
              <a:spcBef>
                <a:spcPts val="0"/>
              </a:spcBef>
              <a:spcAft>
                <a:spcPts val="0"/>
              </a:spcAft>
              <a:buNone/>
            </a:pPr>
            <a:r>
              <a:rPr lang="en-US" sz="2100" b="0" i="0" u="none" strike="noStrike" cap="none">
                <a:solidFill>
                  <a:schemeClr val="dk1"/>
                </a:solidFill>
                <a:latin typeface="Malgun Gothic"/>
                <a:ea typeface="Malgun Gothic"/>
                <a:cs typeface="Malgun Gothic"/>
                <a:sym typeface="Malgun Gothic"/>
              </a:rPr>
              <a:t>출처: 제주특별자치도 청년정책기본계획 및' 19년 시행계획(최종)</a:t>
            </a:r>
            <a:endParaRPr sz="2100">
              <a:solidFill>
                <a:schemeClr val="dk1"/>
              </a:solidFill>
              <a:latin typeface="Malgun Gothic"/>
              <a:ea typeface="Malgun Gothic"/>
              <a:cs typeface="Malgun Gothic"/>
              <a:sym typeface="Malgun Gothic"/>
            </a:endParaRPr>
          </a:p>
        </p:txBody>
      </p:sp>
      <p:graphicFrame>
        <p:nvGraphicFramePr>
          <p:cNvPr id="416" name="Google Shape;416;g7bbd4f2f8f_0_182"/>
          <p:cNvGraphicFramePr/>
          <p:nvPr/>
        </p:nvGraphicFramePr>
        <p:xfrm>
          <a:off x="8616002" y="1497291"/>
          <a:ext cx="15355900" cy="11504200"/>
        </p:xfrm>
        <a:graphic>
          <a:graphicData uri="http://schemas.openxmlformats.org/drawingml/2006/table">
            <a:tbl>
              <a:tblPr>
                <a:noFill/>
                <a:tableStyleId>{602C6F92-B006-40B9-8F62-BA82FE3A89F1}</a:tableStyleId>
              </a:tblPr>
              <a:tblGrid>
                <a:gridCol w="6788950">
                  <a:extLst>
                    <a:ext uri="{9D8B030D-6E8A-4147-A177-3AD203B41FA5}">
                      <a16:colId xmlns:a16="http://schemas.microsoft.com/office/drawing/2014/main" val="20000"/>
                    </a:ext>
                  </a:extLst>
                </a:gridCol>
                <a:gridCol w="1427825">
                  <a:extLst>
                    <a:ext uri="{9D8B030D-6E8A-4147-A177-3AD203B41FA5}">
                      <a16:colId xmlns:a16="http://schemas.microsoft.com/office/drawing/2014/main" val="20001"/>
                    </a:ext>
                  </a:extLst>
                </a:gridCol>
                <a:gridCol w="1427825">
                  <a:extLst>
                    <a:ext uri="{9D8B030D-6E8A-4147-A177-3AD203B41FA5}">
                      <a16:colId xmlns:a16="http://schemas.microsoft.com/office/drawing/2014/main" val="20002"/>
                    </a:ext>
                  </a:extLst>
                </a:gridCol>
                <a:gridCol w="1427825">
                  <a:extLst>
                    <a:ext uri="{9D8B030D-6E8A-4147-A177-3AD203B41FA5}">
                      <a16:colId xmlns:a16="http://schemas.microsoft.com/office/drawing/2014/main" val="20003"/>
                    </a:ext>
                  </a:extLst>
                </a:gridCol>
                <a:gridCol w="1427825">
                  <a:extLst>
                    <a:ext uri="{9D8B030D-6E8A-4147-A177-3AD203B41FA5}">
                      <a16:colId xmlns:a16="http://schemas.microsoft.com/office/drawing/2014/main" val="20004"/>
                    </a:ext>
                  </a:extLst>
                </a:gridCol>
                <a:gridCol w="1427825">
                  <a:extLst>
                    <a:ext uri="{9D8B030D-6E8A-4147-A177-3AD203B41FA5}">
                      <a16:colId xmlns:a16="http://schemas.microsoft.com/office/drawing/2014/main" val="20005"/>
                    </a:ext>
                  </a:extLst>
                </a:gridCol>
                <a:gridCol w="1427825">
                  <a:extLst>
                    <a:ext uri="{9D8B030D-6E8A-4147-A177-3AD203B41FA5}">
                      <a16:colId xmlns:a16="http://schemas.microsoft.com/office/drawing/2014/main" val="20006"/>
                    </a:ext>
                  </a:extLst>
                </a:gridCol>
              </a:tblGrid>
              <a:tr h="849100">
                <a:tc>
                  <a:txBody>
                    <a:bodyPr/>
                    <a:lstStyle/>
                    <a:p>
                      <a:pPr marL="0" marR="0" lvl="0" indent="0" algn="ctr" rtl="0">
                        <a:spcBef>
                          <a:spcPts val="0"/>
                        </a:spcBef>
                        <a:spcAft>
                          <a:spcPts val="0"/>
                        </a:spcAft>
                        <a:buNone/>
                      </a:pPr>
                      <a:r>
                        <a:rPr lang="en-US" sz="3000" b="1" i="0" u="none" strike="noStrike" cap="none">
                          <a:solidFill>
                            <a:srgbClr val="000000"/>
                          </a:solidFill>
                          <a:latin typeface="Malgun Gothic"/>
                          <a:ea typeface="Malgun Gothic"/>
                          <a:cs typeface="Malgun Gothic"/>
                          <a:sym typeface="Malgun Gothic"/>
                        </a:rPr>
                        <a:t>정책과제 </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1" i="0" u="none" strike="noStrike" cap="none">
                          <a:solidFill>
                            <a:srgbClr val="000000"/>
                          </a:solidFill>
                          <a:latin typeface="Malgun Gothic"/>
                          <a:ea typeface="Malgun Gothic"/>
                          <a:cs typeface="Malgun Gothic"/>
                          <a:sym typeface="Malgun Gothic"/>
                        </a:rPr>
                        <a:t>계</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1" i="0" u="none" strike="noStrike" cap="none">
                          <a:solidFill>
                            <a:srgbClr val="000000"/>
                          </a:solidFill>
                          <a:latin typeface="Malgun Gothic"/>
                          <a:ea typeface="Malgun Gothic"/>
                          <a:cs typeface="Malgun Gothic"/>
                          <a:sym typeface="Malgun Gothic"/>
                        </a:rPr>
                        <a:t>2018</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3000" b="1" i="0" u="none" strike="noStrike" cap="none">
                          <a:solidFill>
                            <a:srgbClr val="000000"/>
                          </a:solidFill>
                          <a:latin typeface="Malgun Gothic"/>
                          <a:ea typeface="Malgun Gothic"/>
                          <a:cs typeface="Malgun Gothic"/>
                          <a:sym typeface="Malgun Gothic"/>
                        </a:rPr>
                        <a:t>2019</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3000" b="1" i="0" u="none" strike="noStrike" cap="none">
                          <a:solidFill>
                            <a:srgbClr val="000000"/>
                          </a:solidFill>
                          <a:latin typeface="Malgun Gothic"/>
                          <a:ea typeface="Malgun Gothic"/>
                          <a:cs typeface="Malgun Gothic"/>
                          <a:sym typeface="Malgun Gothic"/>
                        </a:rPr>
                        <a:t>2020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3000" b="1" i="0" u="none" strike="noStrike" cap="none">
                          <a:solidFill>
                            <a:srgbClr val="000000"/>
                          </a:solidFill>
                          <a:latin typeface="Malgun Gothic"/>
                          <a:ea typeface="Malgun Gothic"/>
                          <a:cs typeface="Malgun Gothic"/>
                          <a:sym typeface="Malgun Gothic"/>
                        </a:rPr>
                        <a:t>2021</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3000" b="1" i="0" u="none" strike="noStrike" cap="none">
                          <a:solidFill>
                            <a:srgbClr val="000000"/>
                          </a:solidFill>
                          <a:latin typeface="Malgun Gothic"/>
                          <a:ea typeface="Malgun Gothic"/>
                          <a:cs typeface="Malgun Gothic"/>
                          <a:sym typeface="Malgun Gothic"/>
                        </a:rPr>
                        <a:t>2022</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863450">
                <a:tc>
                  <a:txBody>
                    <a:bodyPr/>
                    <a:lstStyle/>
                    <a:p>
                      <a:pPr marL="0" marR="0" lvl="0" indent="0" algn="ctr" rtl="0">
                        <a:spcBef>
                          <a:spcPts val="0"/>
                        </a:spcBef>
                        <a:spcAft>
                          <a:spcPts val="0"/>
                        </a:spcAft>
                        <a:buNone/>
                      </a:pPr>
                      <a:r>
                        <a:rPr lang="en-US" sz="3000" b="0" i="0" u="none" strike="noStrike" cap="none" dirty="0" err="1">
                          <a:solidFill>
                            <a:srgbClr val="000000"/>
                          </a:solidFill>
                          <a:latin typeface="Malgun Gothic"/>
                          <a:ea typeface="Malgun Gothic"/>
                          <a:cs typeface="Malgun Gothic"/>
                          <a:sym typeface="Malgun Gothic"/>
                        </a:rPr>
                        <a:t>제주청년</a:t>
                      </a:r>
                      <a:r>
                        <a:rPr lang="en-US" sz="3000" b="0" i="0" u="none" strike="noStrike" cap="none" dirty="0">
                          <a:solidFill>
                            <a:srgbClr val="000000"/>
                          </a:solidFill>
                          <a:latin typeface="Malgun Gothic"/>
                          <a:ea typeface="Malgun Gothic"/>
                          <a:cs typeface="Malgun Gothic"/>
                          <a:sym typeface="Malgun Gothic"/>
                        </a:rPr>
                        <a:t> </a:t>
                      </a:r>
                      <a:r>
                        <a:rPr lang="en-US" sz="3000" b="0" i="0" u="none" strike="noStrike" cap="none" dirty="0" err="1">
                          <a:solidFill>
                            <a:srgbClr val="000000"/>
                          </a:solidFill>
                          <a:latin typeface="Malgun Gothic"/>
                          <a:ea typeface="Malgun Gothic"/>
                          <a:cs typeface="Malgun Gothic"/>
                          <a:sym typeface="Malgun Gothic"/>
                        </a:rPr>
                        <a:t>뉴딜</a:t>
                      </a:r>
                      <a:r>
                        <a:rPr lang="en-US" sz="3000" b="0" i="0" u="none" strike="noStrike" cap="none" dirty="0">
                          <a:solidFill>
                            <a:srgbClr val="000000"/>
                          </a:solidFill>
                          <a:latin typeface="Malgun Gothic"/>
                          <a:ea typeface="Malgun Gothic"/>
                          <a:cs typeface="Malgun Gothic"/>
                          <a:sym typeface="Malgun Gothic"/>
                        </a:rPr>
                        <a:t> </a:t>
                      </a:r>
                      <a:r>
                        <a:rPr lang="en-US" sz="3000" b="0" i="0" u="none" strike="noStrike" cap="none" dirty="0" err="1">
                          <a:solidFill>
                            <a:srgbClr val="000000"/>
                          </a:solidFill>
                          <a:latin typeface="Malgun Gothic"/>
                          <a:ea typeface="Malgun Gothic"/>
                          <a:cs typeface="Malgun Gothic"/>
                          <a:sym typeface="Malgun Gothic"/>
                        </a:rPr>
                        <a:t>일자리사업</a:t>
                      </a:r>
                      <a:endParaRPr sz="3000" dirty="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12,164</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350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2,814</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3,000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3,000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3,000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extLst>
                  <a:ext uri="{0D108BD9-81ED-4DB2-BD59-A6C34878D82A}">
                    <a16:rowId xmlns:a16="http://schemas.microsoft.com/office/drawing/2014/main" val="10001"/>
                  </a:ext>
                </a:extLst>
              </a:tr>
              <a:tr h="863450">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제주 더 큰 내일센터 운영</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41,800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2,700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13,000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13,000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13,000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extLst>
                  <a:ext uri="{0D108BD9-81ED-4DB2-BD59-A6C34878D82A}">
                    <a16:rowId xmlns:a16="http://schemas.microsoft.com/office/drawing/2014/main" val="10002"/>
                  </a:ext>
                </a:extLst>
              </a:tr>
              <a:tr h="1072950">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지역산업 맞춤형 일자리 창출 지원사업</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11,646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2,646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3,000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3,000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3,000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extLst>
                  <a:ext uri="{0D108BD9-81ED-4DB2-BD59-A6C34878D82A}">
                    <a16:rowId xmlns:a16="http://schemas.microsoft.com/office/drawing/2014/main" val="10003"/>
                  </a:ext>
                </a:extLst>
              </a:tr>
              <a:tr h="1601600">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지역주도형 청년일자리(수출기업인력뱅크지원)</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9,092</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2,273</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2,273</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2,273</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2,273</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extLst>
                  <a:ext uri="{0D108BD9-81ED-4DB2-BD59-A6C34878D82A}">
                    <a16:rowId xmlns:a16="http://schemas.microsoft.com/office/drawing/2014/main" val="10004"/>
                  </a:ext>
                </a:extLst>
              </a:tr>
              <a:tr h="863450">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청년 취업지원 희망프로젝트</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9,700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1,600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1,500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2,200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2,200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2,200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extLst>
                  <a:ext uri="{0D108BD9-81ED-4DB2-BD59-A6C34878D82A}">
                    <a16:rowId xmlns:a16="http://schemas.microsoft.com/office/drawing/2014/main" val="10005"/>
                  </a:ext>
                </a:extLst>
              </a:tr>
              <a:tr h="863450">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취업지원 프로그램 운영</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7,598</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1,779</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1,451</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1,456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1,456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1,456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extLst>
                  <a:ext uri="{0D108BD9-81ED-4DB2-BD59-A6C34878D82A}">
                    <a16:rowId xmlns:a16="http://schemas.microsoft.com/office/drawing/2014/main" val="10006"/>
                  </a:ext>
                </a:extLst>
              </a:tr>
              <a:tr h="863450">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청년 공공일자리지원</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6,516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760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1,439</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1,439</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1,439</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1,439</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extLst>
                  <a:ext uri="{0D108BD9-81ED-4DB2-BD59-A6C34878D82A}">
                    <a16:rowId xmlns:a16="http://schemas.microsoft.com/office/drawing/2014/main" val="10007"/>
                  </a:ext>
                </a:extLst>
              </a:tr>
              <a:tr h="863450">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맞춤형 일자리 창출지원</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4,526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770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1139</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1077</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770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770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extLst>
                  <a:ext uri="{0D108BD9-81ED-4DB2-BD59-A6C34878D82A}">
                    <a16:rowId xmlns:a16="http://schemas.microsoft.com/office/drawing/2014/main" val="10008"/>
                  </a:ext>
                </a:extLst>
              </a:tr>
              <a:tr h="863450">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대학일자리센터 지원</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2,650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425</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425</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600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600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600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extLst>
                  <a:ext uri="{0D108BD9-81ED-4DB2-BD59-A6C34878D82A}">
                    <a16:rowId xmlns:a16="http://schemas.microsoft.com/office/drawing/2014/main" val="10009"/>
                  </a:ext>
                </a:extLst>
              </a:tr>
              <a:tr h="863450">
                <a:tc>
                  <a:txBody>
                    <a:bodyPr/>
                    <a:lstStyle/>
                    <a:p>
                      <a:pPr marL="0" marR="0" lvl="0" indent="0" algn="ctr" rtl="0">
                        <a:spcBef>
                          <a:spcPts val="0"/>
                        </a:spcBef>
                        <a:spcAft>
                          <a:spcPts val="0"/>
                        </a:spcAft>
                        <a:buNone/>
                      </a:pPr>
                      <a:r>
                        <a:rPr lang="en-US" sz="3000" b="0" i="0" u="none" strike="noStrike" cap="none" dirty="0" err="1">
                          <a:solidFill>
                            <a:srgbClr val="000000"/>
                          </a:solidFill>
                          <a:latin typeface="Malgun Gothic"/>
                          <a:ea typeface="Malgun Gothic"/>
                          <a:cs typeface="Malgun Gothic"/>
                          <a:sym typeface="Malgun Gothic"/>
                        </a:rPr>
                        <a:t>청년</a:t>
                      </a:r>
                      <a:r>
                        <a:rPr lang="en-US" sz="3000" b="0" i="0" u="none" strike="noStrike" cap="none" dirty="0">
                          <a:solidFill>
                            <a:srgbClr val="000000"/>
                          </a:solidFill>
                          <a:latin typeface="Malgun Gothic"/>
                          <a:ea typeface="Malgun Gothic"/>
                          <a:cs typeface="Malgun Gothic"/>
                          <a:sym typeface="Malgun Gothic"/>
                        </a:rPr>
                        <a:t> Dream </a:t>
                      </a:r>
                      <a:r>
                        <a:rPr lang="en-US" sz="3000" b="0" i="0" u="none" strike="noStrike" cap="none" dirty="0" err="1">
                          <a:solidFill>
                            <a:srgbClr val="000000"/>
                          </a:solidFill>
                          <a:latin typeface="Malgun Gothic"/>
                          <a:ea typeface="Malgun Gothic"/>
                          <a:cs typeface="Malgun Gothic"/>
                          <a:sym typeface="Malgun Gothic"/>
                        </a:rPr>
                        <a:t>취업박람회</a:t>
                      </a:r>
                      <a:endParaRPr sz="3000" dirty="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284</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60</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56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56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56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56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tcPr>
                </a:tc>
                <a:extLst>
                  <a:ext uri="{0D108BD9-81ED-4DB2-BD59-A6C34878D82A}">
                    <a16:rowId xmlns:a16="http://schemas.microsoft.com/office/drawing/2014/main" val="10010"/>
                  </a:ext>
                </a:extLst>
              </a:tr>
              <a:tr h="1072950">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단위(백만원)</a:t>
                      </a:r>
                      <a:endParaRPr sz="3000" b="0" i="0" u="none" strike="noStrike" cap="none">
                        <a:solidFill>
                          <a:srgbClr val="000000"/>
                        </a:solidFill>
                        <a:latin typeface="Malgun Gothic"/>
                        <a:ea typeface="Malgun Gothic"/>
                        <a:cs typeface="Malgun Gothic"/>
                        <a:sym typeface="Malgun Gothic"/>
                      </a:endParaRPr>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FF0000"/>
                          </a:solidFill>
                          <a:latin typeface="Malgun Gothic"/>
                          <a:ea typeface="Malgun Gothic"/>
                          <a:cs typeface="Malgun Gothic"/>
                          <a:sym typeface="Malgun Gothic"/>
                        </a:rPr>
                        <a:t>105,976</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5844</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16,443</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28,101</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a:solidFill>
                            <a:srgbClr val="000000"/>
                          </a:solidFill>
                          <a:latin typeface="Malgun Gothic"/>
                          <a:ea typeface="Malgun Gothic"/>
                          <a:cs typeface="Malgun Gothic"/>
                          <a:sym typeface="Malgun Gothic"/>
                        </a:rPr>
                        <a:t>27,794</a:t>
                      </a:r>
                      <a:endParaRPr sz="300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000" b="0" i="0" u="none" strike="noStrike" cap="none" dirty="0">
                          <a:solidFill>
                            <a:srgbClr val="000000"/>
                          </a:solidFill>
                          <a:latin typeface="Malgun Gothic"/>
                          <a:ea typeface="Malgun Gothic"/>
                          <a:cs typeface="Malgun Gothic"/>
                          <a:sym typeface="Malgun Gothic"/>
                        </a:rPr>
                        <a:t>27,794</a:t>
                      </a:r>
                      <a:endParaRPr sz="3000" dirty="0"/>
                    </a:p>
                  </a:txBody>
                  <a:tcPr marL="15250" marR="15250" marT="15250" marB="0" anchor="ctr">
                    <a:lnL w="9525" cap="flat" cmpd="sng">
                      <a:solidFill>
                        <a:srgbClr val="70AD47"/>
                      </a:solidFill>
                      <a:prstDash val="solid"/>
                      <a:round/>
                      <a:headEnd type="none" w="sm" len="sm"/>
                      <a:tailEnd type="none" w="sm" len="sm"/>
                    </a:lnL>
                    <a:lnR w="9525" cap="flat" cmpd="sng">
                      <a:solidFill>
                        <a:srgbClr val="70AD47"/>
                      </a:solidFill>
                      <a:prstDash val="solid"/>
                      <a:round/>
                      <a:headEnd type="none" w="sm" len="sm"/>
                      <a:tailEnd type="none" w="sm" len="sm"/>
                    </a:lnR>
                    <a:lnT w="9525" cap="flat" cmpd="sng">
                      <a:solidFill>
                        <a:srgbClr val="70AD47"/>
                      </a:solidFill>
                      <a:prstDash val="solid"/>
                      <a:round/>
                      <a:headEnd type="none" w="sm" len="sm"/>
                      <a:tailEnd type="none" w="sm" len="sm"/>
                    </a:lnT>
                    <a:lnB w="9525" cap="flat" cmpd="sng">
                      <a:solidFill>
                        <a:srgbClr val="70AD47"/>
                      </a:solidFill>
                      <a:prstDash val="solid"/>
                      <a:round/>
                      <a:headEnd type="none" w="sm" len="sm"/>
                      <a:tailEnd type="none" w="sm" len="sm"/>
                    </a:lnB>
                    <a:solidFill>
                      <a:srgbClr val="E2EFDA"/>
                    </a:solidFill>
                  </a:tcPr>
                </a:tc>
                <a:extLst>
                  <a:ext uri="{0D108BD9-81ED-4DB2-BD59-A6C34878D82A}">
                    <a16:rowId xmlns:a16="http://schemas.microsoft.com/office/drawing/2014/main" val="10011"/>
                  </a:ext>
                </a:extLst>
              </a:tr>
            </a:tbl>
          </a:graphicData>
        </a:graphic>
      </p:graphicFrame>
      <p:sp>
        <p:nvSpPr>
          <p:cNvPr id="417" name="Google Shape;417;g7bbd4f2f8f_0_182"/>
          <p:cNvSpPr txBox="1"/>
          <p:nvPr/>
        </p:nvSpPr>
        <p:spPr>
          <a:xfrm>
            <a:off x="867266" y="490194"/>
            <a:ext cx="11802600" cy="800400"/>
          </a:xfrm>
          <a:prstGeom prst="rect">
            <a:avLst/>
          </a:prstGeom>
          <a:noFill/>
          <a:ln>
            <a:noFill/>
          </a:ln>
        </p:spPr>
        <p:txBody>
          <a:bodyPr spcFirstLastPara="1" wrap="square" lIns="182850" tIns="91400" rIns="182850" bIns="91400" anchor="t" anchorCtr="0">
            <a:noAutofit/>
          </a:bodyPr>
          <a:lstStyle/>
          <a:p>
            <a:pPr marL="0" marR="0" lvl="0" indent="0" algn="l" rtl="0">
              <a:spcBef>
                <a:spcPts val="0"/>
              </a:spcBef>
              <a:spcAft>
                <a:spcPts val="0"/>
              </a:spcAft>
              <a:buNone/>
            </a:pPr>
            <a:r>
              <a:rPr lang="en-US" sz="4000">
                <a:solidFill>
                  <a:schemeClr val="dk1"/>
                </a:solidFill>
                <a:latin typeface="Malgun Gothic"/>
                <a:ea typeface="Malgun Gothic"/>
                <a:cs typeface="Malgun Gothic"/>
                <a:sym typeface="Malgun Gothic"/>
              </a:rPr>
              <a:t>제주 청년 일자리 지원사업 시행 계획 18~22년</a:t>
            </a:r>
            <a:endParaRPr sz="2800"/>
          </a:p>
        </p:txBody>
      </p:sp>
      <p:sp>
        <p:nvSpPr>
          <p:cNvPr id="418" name="Google Shape;418;g7bbd4f2f8f_0_182"/>
          <p:cNvSpPr/>
          <p:nvPr/>
        </p:nvSpPr>
        <p:spPr>
          <a:xfrm>
            <a:off x="3080950" y="9338200"/>
            <a:ext cx="4384500" cy="1720500"/>
          </a:xfrm>
          <a:prstGeom prst="roundRect">
            <a:avLst>
              <a:gd name="adj" fmla="val 16667"/>
            </a:avLst>
          </a:prstGeom>
          <a:solidFill>
            <a:srgbClr val="F4B081"/>
          </a:solid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a:t>청년 일자리 지원 사업 : 89.7%</a:t>
            </a:r>
            <a:endParaRPr sz="4000"/>
          </a:p>
        </p:txBody>
      </p:sp>
      <p:sp>
        <p:nvSpPr>
          <p:cNvPr id="419" name="Google Shape;419;g7bbd4f2f8f_0_182"/>
          <p:cNvSpPr/>
          <p:nvPr/>
        </p:nvSpPr>
        <p:spPr>
          <a:xfrm>
            <a:off x="748775" y="2642625"/>
            <a:ext cx="3787500" cy="1720500"/>
          </a:xfrm>
          <a:prstGeom prst="roundRect">
            <a:avLst>
              <a:gd name="adj" fmla="val 16667"/>
            </a:avLst>
          </a:prstGeom>
          <a:solidFill>
            <a:srgbClr val="FCE5CD"/>
          </a:solid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a:t>청년 창업 지원 사업 : 10.3%</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g7bbd4f2f8f_0_10" descr="장치이(가) 표시된 사진&#10;&#10;자동 생성된 설명"/>
          <p:cNvPicPr preferRelativeResize="0"/>
          <p:nvPr/>
        </p:nvPicPr>
        <p:blipFill rotWithShape="1">
          <a:blip r:embed="rId3">
            <a:alphaModFix/>
          </a:blip>
          <a:srcRect/>
          <a:stretch/>
        </p:blipFill>
        <p:spPr>
          <a:xfrm>
            <a:off x="0" y="1863654"/>
            <a:ext cx="8898902" cy="9988689"/>
          </a:xfrm>
          <a:prstGeom prst="rect">
            <a:avLst/>
          </a:prstGeom>
          <a:noFill/>
          <a:ln>
            <a:noFill/>
          </a:ln>
        </p:spPr>
      </p:pic>
      <p:sp>
        <p:nvSpPr>
          <p:cNvPr id="425" name="Google Shape;425;g7bbd4f2f8f_0_10"/>
          <p:cNvSpPr txBox="1"/>
          <p:nvPr/>
        </p:nvSpPr>
        <p:spPr>
          <a:xfrm>
            <a:off x="0" y="13208169"/>
            <a:ext cx="8616000" cy="507600"/>
          </a:xfrm>
          <a:prstGeom prst="rect">
            <a:avLst/>
          </a:prstGeom>
          <a:noFill/>
          <a:ln>
            <a:noFill/>
          </a:ln>
        </p:spPr>
        <p:txBody>
          <a:bodyPr spcFirstLastPara="1" wrap="square" lIns="182850" tIns="91400" rIns="182850" bIns="91400" anchor="t" anchorCtr="0">
            <a:noAutofit/>
          </a:bodyPr>
          <a:lstStyle/>
          <a:p>
            <a:pPr marL="0" marR="0" lvl="0" indent="0" algn="l" rtl="0">
              <a:spcBef>
                <a:spcPts val="0"/>
              </a:spcBef>
              <a:spcAft>
                <a:spcPts val="0"/>
              </a:spcAft>
              <a:buNone/>
            </a:pPr>
            <a:r>
              <a:rPr lang="en-US" sz="2100">
                <a:solidFill>
                  <a:schemeClr val="dk1"/>
                </a:solidFill>
                <a:latin typeface="Malgun Gothic"/>
                <a:ea typeface="Malgun Gothic"/>
                <a:cs typeface="Malgun Gothic"/>
                <a:sym typeface="Malgun Gothic"/>
              </a:rPr>
              <a:t>출처: 제주특별자치도 청년정책기본계획 및' 19년 시행계획(최종)</a:t>
            </a:r>
            <a:endParaRPr sz="2100">
              <a:solidFill>
                <a:schemeClr val="dk1"/>
              </a:solidFill>
              <a:latin typeface="Malgun Gothic"/>
              <a:ea typeface="Malgun Gothic"/>
              <a:cs typeface="Malgun Gothic"/>
              <a:sym typeface="Malgun Gothic"/>
            </a:endParaRPr>
          </a:p>
        </p:txBody>
      </p:sp>
      <p:sp>
        <p:nvSpPr>
          <p:cNvPr id="426" name="Google Shape;426;g7bbd4f2f8f_0_10"/>
          <p:cNvSpPr txBox="1"/>
          <p:nvPr/>
        </p:nvSpPr>
        <p:spPr>
          <a:xfrm>
            <a:off x="1369800" y="638000"/>
            <a:ext cx="15154800" cy="1881900"/>
          </a:xfrm>
          <a:prstGeom prst="rect">
            <a:avLst/>
          </a:prstGeom>
          <a:noFill/>
          <a:ln>
            <a:noFill/>
          </a:ln>
        </p:spPr>
        <p:txBody>
          <a:bodyPr spcFirstLastPara="1" wrap="square" lIns="182850" tIns="91400" rIns="182850" bIns="91400" anchor="t" anchorCtr="0">
            <a:noAutofit/>
          </a:bodyPr>
          <a:lstStyle/>
          <a:p>
            <a:pPr marL="0" marR="0" lvl="0" indent="0" algn="l" rtl="0">
              <a:spcBef>
                <a:spcPts val="0"/>
              </a:spcBef>
              <a:spcAft>
                <a:spcPts val="0"/>
              </a:spcAft>
              <a:buNone/>
            </a:pPr>
            <a:r>
              <a:rPr lang="en-US" sz="5800">
                <a:latin typeface="Malgun Gothic"/>
                <a:ea typeface="Malgun Gothic"/>
                <a:cs typeface="Malgun Gothic"/>
                <a:sym typeface="Malgun Gothic"/>
              </a:rPr>
              <a:t>제주 청년 창업 지원사업 시행 계획 18~22년</a:t>
            </a:r>
            <a:endParaRPr sz="5800"/>
          </a:p>
        </p:txBody>
      </p:sp>
      <p:graphicFrame>
        <p:nvGraphicFramePr>
          <p:cNvPr id="427" name="Google Shape;427;g7bbd4f2f8f_0_10"/>
          <p:cNvGraphicFramePr/>
          <p:nvPr/>
        </p:nvGraphicFramePr>
        <p:xfrm>
          <a:off x="8898902" y="2960757"/>
          <a:ext cx="15024875" cy="7340700"/>
        </p:xfrm>
        <a:graphic>
          <a:graphicData uri="http://schemas.openxmlformats.org/drawingml/2006/table">
            <a:tbl>
              <a:tblPr>
                <a:noFill/>
                <a:tableStyleId>{602C6F92-B006-40B9-8F62-BA82FE3A89F1}</a:tableStyleId>
              </a:tblPr>
              <a:tblGrid>
                <a:gridCol w="6642575">
                  <a:extLst>
                    <a:ext uri="{9D8B030D-6E8A-4147-A177-3AD203B41FA5}">
                      <a16:colId xmlns:a16="http://schemas.microsoft.com/office/drawing/2014/main" val="20000"/>
                    </a:ext>
                  </a:extLst>
                </a:gridCol>
                <a:gridCol w="1397050">
                  <a:extLst>
                    <a:ext uri="{9D8B030D-6E8A-4147-A177-3AD203B41FA5}">
                      <a16:colId xmlns:a16="http://schemas.microsoft.com/office/drawing/2014/main" val="20001"/>
                    </a:ext>
                  </a:extLst>
                </a:gridCol>
                <a:gridCol w="1397050">
                  <a:extLst>
                    <a:ext uri="{9D8B030D-6E8A-4147-A177-3AD203B41FA5}">
                      <a16:colId xmlns:a16="http://schemas.microsoft.com/office/drawing/2014/main" val="20002"/>
                    </a:ext>
                  </a:extLst>
                </a:gridCol>
                <a:gridCol w="1397050">
                  <a:extLst>
                    <a:ext uri="{9D8B030D-6E8A-4147-A177-3AD203B41FA5}">
                      <a16:colId xmlns:a16="http://schemas.microsoft.com/office/drawing/2014/main" val="20003"/>
                    </a:ext>
                  </a:extLst>
                </a:gridCol>
                <a:gridCol w="1397050">
                  <a:extLst>
                    <a:ext uri="{9D8B030D-6E8A-4147-A177-3AD203B41FA5}">
                      <a16:colId xmlns:a16="http://schemas.microsoft.com/office/drawing/2014/main" val="20004"/>
                    </a:ext>
                  </a:extLst>
                </a:gridCol>
                <a:gridCol w="1397050">
                  <a:extLst>
                    <a:ext uri="{9D8B030D-6E8A-4147-A177-3AD203B41FA5}">
                      <a16:colId xmlns:a16="http://schemas.microsoft.com/office/drawing/2014/main" val="20005"/>
                    </a:ext>
                  </a:extLst>
                </a:gridCol>
                <a:gridCol w="1397050">
                  <a:extLst>
                    <a:ext uri="{9D8B030D-6E8A-4147-A177-3AD203B41FA5}">
                      <a16:colId xmlns:a16="http://schemas.microsoft.com/office/drawing/2014/main" val="20006"/>
                    </a:ext>
                  </a:extLst>
                </a:gridCol>
              </a:tblGrid>
              <a:tr h="1339175">
                <a:tc>
                  <a:txBody>
                    <a:bodyPr/>
                    <a:lstStyle/>
                    <a:p>
                      <a:pPr marL="0" marR="0" lvl="0" indent="0" algn="ctr" rtl="0">
                        <a:spcBef>
                          <a:spcPts val="0"/>
                        </a:spcBef>
                        <a:spcAft>
                          <a:spcPts val="0"/>
                        </a:spcAft>
                        <a:buNone/>
                      </a:pPr>
                      <a:r>
                        <a:rPr lang="en-US" sz="3600" b="1" i="0" u="none" strike="noStrike" cap="none">
                          <a:solidFill>
                            <a:srgbClr val="000000"/>
                          </a:solidFill>
                          <a:latin typeface="Malgun Gothic"/>
                          <a:ea typeface="Malgun Gothic"/>
                          <a:cs typeface="Malgun Gothic"/>
                          <a:sym typeface="Malgun Gothic"/>
                        </a:rPr>
                        <a:t>정책과제</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1" i="0" u="none" strike="noStrike" cap="none">
                          <a:solidFill>
                            <a:srgbClr val="000000"/>
                          </a:solidFill>
                          <a:latin typeface="Malgun Gothic"/>
                          <a:ea typeface="Malgun Gothic"/>
                          <a:cs typeface="Malgun Gothic"/>
                          <a:sym typeface="Malgun Gothic"/>
                        </a:rPr>
                        <a:t>계</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1" i="0" u="none" strike="noStrike" cap="none">
                          <a:solidFill>
                            <a:srgbClr val="000000"/>
                          </a:solidFill>
                          <a:latin typeface="Malgun Gothic"/>
                          <a:ea typeface="Malgun Gothic"/>
                          <a:cs typeface="Malgun Gothic"/>
                          <a:sym typeface="Malgun Gothic"/>
                        </a:rPr>
                        <a:t>2018</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3600" b="1" i="0" u="none" strike="noStrike" cap="none">
                          <a:solidFill>
                            <a:srgbClr val="000000"/>
                          </a:solidFill>
                          <a:latin typeface="Malgun Gothic"/>
                          <a:ea typeface="Malgun Gothic"/>
                          <a:cs typeface="Malgun Gothic"/>
                          <a:sym typeface="Malgun Gothic"/>
                        </a:rPr>
                        <a:t>2019</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3600" b="1" i="0" u="none" strike="noStrike" cap="none">
                          <a:solidFill>
                            <a:srgbClr val="000000"/>
                          </a:solidFill>
                          <a:latin typeface="Malgun Gothic"/>
                          <a:ea typeface="Malgun Gothic"/>
                          <a:cs typeface="Malgun Gothic"/>
                          <a:sym typeface="Malgun Gothic"/>
                        </a:rPr>
                        <a:t>2020</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3600" b="1" i="0" u="none" strike="noStrike" cap="none">
                          <a:solidFill>
                            <a:srgbClr val="000000"/>
                          </a:solidFill>
                          <a:latin typeface="Malgun Gothic"/>
                          <a:ea typeface="Malgun Gothic"/>
                          <a:cs typeface="Malgun Gothic"/>
                          <a:sym typeface="Malgun Gothic"/>
                        </a:rPr>
                        <a:t>2021</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3600" b="1" i="0" u="none" strike="noStrike" cap="none">
                          <a:solidFill>
                            <a:srgbClr val="000000"/>
                          </a:solidFill>
                          <a:latin typeface="Malgun Gothic"/>
                          <a:ea typeface="Malgun Gothic"/>
                          <a:cs typeface="Malgun Gothic"/>
                          <a:sym typeface="Malgun Gothic"/>
                        </a:rPr>
                        <a:t>2022</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211625">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청년 창업농 영농정착 지원</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6,220</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400</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1,443</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1,359</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1,459</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1,559</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extLst>
                  <a:ext uri="{0D108BD9-81ED-4DB2-BD59-A6C34878D82A}">
                    <a16:rowId xmlns:a16="http://schemas.microsoft.com/office/drawing/2014/main" val="10001"/>
                  </a:ext>
                </a:extLst>
              </a:tr>
              <a:tr h="1211625">
                <a:tc>
                  <a:txBody>
                    <a:bodyPr/>
                    <a:lstStyle/>
                    <a:p>
                      <a:pPr marL="0" marR="0" lvl="0" indent="0" algn="ctr" rtl="0">
                        <a:spcBef>
                          <a:spcPts val="0"/>
                        </a:spcBef>
                        <a:spcAft>
                          <a:spcPts val="0"/>
                        </a:spcAft>
                        <a:buNone/>
                      </a:pPr>
                      <a:r>
                        <a:rPr lang="en-US" sz="3600" b="0" i="0" u="none" strike="noStrike" cap="none">
                          <a:solidFill>
                            <a:srgbClr val="000000"/>
                          </a:solidFill>
                          <a:latin typeface="Arial"/>
                          <a:ea typeface="Arial"/>
                          <a:cs typeface="Arial"/>
                          <a:sym typeface="Arial"/>
                        </a:rPr>
                        <a:t>청년 농업인 육성</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1,294</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45</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664</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195</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195</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195</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extLst>
                  <a:ext uri="{0D108BD9-81ED-4DB2-BD59-A6C34878D82A}">
                    <a16:rowId xmlns:a16="http://schemas.microsoft.com/office/drawing/2014/main" val="10002"/>
                  </a:ext>
                </a:extLst>
              </a:tr>
              <a:tr h="1211625">
                <a:tc>
                  <a:txBody>
                    <a:bodyPr/>
                    <a:lstStyle/>
                    <a:p>
                      <a:pPr marL="0" marR="0" lvl="0" indent="0" algn="ctr" rtl="0">
                        <a:spcBef>
                          <a:spcPts val="0"/>
                        </a:spcBef>
                        <a:spcAft>
                          <a:spcPts val="0"/>
                        </a:spcAft>
                        <a:buNone/>
                      </a:pPr>
                      <a:r>
                        <a:rPr lang="en-US" sz="3600" b="0" i="0" u="none" strike="noStrike" cap="none">
                          <a:solidFill>
                            <a:srgbClr val="000000"/>
                          </a:solidFill>
                          <a:latin typeface="Arial"/>
                          <a:ea typeface="Arial"/>
                          <a:cs typeface="Arial"/>
                          <a:sym typeface="Arial"/>
                        </a:rPr>
                        <a:t>청년 창업 역량강화</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3,176</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68</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728</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780</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780</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820</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extLst>
                  <a:ext uri="{0D108BD9-81ED-4DB2-BD59-A6C34878D82A}">
                    <a16:rowId xmlns:a16="http://schemas.microsoft.com/office/drawing/2014/main" val="10003"/>
                  </a:ext>
                </a:extLst>
              </a:tr>
              <a:tr h="1211625">
                <a:tc>
                  <a:txBody>
                    <a:bodyPr/>
                    <a:lstStyle/>
                    <a:p>
                      <a:pPr marL="0" marR="0" lvl="0" indent="0" algn="ctr" rtl="0">
                        <a:spcBef>
                          <a:spcPts val="0"/>
                        </a:spcBef>
                        <a:spcAft>
                          <a:spcPts val="0"/>
                        </a:spcAft>
                        <a:buNone/>
                      </a:pPr>
                      <a:r>
                        <a:rPr lang="en-US" sz="3600" b="0" i="0" u="none" strike="noStrike" cap="none" dirty="0" err="1">
                          <a:solidFill>
                            <a:srgbClr val="000000"/>
                          </a:solidFill>
                          <a:latin typeface="Malgun Gothic"/>
                          <a:ea typeface="Malgun Gothic"/>
                          <a:cs typeface="Malgun Gothic"/>
                          <a:sym typeface="Malgun Gothic"/>
                        </a:rPr>
                        <a:t>청년</a:t>
                      </a:r>
                      <a:r>
                        <a:rPr lang="en-US" sz="3600" b="0" i="0" u="none" strike="noStrike" cap="none" dirty="0">
                          <a:solidFill>
                            <a:srgbClr val="000000"/>
                          </a:solidFill>
                          <a:latin typeface="Malgun Gothic"/>
                          <a:ea typeface="Malgun Gothic"/>
                          <a:cs typeface="Malgun Gothic"/>
                          <a:sym typeface="Malgun Gothic"/>
                        </a:rPr>
                        <a:t> </a:t>
                      </a:r>
                      <a:r>
                        <a:rPr lang="en-US" sz="3600" b="0" i="0" u="none" strike="noStrike" cap="none" dirty="0" err="1">
                          <a:solidFill>
                            <a:srgbClr val="000000"/>
                          </a:solidFill>
                          <a:latin typeface="Malgun Gothic"/>
                          <a:ea typeface="Malgun Gothic"/>
                          <a:cs typeface="Malgun Gothic"/>
                          <a:sym typeface="Malgun Gothic"/>
                        </a:rPr>
                        <a:t>어업인</a:t>
                      </a:r>
                      <a:r>
                        <a:rPr lang="en-US" sz="3600" b="0" i="0" u="none" strike="noStrike" cap="none" dirty="0">
                          <a:solidFill>
                            <a:srgbClr val="000000"/>
                          </a:solidFill>
                          <a:latin typeface="Malgun Gothic"/>
                          <a:ea typeface="Malgun Gothic"/>
                          <a:cs typeface="Malgun Gothic"/>
                          <a:sym typeface="Malgun Gothic"/>
                        </a:rPr>
                        <a:t> </a:t>
                      </a:r>
                      <a:r>
                        <a:rPr lang="en-US" sz="3600" b="0" i="0" u="none" strike="noStrike" cap="none" dirty="0" err="1">
                          <a:solidFill>
                            <a:srgbClr val="000000"/>
                          </a:solidFill>
                          <a:latin typeface="Malgun Gothic"/>
                          <a:ea typeface="Malgun Gothic"/>
                          <a:cs typeface="Malgun Gothic"/>
                          <a:sym typeface="Malgun Gothic"/>
                        </a:rPr>
                        <a:t>영어정착</a:t>
                      </a:r>
                      <a:r>
                        <a:rPr lang="en-US" sz="3600" b="0" i="0" u="none" strike="noStrike" cap="none" dirty="0">
                          <a:solidFill>
                            <a:srgbClr val="000000"/>
                          </a:solidFill>
                          <a:latin typeface="Malgun Gothic"/>
                          <a:ea typeface="Malgun Gothic"/>
                          <a:cs typeface="Malgun Gothic"/>
                          <a:sym typeface="Malgun Gothic"/>
                        </a:rPr>
                        <a:t> </a:t>
                      </a:r>
                      <a:r>
                        <a:rPr lang="en-US" sz="3600" b="0" i="0" u="none" strike="noStrike" cap="none" dirty="0" err="1">
                          <a:solidFill>
                            <a:srgbClr val="000000"/>
                          </a:solidFill>
                          <a:latin typeface="Malgun Gothic"/>
                          <a:ea typeface="Malgun Gothic"/>
                          <a:cs typeface="Malgun Gothic"/>
                          <a:sym typeface="Malgun Gothic"/>
                        </a:rPr>
                        <a:t>지원</a:t>
                      </a:r>
                      <a:endParaRPr sz="3600" dirty="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277</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0</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67</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70</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70</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70</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tcPr>
                </a:tc>
                <a:extLst>
                  <a:ext uri="{0D108BD9-81ED-4DB2-BD59-A6C34878D82A}">
                    <a16:rowId xmlns:a16="http://schemas.microsoft.com/office/drawing/2014/main" val="10004"/>
                  </a:ext>
                </a:extLst>
              </a:tr>
              <a:tr h="1155025">
                <a:tc>
                  <a:txBody>
                    <a:bodyPr/>
                    <a:lstStyle/>
                    <a:p>
                      <a:pPr marL="0" marR="0" lvl="0" indent="0" algn="ctr" rtl="0">
                        <a:spcBef>
                          <a:spcPts val="0"/>
                        </a:spcBef>
                        <a:spcAft>
                          <a:spcPts val="0"/>
                        </a:spcAft>
                        <a:buNone/>
                      </a:pPr>
                      <a:r>
                        <a:rPr lang="en-US" sz="3600">
                          <a:latin typeface="Malgun Gothic"/>
                          <a:ea typeface="Malgun Gothic"/>
                          <a:cs typeface="Malgun Gothic"/>
                          <a:sym typeface="Malgun Gothic"/>
                        </a:rPr>
                        <a:t>합계</a:t>
                      </a:r>
                      <a:endParaRPr sz="3600" b="0" i="0" u="none" strike="noStrike" cap="none">
                        <a:solidFill>
                          <a:srgbClr val="000000"/>
                        </a:solidFill>
                        <a:latin typeface="Malgun Gothic"/>
                        <a:ea typeface="Malgun Gothic"/>
                        <a:cs typeface="Malgun Gothic"/>
                        <a:sym typeface="Malgun Gothic"/>
                      </a:endParaRPr>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FF0000"/>
                          </a:solidFill>
                          <a:latin typeface="Malgun Gothic"/>
                          <a:ea typeface="Malgun Gothic"/>
                          <a:cs typeface="Malgun Gothic"/>
                          <a:sym typeface="Malgun Gothic"/>
                        </a:rPr>
                        <a:t>10,967</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513</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2,902</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2,404</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a:solidFill>
                            <a:srgbClr val="000000"/>
                          </a:solidFill>
                          <a:latin typeface="Malgun Gothic"/>
                          <a:ea typeface="Malgun Gothic"/>
                          <a:cs typeface="Malgun Gothic"/>
                          <a:sym typeface="Malgun Gothic"/>
                        </a:rPr>
                        <a:t>2,504</a:t>
                      </a:r>
                      <a:endParaRPr sz="360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US" sz="3600" b="0" i="0" u="none" strike="noStrike" cap="none" dirty="0">
                          <a:solidFill>
                            <a:srgbClr val="000000"/>
                          </a:solidFill>
                          <a:latin typeface="Malgun Gothic"/>
                          <a:ea typeface="Malgun Gothic"/>
                          <a:cs typeface="Malgun Gothic"/>
                          <a:sym typeface="Malgun Gothic"/>
                        </a:rPr>
                        <a:t>2,644</a:t>
                      </a:r>
                      <a:endParaRPr sz="3600" dirty="0"/>
                    </a:p>
                  </a:txBody>
                  <a:tcPr marL="15250" marR="15250" marT="15250" marB="0" anchor="ctr">
                    <a:lnL w="38100" cap="flat" cmpd="sng">
                      <a:solidFill>
                        <a:srgbClr val="70AD47"/>
                      </a:solidFill>
                      <a:prstDash val="solid"/>
                      <a:round/>
                      <a:headEnd type="none" w="sm" len="sm"/>
                      <a:tailEnd type="none" w="sm" len="sm"/>
                    </a:lnL>
                    <a:lnR w="38100" cap="flat" cmpd="sng">
                      <a:solidFill>
                        <a:srgbClr val="70AD47"/>
                      </a:solidFill>
                      <a:prstDash val="solid"/>
                      <a:round/>
                      <a:headEnd type="none" w="sm" len="sm"/>
                      <a:tailEnd type="none" w="sm" len="sm"/>
                    </a:lnR>
                    <a:lnT w="38100" cap="flat" cmpd="sng">
                      <a:solidFill>
                        <a:srgbClr val="70AD47"/>
                      </a:solidFill>
                      <a:prstDash val="solid"/>
                      <a:round/>
                      <a:headEnd type="none" w="sm" len="sm"/>
                      <a:tailEnd type="none" w="sm" len="sm"/>
                    </a:lnT>
                    <a:lnB w="38100" cap="flat" cmpd="sng">
                      <a:solidFill>
                        <a:srgbClr val="70AD47"/>
                      </a:solidFill>
                      <a:prstDash val="solid"/>
                      <a:round/>
                      <a:headEnd type="none" w="sm" len="sm"/>
                      <a:tailEnd type="none" w="sm" len="sm"/>
                    </a:lnB>
                    <a:solidFill>
                      <a:srgbClr val="E2EFDA"/>
                    </a:solidFill>
                  </a:tcPr>
                </a:tc>
                <a:extLst>
                  <a:ext uri="{0D108BD9-81ED-4DB2-BD59-A6C34878D82A}">
                    <a16:rowId xmlns:a16="http://schemas.microsoft.com/office/drawing/2014/main" val="10005"/>
                  </a:ext>
                </a:extLst>
              </a:tr>
            </a:tbl>
          </a:graphicData>
        </a:graphic>
      </p:graphicFrame>
      <p:sp>
        <p:nvSpPr>
          <p:cNvPr id="428" name="Google Shape;428;g7bbd4f2f8f_0_10"/>
          <p:cNvSpPr/>
          <p:nvPr/>
        </p:nvSpPr>
        <p:spPr>
          <a:xfrm>
            <a:off x="8898902" y="10889992"/>
            <a:ext cx="6448200" cy="1640400"/>
          </a:xfrm>
          <a:prstGeom prst="rightArrow">
            <a:avLst>
              <a:gd name="adj1" fmla="val 50000"/>
              <a:gd name="adj2" fmla="val 50000"/>
            </a:avLst>
          </a:prstGeom>
          <a:solidFill>
            <a:srgbClr val="F4B081"/>
          </a:solidFill>
          <a:ln w="12700" cap="flat" cmpd="sng">
            <a:solidFill>
              <a:srgbClr val="31538F"/>
            </a:solidFill>
            <a:prstDash val="solid"/>
            <a:miter lim="800000"/>
            <a:headEnd type="none" w="sm" len="sm"/>
            <a:tailEnd type="none" w="sm" len="sm"/>
          </a:ln>
        </p:spPr>
        <p:txBody>
          <a:bodyPr spcFirstLastPara="1" wrap="square" lIns="182850" tIns="91400" rIns="182850" bIns="91400" anchor="ctr" anchorCtr="0">
            <a:noAutofit/>
          </a:bodyPr>
          <a:lstStyle/>
          <a:p>
            <a:pPr marL="0" marR="0" lvl="0" indent="0" algn="ctr" rtl="0">
              <a:spcBef>
                <a:spcPts val="0"/>
              </a:spcBef>
              <a:spcAft>
                <a:spcPts val="0"/>
              </a:spcAft>
              <a:buNone/>
            </a:pPr>
            <a:endParaRPr sz="3600">
              <a:solidFill>
                <a:schemeClr val="lt1"/>
              </a:solidFill>
              <a:latin typeface="Malgun Gothic"/>
              <a:ea typeface="Malgun Gothic"/>
              <a:cs typeface="Malgun Gothic"/>
              <a:sym typeface="Malgun Gothic"/>
            </a:endParaRPr>
          </a:p>
        </p:txBody>
      </p:sp>
      <p:sp>
        <p:nvSpPr>
          <p:cNvPr id="429" name="Google Shape;429;g7bbd4f2f8f_0_10"/>
          <p:cNvSpPr txBox="1"/>
          <p:nvPr/>
        </p:nvSpPr>
        <p:spPr>
          <a:xfrm>
            <a:off x="15837031" y="10991374"/>
            <a:ext cx="6862800" cy="1539000"/>
          </a:xfrm>
          <a:prstGeom prst="rect">
            <a:avLst/>
          </a:prstGeom>
          <a:noFill/>
          <a:ln>
            <a:noFill/>
          </a:ln>
        </p:spPr>
        <p:txBody>
          <a:bodyPr spcFirstLastPara="1" wrap="square" lIns="182850" tIns="91400" rIns="182850" bIns="91400" anchor="t" anchorCtr="0">
            <a:noAutofit/>
          </a:bodyPr>
          <a:lstStyle/>
          <a:p>
            <a:pPr marL="0" marR="0" lvl="0" indent="0" algn="l" rtl="0">
              <a:spcBef>
                <a:spcPts val="0"/>
              </a:spcBef>
              <a:spcAft>
                <a:spcPts val="0"/>
              </a:spcAft>
              <a:buNone/>
            </a:pPr>
            <a:r>
              <a:rPr lang="en-US" sz="8800">
                <a:solidFill>
                  <a:srgbClr val="FF0000"/>
                </a:solidFill>
                <a:latin typeface="Malgun Gothic"/>
                <a:ea typeface="Malgun Gothic"/>
                <a:cs typeface="Malgun Gothic"/>
                <a:sym typeface="Malgun Gothic"/>
              </a:rPr>
              <a:t>약 10배 차이 </a:t>
            </a:r>
            <a:endParaRPr sz="2800"/>
          </a:p>
        </p:txBody>
      </p:sp>
      <p:sp>
        <p:nvSpPr>
          <p:cNvPr id="430" name="Google Shape;430;g7bbd4f2f8f_0_10"/>
          <p:cNvSpPr/>
          <p:nvPr/>
        </p:nvSpPr>
        <p:spPr>
          <a:xfrm>
            <a:off x="748775" y="2642625"/>
            <a:ext cx="3787500" cy="1720500"/>
          </a:xfrm>
          <a:prstGeom prst="roundRect">
            <a:avLst>
              <a:gd name="adj" fmla="val 16667"/>
            </a:avLst>
          </a:prstGeom>
          <a:solidFill>
            <a:srgbClr val="FCE5CD"/>
          </a:solid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a:t>청년 창업 지원 사업 : 10.3%</a:t>
            </a:r>
            <a:endParaRPr sz="4000"/>
          </a:p>
        </p:txBody>
      </p:sp>
      <p:sp>
        <p:nvSpPr>
          <p:cNvPr id="431" name="Google Shape;431;g7bbd4f2f8f_0_10"/>
          <p:cNvSpPr/>
          <p:nvPr/>
        </p:nvSpPr>
        <p:spPr>
          <a:xfrm>
            <a:off x="3080950" y="9338200"/>
            <a:ext cx="4384500" cy="1720500"/>
          </a:xfrm>
          <a:prstGeom prst="roundRect">
            <a:avLst>
              <a:gd name="adj" fmla="val 16667"/>
            </a:avLst>
          </a:prstGeom>
          <a:solidFill>
            <a:srgbClr val="F4B081"/>
          </a:solid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a:t>청년 일자리 지원 사업 : 89.7%</a:t>
            </a:r>
            <a:endParaRPr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grpSp>
        <p:nvGrpSpPr>
          <p:cNvPr id="516" name="Google Shape;516;p19"/>
          <p:cNvGrpSpPr/>
          <p:nvPr/>
        </p:nvGrpSpPr>
        <p:grpSpPr>
          <a:xfrm>
            <a:off x="9917113" y="4516432"/>
            <a:ext cx="5970342" cy="2793639"/>
            <a:chOff x="6716344" y="4851172"/>
            <a:chExt cx="5971062" cy="2793929"/>
          </a:xfrm>
        </p:grpSpPr>
        <p:sp>
          <p:nvSpPr>
            <p:cNvPr id="517" name="Google Shape;517;p19"/>
            <p:cNvSpPr/>
            <p:nvPr/>
          </p:nvSpPr>
          <p:spPr>
            <a:xfrm>
              <a:off x="6716344" y="5726468"/>
              <a:ext cx="5074262" cy="1918633"/>
            </a:xfrm>
            <a:prstGeom prst="rect">
              <a:avLst/>
            </a:prstGeom>
            <a:noFill/>
            <a:ln>
              <a:noFill/>
            </a:ln>
          </p:spPr>
          <p:txBody>
            <a:bodyPr spcFirstLastPara="1" wrap="square" lIns="91425" tIns="45700" rIns="91425" bIns="45700" anchor="t" anchorCtr="0">
              <a:spAutoFit/>
            </a:bodyPr>
            <a:lstStyle/>
            <a:p>
              <a:pPr marL="457200" lvl="0" indent="-381000" algn="l" rtl="0">
                <a:lnSpc>
                  <a:spcPct val="115000"/>
                </a:lnSpc>
                <a:spcBef>
                  <a:spcPts val="3200"/>
                </a:spcBef>
                <a:spcAft>
                  <a:spcPts val="0"/>
                </a:spcAft>
                <a:buClr>
                  <a:schemeClr val="accent1"/>
                </a:buClr>
                <a:buSzPts val="2400"/>
                <a:buFont typeface="Noto Sans Symbols"/>
                <a:buChar char="✔"/>
              </a:pPr>
              <a:r>
                <a:rPr lang="ko-KR" altLang="en-US" sz="8000" dirty="0"/>
                <a:t>하림</a:t>
              </a:r>
              <a:endParaRPr sz="8000" dirty="0"/>
            </a:p>
          </p:txBody>
        </p:sp>
        <p:sp>
          <p:nvSpPr>
            <p:cNvPr id="518" name="Google Shape;518;p19"/>
            <p:cNvSpPr txBox="1"/>
            <p:nvPr/>
          </p:nvSpPr>
          <p:spPr>
            <a:xfrm>
              <a:off x="7094206" y="4851172"/>
              <a:ext cx="5593200" cy="7923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ko-KR" altLang="en-US" sz="3200" dirty="0">
                  <a:solidFill>
                    <a:schemeClr val="accent2"/>
                  </a:solidFill>
                  <a:latin typeface="Roboto Medium"/>
                  <a:ea typeface="Roboto Medium"/>
                  <a:cs typeface="Roboto Medium"/>
                  <a:sym typeface="Roboto Medium"/>
                </a:rPr>
                <a:t>국가창업 지원 사업 관심도</a:t>
              </a:r>
              <a:endParaRPr sz="3200" dirty="0">
                <a:solidFill>
                  <a:schemeClr val="accent2"/>
                </a:solidFill>
                <a:latin typeface="Roboto Medium"/>
                <a:ea typeface="Roboto Medium"/>
                <a:cs typeface="Roboto Medium"/>
                <a:sym typeface="Roboto Medium"/>
              </a:endParaRPr>
            </a:p>
          </p:txBody>
        </p:sp>
      </p:grpSp>
      <p:grpSp>
        <p:nvGrpSpPr>
          <p:cNvPr id="519" name="Google Shape;519;p19"/>
          <p:cNvGrpSpPr/>
          <p:nvPr/>
        </p:nvGrpSpPr>
        <p:grpSpPr>
          <a:xfrm>
            <a:off x="16563975" y="4516432"/>
            <a:ext cx="5451417" cy="5399480"/>
            <a:chOff x="6716344" y="4851172"/>
            <a:chExt cx="5452074" cy="5400041"/>
          </a:xfrm>
        </p:grpSpPr>
        <p:sp>
          <p:nvSpPr>
            <p:cNvPr id="520" name="Google Shape;520;p19"/>
            <p:cNvSpPr/>
            <p:nvPr/>
          </p:nvSpPr>
          <p:spPr>
            <a:xfrm>
              <a:off x="6716344" y="5726468"/>
              <a:ext cx="5074262" cy="452474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80000"/>
                </a:lnSpc>
                <a:spcBef>
                  <a:spcPts val="0"/>
                </a:spcBef>
                <a:spcAft>
                  <a:spcPts val="0"/>
                </a:spcAft>
                <a:buClr>
                  <a:schemeClr val="accent1"/>
                </a:buClr>
                <a:buSzPts val="2400"/>
                <a:buFont typeface="Noto Sans Symbols"/>
                <a:buChar char="✔"/>
              </a:pPr>
              <a:r>
                <a:rPr lang="ko-KR" altLang="en-US" sz="8000" dirty="0"/>
                <a:t>누구든</a:t>
              </a:r>
              <a:endParaRPr lang="en-US" altLang="ko-KR" sz="8000" dirty="0"/>
            </a:p>
            <a:p>
              <a:pPr marL="342900" marR="0" lvl="0" indent="-342900" algn="l" rtl="0">
                <a:lnSpc>
                  <a:spcPct val="180000"/>
                </a:lnSpc>
                <a:spcBef>
                  <a:spcPts val="0"/>
                </a:spcBef>
                <a:spcAft>
                  <a:spcPts val="0"/>
                </a:spcAft>
                <a:buClr>
                  <a:schemeClr val="accent1"/>
                </a:buClr>
                <a:buSzPts val="2400"/>
                <a:buFont typeface="Noto Sans Symbols"/>
                <a:buChar char="✔"/>
              </a:pPr>
              <a:endParaRPr sz="8000" dirty="0"/>
            </a:p>
          </p:txBody>
        </p:sp>
        <p:sp>
          <p:nvSpPr>
            <p:cNvPr id="521" name="Google Shape;521;p19"/>
            <p:cNvSpPr txBox="1"/>
            <p:nvPr/>
          </p:nvSpPr>
          <p:spPr>
            <a:xfrm>
              <a:off x="7094218" y="4851172"/>
              <a:ext cx="5074200" cy="7923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ko-KR" altLang="en-US" sz="3200" dirty="0" err="1">
                  <a:solidFill>
                    <a:schemeClr val="accent2"/>
                  </a:solidFill>
                  <a:latin typeface="Roboto Medium"/>
                  <a:ea typeface="Roboto Medium"/>
                  <a:cs typeface="Roboto Medium"/>
                  <a:sym typeface="Roboto Medium"/>
                </a:rPr>
                <a:t>생각중</a:t>
              </a:r>
              <a:endParaRPr lang="en-US" altLang="ko-KR" sz="3200" dirty="0">
                <a:solidFill>
                  <a:schemeClr val="accent2"/>
                </a:solidFill>
                <a:latin typeface="Roboto Medium"/>
                <a:ea typeface="Roboto Medium"/>
                <a:cs typeface="Roboto Medium"/>
                <a:sym typeface="Roboto Medium"/>
              </a:endParaRPr>
            </a:p>
            <a:p>
              <a:pPr marL="0" marR="0" lvl="0" indent="0" algn="l" rtl="0">
                <a:spcBef>
                  <a:spcPts val="0"/>
                </a:spcBef>
                <a:spcAft>
                  <a:spcPts val="0"/>
                </a:spcAft>
                <a:buNone/>
              </a:pPr>
              <a:endParaRPr sz="3200" dirty="0">
                <a:solidFill>
                  <a:schemeClr val="accent2"/>
                </a:solidFill>
                <a:latin typeface="Roboto Medium"/>
                <a:ea typeface="Roboto Medium"/>
                <a:cs typeface="Roboto Medium"/>
                <a:sym typeface="Roboto Medium"/>
              </a:endParaRPr>
            </a:p>
          </p:txBody>
        </p:sp>
      </p:grpSp>
      <p:sp>
        <p:nvSpPr>
          <p:cNvPr id="522" name="Google Shape;522;p19"/>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18</a:t>
            </a:fld>
            <a:endParaRPr sz="2000">
              <a:solidFill>
                <a:schemeClr val="dk1"/>
              </a:solidFill>
              <a:latin typeface="Roboto"/>
              <a:ea typeface="Roboto"/>
              <a:cs typeface="Roboto"/>
              <a:sym typeface="Roboto"/>
            </a:endParaRPr>
          </a:p>
        </p:txBody>
      </p:sp>
      <p:sp>
        <p:nvSpPr>
          <p:cNvPr id="523" name="Google Shape;523;p19"/>
          <p:cNvSpPr txBox="1"/>
          <p:nvPr/>
        </p:nvSpPr>
        <p:spPr>
          <a:xfrm>
            <a:off x="2398712" y="2368550"/>
            <a:ext cx="11933107" cy="1584325"/>
          </a:xfrm>
          <a:prstGeom prst="rect">
            <a:avLst/>
          </a:prstGeom>
          <a:noFill/>
          <a:ln>
            <a:noFill/>
          </a:ln>
        </p:spPr>
        <p:txBody>
          <a:bodyPr spcFirstLastPara="1" wrap="square" lIns="38100" tIns="38100" rIns="38100" bIns="38100" anchor="t" anchorCtr="0">
            <a:noAutofit/>
          </a:bodyPr>
          <a:lstStyle/>
          <a:p>
            <a:pPr lvl="0"/>
            <a:r>
              <a:rPr lang="en-US" altLang="ko-KR" sz="8400" dirty="0">
                <a:solidFill>
                  <a:schemeClr val="dk2"/>
                </a:solidFill>
                <a:latin typeface="Roboto"/>
                <a:ea typeface="Roboto"/>
                <a:cs typeface="Roboto"/>
                <a:sym typeface="Roboto"/>
              </a:rPr>
              <a:t>Step 3. </a:t>
            </a:r>
            <a:r>
              <a:rPr lang="en-US" sz="8400" dirty="0">
                <a:solidFill>
                  <a:schemeClr val="dk2"/>
                </a:solidFill>
                <a:latin typeface="Roboto"/>
                <a:ea typeface="Roboto"/>
                <a:cs typeface="Roboto"/>
                <a:sym typeface="Roboto"/>
              </a:rPr>
              <a:t> </a:t>
            </a:r>
            <a:r>
              <a:rPr lang="en-US" sz="8400" dirty="0" err="1">
                <a:solidFill>
                  <a:schemeClr val="dk2"/>
                </a:solidFill>
                <a:latin typeface="Roboto"/>
                <a:ea typeface="Roboto"/>
                <a:cs typeface="Roboto"/>
                <a:sym typeface="Roboto"/>
              </a:rPr>
              <a:t>제안</a:t>
            </a:r>
            <a:r>
              <a:rPr lang="en-US" sz="8400" dirty="0">
                <a:solidFill>
                  <a:schemeClr val="dk2"/>
                </a:solidFill>
                <a:latin typeface="Roboto"/>
                <a:ea typeface="Roboto"/>
                <a:cs typeface="Roboto"/>
                <a:sym typeface="Roboto"/>
              </a:rPr>
              <a:t> </a:t>
            </a:r>
            <a:r>
              <a:rPr lang="en-US" sz="8400" dirty="0" err="1">
                <a:solidFill>
                  <a:schemeClr val="dk2"/>
                </a:solidFill>
                <a:latin typeface="Roboto"/>
                <a:ea typeface="Roboto"/>
                <a:cs typeface="Roboto"/>
                <a:sym typeface="Roboto"/>
              </a:rPr>
              <a:t>사항</a:t>
            </a:r>
            <a:r>
              <a:rPr lang="en-US" sz="8400" dirty="0">
                <a:solidFill>
                  <a:schemeClr val="dk2"/>
                </a:solidFill>
                <a:latin typeface="Roboto"/>
                <a:ea typeface="Roboto"/>
                <a:cs typeface="Roboto"/>
                <a:sym typeface="Roboto"/>
              </a:rPr>
              <a:t> </a:t>
            </a:r>
            <a:endParaRPr sz="8400" dirty="0">
              <a:solidFill>
                <a:schemeClr val="dk2"/>
              </a:solidFill>
              <a:latin typeface="Roboto"/>
              <a:ea typeface="Roboto"/>
              <a:cs typeface="Roboto"/>
              <a:sym typeface="Roboto"/>
            </a:endParaRPr>
          </a:p>
        </p:txBody>
      </p:sp>
      <p:sp>
        <p:nvSpPr>
          <p:cNvPr id="524" name="Google Shape;524;p19"/>
          <p:cNvSpPr txBox="1"/>
          <p:nvPr/>
        </p:nvSpPr>
        <p:spPr>
          <a:xfrm>
            <a:off x="2400300" y="1601788"/>
            <a:ext cx="5592763" cy="568325"/>
          </a:xfrm>
          <a:prstGeom prst="rect">
            <a:avLst/>
          </a:prstGeom>
          <a:noFill/>
          <a:ln>
            <a:noFill/>
          </a:ln>
        </p:spPr>
        <p:txBody>
          <a:bodyPr spcFirstLastPara="1" wrap="square" lIns="38100" tIns="38100" rIns="38100" bIns="38100" anchor="ctr" anchorCtr="0">
            <a:spAutoFit/>
          </a:bodyPr>
          <a:lstStyle/>
          <a:p>
            <a:pPr marL="0" marR="0" lvl="0" indent="0" algn="l" rtl="0">
              <a:spcBef>
                <a:spcPts val="0"/>
              </a:spcBef>
              <a:spcAft>
                <a:spcPts val="0"/>
              </a:spcAft>
              <a:buNone/>
            </a:pPr>
            <a:r>
              <a:rPr lang="ko-KR" altLang="en-US" sz="3200" dirty="0">
                <a:solidFill>
                  <a:schemeClr val="accent3"/>
                </a:solidFill>
                <a:latin typeface="Roboto"/>
                <a:ea typeface="Roboto"/>
                <a:cs typeface="Roboto"/>
                <a:sym typeface="Roboto"/>
              </a:rPr>
              <a:t>제주도 창업 </a:t>
            </a:r>
            <a:r>
              <a:rPr lang="en-US" altLang="ko-KR" sz="3200" dirty="0">
                <a:solidFill>
                  <a:schemeClr val="accent3"/>
                </a:solidFill>
                <a:latin typeface="Roboto"/>
                <a:ea typeface="Roboto"/>
                <a:cs typeface="Roboto"/>
                <a:sym typeface="Roboto"/>
              </a:rPr>
              <a:t>:</a:t>
            </a:r>
            <a:r>
              <a:rPr lang="ko-KR" altLang="en-US" sz="3200" dirty="0">
                <a:solidFill>
                  <a:schemeClr val="accent3"/>
                </a:solidFill>
                <a:latin typeface="Roboto"/>
                <a:ea typeface="Roboto"/>
                <a:cs typeface="Roboto"/>
                <a:sym typeface="Roboto"/>
              </a:rPr>
              <a:t>청년에게</a:t>
            </a:r>
            <a:endParaRPr sz="3200" dirty="0">
              <a:solidFill>
                <a:schemeClr val="accent3"/>
              </a:solidFill>
              <a:latin typeface="Roboto"/>
              <a:ea typeface="Roboto"/>
              <a:cs typeface="Roboto"/>
              <a:sym typeface="Roboto"/>
            </a:endParaRPr>
          </a:p>
        </p:txBody>
      </p:sp>
      <p:grpSp>
        <p:nvGrpSpPr>
          <p:cNvPr id="525" name="Google Shape;525;p19"/>
          <p:cNvGrpSpPr/>
          <p:nvPr/>
        </p:nvGrpSpPr>
        <p:grpSpPr>
          <a:xfrm>
            <a:off x="9113838" y="4410075"/>
            <a:ext cx="792162" cy="792163"/>
            <a:chOff x="9252241" y="4475029"/>
            <a:chExt cx="792231" cy="792231"/>
          </a:xfrm>
        </p:grpSpPr>
        <p:sp>
          <p:nvSpPr>
            <p:cNvPr id="526" name="Google Shape;526;p19"/>
            <p:cNvSpPr/>
            <p:nvPr/>
          </p:nvSpPr>
          <p:spPr>
            <a:xfrm>
              <a:off x="9252241" y="4475029"/>
              <a:ext cx="792231" cy="792231"/>
            </a:xfrm>
            <a:prstGeom prst="ellipse">
              <a:avLst/>
            </a:prstGeom>
            <a:solidFill>
              <a:schemeClr val="accent3"/>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a:solidFill>
                  <a:srgbClr val="FFFFFF"/>
                </a:solidFill>
                <a:latin typeface="Helvetica Neue Light"/>
                <a:ea typeface="Helvetica Neue Light"/>
                <a:cs typeface="Helvetica Neue Light"/>
                <a:sym typeface="Helvetica Neue Light"/>
              </a:endParaRPr>
            </a:p>
          </p:txBody>
        </p:sp>
        <p:sp>
          <p:nvSpPr>
            <p:cNvPr id="527" name="Google Shape;527;p19"/>
            <p:cNvSpPr/>
            <p:nvPr/>
          </p:nvSpPr>
          <p:spPr>
            <a:xfrm>
              <a:off x="9476715" y="4684564"/>
              <a:ext cx="353773" cy="324894"/>
            </a:xfrm>
            <a:custGeom>
              <a:avLst/>
              <a:gdLst/>
              <a:ahLst/>
              <a:cxnLst/>
              <a:rect l="l" t="t"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chemeClr val="accen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grpSp>
        <p:nvGrpSpPr>
          <p:cNvPr id="528" name="Google Shape;528;p19"/>
          <p:cNvGrpSpPr/>
          <p:nvPr/>
        </p:nvGrpSpPr>
        <p:grpSpPr>
          <a:xfrm>
            <a:off x="2479675" y="4410075"/>
            <a:ext cx="792163" cy="792163"/>
            <a:chOff x="2038551" y="4475029"/>
            <a:chExt cx="792233" cy="792232"/>
          </a:xfrm>
        </p:grpSpPr>
        <p:sp>
          <p:nvSpPr>
            <p:cNvPr id="529" name="Google Shape;529;p19"/>
            <p:cNvSpPr/>
            <p:nvPr/>
          </p:nvSpPr>
          <p:spPr>
            <a:xfrm>
              <a:off x="2038551" y="4475029"/>
              <a:ext cx="792233" cy="792232"/>
            </a:xfrm>
            <a:prstGeom prst="ellipse">
              <a:avLst/>
            </a:prstGeom>
            <a:solidFill>
              <a:schemeClr val="accent3"/>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a:solidFill>
                  <a:srgbClr val="FFFFFF"/>
                </a:solidFill>
                <a:latin typeface="Helvetica Neue Light"/>
                <a:ea typeface="Helvetica Neue Light"/>
                <a:cs typeface="Helvetica Neue Light"/>
                <a:sym typeface="Helvetica Neue Light"/>
              </a:endParaRPr>
            </a:p>
          </p:txBody>
        </p:sp>
        <p:sp>
          <p:nvSpPr>
            <p:cNvPr id="530" name="Google Shape;530;p19"/>
            <p:cNvSpPr/>
            <p:nvPr/>
          </p:nvSpPr>
          <p:spPr>
            <a:xfrm>
              <a:off x="2320738" y="4682670"/>
              <a:ext cx="251365" cy="329938"/>
            </a:xfrm>
            <a:custGeom>
              <a:avLst/>
              <a:gdLst/>
              <a:ahLst/>
              <a:cxnLst/>
              <a:rect l="l" t="t"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chemeClr val="accen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grpSp>
        <p:nvGrpSpPr>
          <p:cNvPr id="531" name="Google Shape;531;p19"/>
          <p:cNvGrpSpPr/>
          <p:nvPr/>
        </p:nvGrpSpPr>
        <p:grpSpPr>
          <a:xfrm>
            <a:off x="15748000" y="4410075"/>
            <a:ext cx="792163" cy="792163"/>
            <a:chOff x="16465930" y="4475029"/>
            <a:chExt cx="792233" cy="792232"/>
          </a:xfrm>
        </p:grpSpPr>
        <p:sp>
          <p:nvSpPr>
            <p:cNvPr id="532" name="Google Shape;532;p19"/>
            <p:cNvSpPr/>
            <p:nvPr/>
          </p:nvSpPr>
          <p:spPr>
            <a:xfrm>
              <a:off x="16465930" y="4475029"/>
              <a:ext cx="792233" cy="792232"/>
            </a:xfrm>
            <a:prstGeom prst="ellipse">
              <a:avLst/>
            </a:prstGeom>
            <a:solidFill>
              <a:schemeClr val="accent3"/>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a:solidFill>
                  <a:srgbClr val="FFFFFF"/>
                </a:solidFill>
                <a:latin typeface="Helvetica Neue Light"/>
                <a:ea typeface="Helvetica Neue Light"/>
                <a:cs typeface="Helvetica Neue Light"/>
                <a:sym typeface="Helvetica Neue Light"/>
              </a:endParaRPr>
            </a:p>
          </p:txBody>
        </p:sp>
        <p:sp>
          <p:nvSpPr>
            <p:cNvPr id="533" name="Google Shape;533;p19"/>
            <p:cNvSpPr/>
            <p:nvPr/>
          </p:nvSpPr>
          <p:spPr>
            <a:xfrm>
              <a:off x="16748117" y="4682670"/>
              <a:ext cx="251365" cy="329938"/>
            </a:xfrm>
            <a:custGeom>
              <a:avLst/>
              <a:gdLst/>
              <a:ahLst/>
              <a:cxnLst/>
              <a:rect l="l" t="t"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chemeClr val="accen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grpSp>
        <p:nvGrpSpPr>
          <p:cNvPr id="534" name="Google Shape;534;p19"/>
          <p:cNvGrpSpPr/>
          <p:nvPr/>
        </p:nvGrpSpPr>
        <p:grpSpPr>
          <a:xfrm>
            <a:off x="3287713" y="4516431"/>
            <a:ext cx="5073650" cy="1355296"/>
            <a:chOff x="6716344" y="4851172"/>
            <a:chExt cx="5074262" cy="1355437"/>
          </a:xfrm>
        </p:grpSpPr>
        <p:sp>
          <p:nvSpPr>
            <p:cNvPr id="535" name="Google Shape;535;p19"/>
            <p:cNvSpPr/>
            <p:nvPr/>
          </p:nvSpPr>
          <p:spPr>
            <a:xfrm>
              <a:off x="6716344" y="5726468"/>
              <a:ext cx="5074262" cy="480141"/>
            </a:xfrm>
            <a:prstGeom prst="rect">
              <a:avLst/>
            </a:prstGeom>
            <a:noFill/>
            <a:ln>
              <a:noFill/>
            </a:ln>
          </p:spPr>
          <p:txBody>
            <a:bodyPr spcFirstLastPara="1" wrap="square" lIns="91425" tIns="45700" rIns="91425" bIns="45700" anchor="t" anchorCtr="0">
              <a:spAutoFit/>
            </a:bodyPr>
            <a:lstStyle/>
            <a:p>
              <a:pPr marR="0" lvl="0" algn="l" rtl="0">
                <a:lnSpc>
                  <a:spcPct val="180000"/>
                </a:lnSpc>
                <a:spcBef>
                  <a:spcPts val="0"/>
                </a:spcBef>
                <a:spcAft>
                  <a:spcPts val="0"/>
                </a:spcAft>
                <a:buClr>
                  <a:schemeClr val="accent1"/>
                </a:buClr>
                <a:buSzPts val="2400"/>
              </a:pPr>
              <a:endParaRPr dirty="0"/>
            </a:p>
          </p:txBody>
        </p:sp>
        <p:sp>
          <p:nvSpPr>
            <p:cNvPr id="536" name="Google Shape;536;p19"/>
            <p:cNvSpPr txBox="1"/>
            <p:nvPr/>
          </p:nvSpPr>
          <p:spPr>
            <a:xfrm>
              <a:off x="7094203" y="4851172"/>
              <a:ext cx="4327800" cy="7923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ko-KR" altLang="en-US" sz="3200" dirty="0">
                  <a:solidFill>
                    <a:schemeClr val="accent2"/>
                  </a:solidFill>
                  <a:latin typeface="Roboto Medium"/>
                  <a:ea typeface="Roboto Medium"/>
                  <a:cs typeface="Roboto Medium"/>
                  <a:sym typeface="Roboto Medium"/>
                </a:rPr>
                <a:t>창업 분야 선택 시 깊이 생각해 </a:t>
              </a:r>
              <a:endParaRPr sz="3200" dirty="0">
                <a:solidFill>
                  <a:schemeClr val="accent2"/>
                </a:solidFill>
                <a:latin typeface="Roboto Medium"/>
                <a:ea typeface="Roboto Medium"/>
                <a:cs typeface="Roboto Medium"/>
                <a:sym typeface="Roboto Medium"/>
              </a:endParaRPr>
            </a:p>
          </p:txBody>
        </p:sp>
      </p:grpSp>
      <p:sp>
        <p:nvSpPr>
          <p:cNvPr id="2" name="TextBox 1">
            <a:extLst>
              <a:ext uri="{FF2B5EF4-FFF2-40B4-BE49-F238E27FC236}">
                <a16:creationId xmlns:a16="http://schemas.microsoft.com/office/drawing/2014/main" id="{BFFA9C0C-8781-4514-B2F0-B3DEC1202863}"/>
              </a:ext>
            </a:extLst>
          </p:cNvPr>
          <p:cNvSpPr txBox="1"/>
          <p:nvPr/>
        </p:nvSpPr>
        <p:spPr>
          <a:xfrm>
            <a:off x="3911527" y="6383219"/>
            <a:ext cx="5426765" cy="1323439"/>
          </a:xfrm>
          <a:prstGeom prst="rect">
            <a:avLst/>
          </a:prstGeom>
          <a:noFill/>
        </p:spPr>
        <p:txBody>
          <a:bodyPr wrap="square" rtlCol="0">
            <a:spAutoFit/>
          </a:bodyPr>
          <a:lstStyle/>
          <a:p>
            <a:r>
              <a:rPr lang="ko-KR" altLang="en-US" sz="8000" dirty="0"/>
              <a:t>서윤</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grpSp>
        <p:nvGrpSpPr>
          <p:cNvPr id="516" name="Google Shape;516;p19"/>
          <p:cNvGrpSpPr/>
          <p:nvPr/>
        </p:nvGrpSpPr>
        <p:grpSpPr>
          <a:xfrm>
            <a:off x="9917113" y="4516431"/>
            <a:ext cx="5970342" cy="5957582"/>
            <a:chOff x="6716344" y="4851172"/>
            <a:chExt cx="5971062" cy="5958201"/>
          </a:xfrm>
        </p:grpSpPr>
        <p:sp>
          <p:nvSpPr>
            <p:cNvPr id="517" name="Google Shape;517;p19"/>
            <p:cNvSpPr/>
            <p:nvPr/>
          </p:nvSpPr>
          <p:spPr>
            <a:xfrm>
              <a:off x="6716344" y="5726468"/>
              <a:ext cx="5074262" cy="5082905"/>
            </a:xfrm>
            <a:prstGeom prst="rect">
              <a:avLst/>
            </a:prstGeom>
            <a:noFill/>
            <a:ln>
              <a:noFill/>
            </a:ln>
          </p:spPr>
          <p:txBody>
            <a:bodyPr spcFirstLastPara="1" wrap="square" lIns="91425" tIns="45700" rIns="91425" bIns="45700" anchor="t" anchorCtr="0">
              <a:spAutoFit/>
            </a:bodyPr>
            <a:lstStyle/>
            <a:p>
              <a:pPr marL="457200" lvl="0" indent="-381000" algn="l" rtl="0">
                <a:lnSpc>
                  <a:spcPct val="115000"/>
                </a:lnSpc>
                <a:spcBef>
                  <a:spcPts val="3200"/>
                </a:spcBef>
                <a:spcAft>
                  <a:spcPts val="0"/>
                </a:spcAft>
                <a:buClr>
                  <a:schemeClr val="accent1"/>
                </a:buClr>
                <a:buSzPts val="2400"/>
                <a:buFont typeface="Noto Sans Symbols"/>
                <a:buChar char="✔"/>
              </a:pPr>
              <a:r>
                <a:rPr lang="en-US" sz="2400" dirty="0" err="1">
                  <a:solidFill>
                    <a:srgbClr val="51585F"/>
                  </a:solidFill>
                  <a:latin typeface="Roboto"/>
                  <a:ea typeface="Roboto"/>
                  <a:cs typeface="Roboto"/>
                  <a:sym typeface="Roboto"/>
                </a:rPr>
                <a:t>청년들이</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쉽게</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접할</a:t>
              </a:r>
              <a:r>
                <a:rPr lang="en-US" sz="2400" dirty="0">
                  <a:solidFill>
                    <a:srgbClr val="51585F"/>
                  </a:solidFill>
                  <a:latin typeface="Roboto"/>
                  <a:ea typeface="Roboto"/>
                  <a:cs typeface="Roboto"/>
                  <a:sym typeface="Roboto"/>
                </a:rPr>
                <a:t> 수 </a:t>
              </a:r>
              <a:r>
                <a:rPr lang="en-US" sz="2400" dirty="0" err="1">
                  <a:solidFill>
                    <a:srgbClr val="51585F"/>
                  </a:solidFill>
                  <a:latin typeface="Roboto"/>
                  <a:ea typeface="Roboto"/>
                  <a:cs typeface="Roboto"/>
                  <a:sym typeface="Roboto"/>
                </a:rPr>
                <a:t>있는</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Youtube와</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같은</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온라인</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콘텐츠로</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청년</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창업</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지원</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사업을</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홍보함으로써</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청년</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창업</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지원</a:t>
              </a:r>
              <a:r>
                <a:rPr lang="en-US" sz="2400" dirty="0">
                  <a:solidFill>
                    <a:srgbClr val="51585F"/>
                  </a:solidFill>
                  <a:latin typeface="Roboto"/>
                  <a:ea typeface="Roboto"/>
                  <a:cs typeface="Roboto"/>
                  <a:sym typeface="Roboto"/>
                </a:rPr>
                <a:t> </a:t>
              </a:r>
              <a:r>
                <a:rPr lang="en-US" sz="2400" dirty="0" err="1">
                  <a:solidFill>
                    <a:srgbClr val="51585F"/>
                  </a:solidFill>
                  <a:latin typeface="Roboto"/>
                  <a:ea typeface="Roboto"/>
                  <a:cs typeface="Roboto"/>
                  <a:sym typeface="Roboto"/>
                </a:rPr>
                <a:t>참여도를</a:t>
              </a:r>
              <a:r>
                <a:rPr lang="en-US" sz="2400" dirty="0">
                  <a:solidFill>
                    <a:srgbClr val="51585F"/>
                  </a:solidFill>
                  <a:latin typeface="Roboto"/>
                  <a:ea typeface="Roboto"/>
                  <a:cs typeface="Roboto"/>
                  <a:sym typeface="Roboto"/>
                </a:rPr>
                <a:t> 높</a:t>
              </a:r>
              <a:endParaRPr sz="2400" dirty="0">
                <a:solidFill>
                  <a:srgbClr val="51585F"/>
                </a:solidFill>
                <a:latin typeface="Roboto"/>
                <a:ea typeface="Roboto"/>
                <a:cs typeface="Roboto"/>
                <a:sym typeface="Roboto"/>
              </a:endParaRPr>
            </a:p>
            <a:p>
              <a:pPr marL="342900" marR="0" lvl="0" indent="-342900" algn="l" rtl="0">
                <a:lnSpc>
                  <a:spcPct val="180000"/>
                </a:lnSpc>
                <a:spcBef>
                  <a:spcPts val="0"/>
                </a:spcBef>
                <a:spcAft>
                  <a:spcPts val="0"/>
                </a:spcAft>
                <a:buClr>
                  <a:schemeClr val="accent1"/>
                </a:buClr>
                <a:buSzPts val="2400"/>
                <a:buFont typeface="Noto Sans Symbols"/>
                <a:buChar char="✔"/>
              </a:pPr>
              <a:endParaRPr sz="2400" dirty="0">
                <a:solidFill>
                  <a:schemeClr val="dk1"/>
                </a:solidFill>
                <a:latin typeface="Roboto"/>
                <a:ea typeface="Roboto"/>
                <a:cs typeface="Roboto"/>
                <a:sym typeface="Roboto"/>
              </a:endParaRPr>
            </a:p>
            <a:p>
              <a:pPr marL="342900" marR="0" lvl="0" indent="-342900" algn="l" rtl="0">
                <a:lnSpc>
                  <a:spcPct val="180000"/>
                </a:lnSpc>
                <a:spcBef>
                  <a:spcPts val="0"/>
                </a:spcBef>
                <a:spcAft>
                  <a:spcPts val="0"/>
                </a:spcAft>
                <a:buClr>
                  <a:schemeClr val="accent1"/>
                </a:buClr>
                <a:buSzPts val="2400"/>
                <a:buFont typeface="Noto Sans Symbols"/>
                <a:buChar char="✔"/>
              </a:pPr>
              <a:r>
                <a:rPr lang="ko-KR" altLang="en-US" sz="8000" dirty="0">
                  <a:solidFill>
                    <a:schemeClr val="dk1"/>
                  </a:solidFill>
                  <a:latin typeface="Roboto"/>
                  <a:ea typeface="Roboto"/>
                  <a:cs typeface="Roboto"/>
                  <a:sym typeface="Roboto"/>
                </a:rPr>
                <a:t>민범</a:t>
              </a:r>
              <a:endParaRPr sz="8000" dirty="0"/>
            </a:p>
          </p:txBody>
        </p:sp>
        <p:sp>
          <p:nvSpPr>
            <p:cNvPr id="518" name="Google Shape;518;p19"/>
            <p:cNvSpPr txBox="1"/>
            <p:nvPr/>
          </p:nvSpPr>
          <p:spPr>
            <a:xfrm>
              <a:off x="7094206" y="4851172"/>
              <a:ext cx="5593200" cy="7923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3200">
                  <a:solidFill>
                    <a:schemeClr val="accent2"/>
                  </a:solidFill>
                  <a:latin typeface="Roboto Medium"/>
                  <a:ea typeface="Roboto Medium"/>
                  <a:cs typeface="Roboto Medium"/>
                  <a:sym typeface="Roboto Medium"/>
                </a:rPr>
                <a:t>Youtube 청년 창업지원 홍보</a:t>
              </a:r>
              <a:endParaRPr sz="3200">
                <a:solidFill>
                  <a:schemeClr val="accent2"/>
                </a:solidFill>
                <a:latin typeface="Roboto Medium"/>
                <a:ea typeface="Roboto Medium"/>
                <a:cs typeface="Roboto Medium"/>
                <a:sym typeface="Roboto Medium"/>
              </a:endParaRPr>
            </a:p>
          </p:txBody>
        </p:sp>
      </p:grpSp>
      <p:grpSp>
        <p:nvGrpSpPr>
          <p:cNvPr id="519" name="Google Shape;519;p19"/>
          <p:cNvGrpSpPr/>
          <p:nvPr/>
        </p:nvGrpSpPr>
        <p:grpSpPr>
          <a:xfrm>
            <a:off x="16563975" y="4516430"/>
            <a:ext cx="5451417" cy="3183488"/>
            <a:chOff x="6716344" y="4851172"/>
            <a:chExt cx="5452074" cy="3183820"/>
          </a:xfrm>
        </p:grpSpPr>
        <p:sp>
          <p:nvSpPr>
            <p:cNvPr id="520" name="Google Shape;520;p19"/>
            <p:cNvSpPr/>
            <p:nvPr/>
          </p:nvSpPr>
          <p:spPr>
            <a:xfrm>
              <a:off x="6716344" y="5726468"/>
              <a:ext cx="5074262" cy="2308524"/>
            </a:xfrm>
            <a:prstGeom prst="rect">
              <a:avLst/>
            </a:prstGeom>
            <a:noFill/>
            <a:ln>
              <a:noFill/>
            </a:ln>
          </p:spPr>
          <p:txBody>
            <a:bodyPr spcFirstLastPara="1" wrap="square" lIns="91425" tIns="45700" rIns="91425" bIns="45700" anchor="t" anchorCtr="0">
              <a:spAutoFit/>
            </a:bodyPr>
            <a:lstStyle/>
            <a:p>
              <a:pPr marL="342900" indent="-342900">
                <a:lnSpc>
                  <a:spcPct val="180000"/>
                </a:lnSpc>
                <a:buClr>
                  <a:schemeClr val="accent1"/>
                </a:buClr>
                <a:buSzPts val="2400"/>
                <a:buFont typeface="Noto Sans Symbols"/>
                <a:buChar char="✔"/>
              </a:pPr>
              <a:r>
                <a:rPr lang="ko-KR" altLang="en-US" sz="8000" dirty="0">
                  <a:solidFill>
                    <a:schemeClr val="dk1"/>
                  </a:solidFill>
                  <a:latin typeface="Roboto"/>
                  <a:ea typeface="Roboto"/>
                  <a:cs typeface="Roboto"/>
                  <a:sym typeface="Roboto"/>
                </a:rPr>
                <a:t>진욱</a:t>
              </a:r>
              <a:endParaRPr lang="ko-KR" altLang="en-US" sz="8000" dirty="0"/>
            </a:p>
          </p:txBody>
        </p:sp>
        <p:sp>
          <p:nvSpPr>
            <p:cNvPr id="521" name="Google Shape;521;p19"/>
            <p:cNvSpPr txBox="1"/>
            <p:nvPr/>
          </p:nvSpPr>
          <p:spPr>
            <a:xfrm>
              <a:off x="7094218" y="4851172"/>
              <a:ext cx="5074200" cy="7923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3200">
                  <a:solidFill>
                    <a:schemeClr val="accent2"/>
                  </a:solidFill>
                  <a:latin typeface="Roboto Medium"/>
                  <a:ea typeface="Roboto Medium"/>
                  <a:cs typeface="Roboto Medium"/>
                  <a:sym typeface="Roboto Medium"/>
                </a:rPr>
                <a:t>청년 창업 지원 분야 확대</a:t>
              </a:r>
              <a:endParaRPr sz="3200">
                <a:solidFill>
                  <a:schemeClr val="accent2"/>
                </a:solidFill>
                <a:latin typeface="Roboto Medium"/>
                <a:ea typeface="Roboto Medium"/>
                <a:cs typeface="Roboto Medium"/>
                <a:sym typeface="Roboto Medium"/>
              </a:endParaRPr>
            </a:p>
          </p:txBody>
        </p:sp>
      </p:grpSp>
      <p:sp>
        <p:nvSpPr>
          <p:cNvPr id="522" name="Google Shape;522;p19"/>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19</a:t>
            </a:fld>
            <a:endParaRPr sz="2000">
              <a:solidFill>
                <a:schemeClr val="dk1"/>
              </a:solidFill>
              <a:latin typeface="Roboto"/>
              <a:ea typeface="Roboto"/>
              <a:cs typeface="Roboto"/>
              <a:sym typeface="Roboto"/>
            </a:endParaRPr>
          </a:p>
        </p:txBody>
      </p:sp>
      <p:sp>
        <p:nvSpPr>
          <p:cNvPr id="523" name="Google Shape;523;p19"/>
          <p:cNvSpPr txBox="1"/>
          <p:nvPr/>
        </p:nvSpPr>
        <p:spPr>
          <a:xfrm>
            <a:off x="2398712" y="2368550"/>
            <a:ext cx="11933107" cy="1584325"/>
          </a:xfrm>
          <a:prstGeom prst="rect">
            <a:avLst/>
          </a:prstGeom>
          <a:noFill/>
          <a:ln>
            <a:noFill/>
          </a:ln>
        </p:spPr>
        <p:txBody>
          <a:bodyPr spcFirstLastPara="1" wrap="square" lIns="38100" tIns="38100" rIns="38100" bIns="38100" anchor="t" anchorCtr="0">
            <a:noAutofit/>
          </a:bodyPr>
          <a:lstStyle/>
          <a:p>
            <a:pPr lvl="0"/>
            <a:r>
              <a:rPr lang="en-US" altLang="ko-KR" sz="8400" dirty="0">
                <a:solidFill>
                  <a:schemeClr val="dk2"/>
                </a:solidFill>
                <a:latin typeface="Roboto"/>
                <a:ea typeface="Roboto"/>
                <a:cs typeface="Roboto"/>
                <a:sym typeface="Roboto"/>
              </a:rPr>
              <a:t>Step 3. </a:t>
            </a:r>
            <a:r>
              <a:rPr lang="en-US" sz="8400" dirty="0">
                <a:solidFill>
                  <a:schemeClr val="dk2"/>
                </a:solidFill>
                <a:latin typeface="Roboto"/>
                <a:ea typeface="Roboto"/>
                <a:cs typeface="Roboto"/>
                <a:sym typeface="Roboto"/>
              </a:rPr>
              <a:t> </a:t>
            </a:r>
            <a:r>
              <a:rPr lang="en-US" sz="8400" dirty="0" err="1">
                <a:solidFill>
                  <a:schemeClr val="dk2"/>
                </a:solidFill>
                <a:latin typeface="Roboto"/>
                <a:ea typeface="Roboto"/>
                <a:cs typeface="Roboto"/>
                <a:sym typeface="Roboto"/>
              </a:rPr>
              <a:t>제안</a:t>
            </a:r>
            <a:r>
              <a:rPr lang="en-US" sz="8400" dirty="0">
                <a:solidFill>
                  <a:schemeClr val="dk2"/>
                </a:solidFill>
                <a:latin typeface="Roboto"/>
                <a:ea typeface="Roboto"/>
                <a:cs typeface="Roboto"/>
                <a:sym typeface="Roboto"/>
              </a:rPr>
              <a:t> </a:t>
            </a:r>
            <a:r>
              <a:rPr lang="en-US" sz="8400" dirty="0" err="1">
                <a:solidFill>
                  <a:schemeClr val="dk2"/>
                </a:solidFill>
                <a:latin typeface="Roboto"/>
                <a:ea typeface="Roboto"/>
                <a:cs typeface="Roboto"/>
                <a:sym typeface="Roboto"/>
              </a:rPr>
              <a:t>사항</a:t>
            </a:r>
            <a:r>
              <a:rPr lang="en-US" sz="8400" dirty="0">
                <a:solidFill>
                  <a:schemeClr val="dk2"/>
                </a:solidFill>
                <a:latin typeface="Roboto"/>
                <a:ea typeface="Roboto"/>
                <a:cs typeface="Roboto"/>
                <a:sym typeface="Roboto"/>
              </a:rPr>
              <a:t> </a:t>
            </a:r>
            <a:endParaRPr sz="8400" dirty="0">
              <a:solidFill>
                <a:schemeClr val="dk2"/>
              </a:solidFill>
              <a:latin typeface="Roboto"/>
              <a:ea typeface="Roboto"/>
              <a:cs typeface="Roboto"/>
              <a:sym typeface="Roboto"/>
            </a:endParaRPr>
          </a:p>
        </p:txBody>
      </p:sp>
      <p:sp>
        <p:nvSpPr>
          <p:cNvPr id="524" name="Google Shape;524;p19"/>
          <p:cNvSpPr txBox="1"/>
          <p:nvPr/>
        </p:nvSpPr>
        <p:spPr>
          <a:xfrm>
            <a:off x="2400300" y="1601257"/>
            <a:ext cx="9262965" cy="569387"/>
          </a:xfrm>
          <a:prstGeom prst="rect">
            <a:avLst/>
          </a:prstGeom>
          <a:noFill/>
          <a:ln>
            <a:noFill/>
          </a:ln>
        </p:spPr>
        <p:txBody>
          <a:bodyPr spcFirstLastPara="1" wrap="square" lIns="38100" tIns="38100" rIns="38100" bIns="38100" anchor="ctr" anchorCtr="0">
            <a:spAutoFit/>
          </a:bodyPr>
          <a:lstStyle/>
          <a:p>
            <a:pPr marL="0" marR="0" lvl="0" indent="0" algn="l" rtl="0">
              <a:spcBef>
                <a:spcPts val="0"/>
              </a:spcBef>
              <a:spcAft>
                <a:spcPts val="0"/>
              </a:spcAft>
              <a:buNone/>
            </a:pPr>
            <a:r>
              <a:rPr lang="ko-KR" altLang="en-US" sz="3200" dirty="0">
                <a:solidFill>
                  <a:schemeClr val="accent3"/>
                </a:solidFill>
                <a:latin typeface="Roboto"/>
                <a:ea typeface="Roboto"/>
                <a:cs typeface="Roboto"/>
                <a:sym typeface="Roboto"/>
              </a:rPr>
              <a:t>제주도 창업 </a:t>
            </a:r>
            <a:r>
              <a:rPr lang="en-US" altLang="ko-KR" sz="3200" dirty="0">
                <a:solidFill>
                  <a:schemeClr val="accent3"/>
                </a:solidFill>
                <a:latin typeface="Roboto"/>
                <a:ea typeface="Roboto"/>
                <a:cs typeface="Roboto"/>
                <a:sym typeface="Roboto"/>
              </a:rPr>
              <a:t>: </a:t>
            </a:r>
            <a:r>
              <a:rPr lang="ko-KR" altLang="en-US" sz="3200" dirty="0">
                <a:solidFill>
                  <a:schemeClr val="accent3"/>
                </a:solidFill>
                <a:latin typeface="Roboto"/>
                <a:ea typeface="Roboto"/>
                <a:cs typeface="Roboto"/>
                <a:sym typeface="Roboto"/>
              </a:rPr>
              <a:t>제주특별자치도에게</a:t>
            </a:r>
            <a:endParaRPr sz="3200" dirty="0">
              <a:solidFill>
                <a:schemeClr val="accent3"/>
              </a:solidFill>
              <a:latin typeface="Roboto"/>
              <a:ea typeface="Roboto"/>
              <a:cs typeface="Roboto"/>
              <a:sym typeface="Roboto"/>
            </a:endParaRPr>
          </a:p>
        </p:txBody>
      </p:sp>
      <p:grpSp>
        <p:nvGrpSpPr>
          <p:cNvPr id="525" name="Google Shape;525;p19"/>
          <p:cNvGrpSpPr/>
          <p:nvPr/>
        </p:nvGrpSpPr>
        <p:grpSpPr>
          <a:xfrm>
            <a:off x="9113838" y="4410075"/>
            <a:ext cx="792162" cy="792163"/>
            <a:chOff x="9252241" y="4475029"/>
            <a:chExt cx="792231" cy="792231"/>
          </a:xfrm>
        </p:grpSpPr>
        <p:sp>
          <p:nvSpPr>
            <p:cNvPr id="526" name="Google Shape;526;p19"/>
            <p:cNvSpPr/>
            <p:nvPr/>
          </p:nvSpPr>
          <p:spPr>
            <a:xfrm>
              <a:off x="9252241" y="4475029"/>
              <a:ext cx="792231" cy="792231"/>
            </a:xfrm>
            <a:prstGeom prst="ellipse">
              <a:avLst/>
            </a:prstGeom>
            <a:solidFill>
              <a:schemeClr val="accent3"/>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a:solidFill>
                  <a:srgbClr val="FFFFFF"/>
                </a:solidFill>
                <a:latin typeface="Helvetica Neue Light"/>
                <a:ea typeface="Helvetica Neue Light"/>
                <a:cs typeface="Helvetica Neue Light"/>
                <a:sym typeface="Helvetica Neue Light"/>
              </a:endParaRPr>
            </a:p>
          </p:txBody>
        </p:sp>
        <p:sp>
          <p:nvSpPr>
            <p:cNvPr id="527" name="Google Shape;527;p19"/>
            <p:cNvSpPr/>
            <p:nvPr/>
          </p:nvSpPr>
          <p:spPr>
            <a:xfrm>
              <a:off x="9476715" y="4684564"/>
              <a:ext cx="353773" cy="324894"/>
            </a:xfrm>
            <a:custGeom>
              <a:avLst/>
              <a:gdLst/>
              <a:ahLst/>
              <a:cxnLst/>
              <a:rect l="l" t="t"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chemeClr val="accen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grpSp>
        <p:nvGrpSpPr>
          <p:cNvPr id="528" name="Google Shape;528;p19"/>
          <p:cNvGrpSpPr/>
          <p:nvPr/>
        </p:nvGrpSpPr>
        <p:grpSpPr>
          <a:xfrm>
            <a:off x="2479675" y="4410075"/>
            <a:ext cx="792163" cy="792163"/>
            <a:chOff x="2038551" y="4475029"/>
            <a:chExt cx="792233" cy="792232"/>
          </a:xfrm>
        </p:grpSpPr>
        <p:sp>
          <p:nvSpPr>
            <p:cNvPr id="529" name="Google Shape;529;p19"/>
            <p:cNvSpPr/>
            <p:nvPr/>
          </p:nvSpPr>
          <p:spPr>
            <a:xfrm>
              <a:off x="2038551" y="4475029"/>
              <a:ext cx="792233" cy="792232"/>
            </a:xfrm>
            <a:prstGeom prst="ellipse">
              <a:avLst/>
            </a:prstGeom>
            <a:solidFill>
              <a:schemeClr val="accent3"/>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a:solidFill>
                  <a:srgbClr val="FFFFFF"/>
                </a:solidFill>
                <a:latin typeface="Helvetica Neue Light"/>
                <a:ea typeface="Helvetica Neue Light"/>
                <a:cs typeface="Helvetica Neue Light"/>
                <a:sym typeface="Helvetica Neue Light"/>
              </a:endParaRPr>
            </a:p>
          </p:txBody>
        </p:sp>
        <p:sp>
          <p:nvSpPr>
            <p:cNvPr id="530" name="Google Shape;530;p19"/>
            <p:cNvSpPr/>
            <p:nvPr/>
          </p:nvSpPr>
          <p:spPr>
            <a:xfrm>
              <a:off x="2320738" y="4682670"/>
              <a:ext cx="251365" cy="329938"/>
            </a:xfrm>
            <a:custGeom>
              <a:avLst/>
              <a:gdLst/>
              <a:ahLst/>
              <a:cxnLst/>
              <a:rect l="l" t="t"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chemeClr val="accen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grpSp>
        <p:nvGrpSpPr>
          <p:cNvPr id="531" name="Google Shape;531;p19"/>
          <p:cNvGrpSpPr/>
          <p:nvPr/>
        </p:nvGrpSpPr>
        <p:grpSpPr>
          <a:xfrm>
            <a:off x="15748000" y="4410075"/>
            <a:ext cx="792163" cy="792163"/>
            <a:chOff x="16465930" y="4475029"/>
            <a:chExt cx="792233" cy="792232"/>
          </a:xfrm>
        </p:grpSpPr>
        <p:sp>
          <p:nvSpPr>
            <p:cNvPr id="532" name="Google Shape;532;p19"/>
            <p:cNvSpPr/>
            <p:nvPr/>
          </p:nvSpPr>
          <p:spPr>
            <a:xfrm>
              <a:off x="16465930" y="4475029"/>
              <a:ext cx="792233" cy="792232"/>
            </a:xfrm>
            <a:prstGeom prst="ellipse">
              <a:avLst/>
            </a:prstGeom>
            <a:solidFill>
              <a:schemeClr val="accent3"/>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3000">
                <a:solidFill>
                  <a:srgbClr val="FFFFFF"/>
                </a:solidFill>
                <a:latin typeface="Helvetica Neue Light"/>
                <a:ea typeface="Helvetica Neue Light"/>
                <a:cs typeface="Helvetica Neue Light"/>
                <a:sym typeface="Helvetica Neue Light"/>
              </a:endParaRPr>
            </a:p>
          </p:txBody>
        </p:sp>
        <p:sp>
          <p:nvSpPr>
            <p:cNvPr id="533" name="Google Shape;533;p19"/>
            <p:cNvSpPr/>
            <p:nvPr/>
          </p:nvSpPr>
          <p:spPr>
            <a:xfrm>
              <a:off x="16748117" y="4682670"/>
              <a:ext cx="251365" cy="329938"/>
            </a:xfrm>
            <a:custGeom>
              <a:avLst/>
              <a:gdLst/>
              <a:ahLst/>
              <a:cxnLst/>
              <a:rect l="l" t="t" r="r" b="b"/>
              <a:pathLst>
                <a:path w="21600" h="21600" extrusionOk="0">
                  <a:moveTo>
                    <a:pt x="18755" y="7066"/>
                  </a:moveTo>
                  <a:lnTo>
                    <a:pt x="17491" y="7066"/>
                  </a:lnTo>
                  <a:lnTo>
                    <a:pt x="17491" y="5099"/>
                  </a:lnTo>
                  <a:cubicBezTo>
                    <a:pt x="17491" y="2168"/>
                    <a:pt x="14646" y="0"/>
                    <a:pt x="10800" y="0"/>
                  </a:cubicBezTo>
                  <a:cubicBezTo>
                    <a:pt x="6954" y="0"/>
                    <a:pt x="4109" y="2168"/>
                    <a:pt x="4109" y="5099"/>
                  </a:cubicBezTo>
                  <a:lnTo>
                    <a:pt x="4109" y="7066"/>
                  </a:lnTo>
                  <a:lnTo>
                    <a:pt x="2845" y="7066"/>
                  </a:lnTo>
                  <a:cubicBezTo>
                    <a:pt x="1264" y="7066"/>
                    <a:pt x="0" y="8070"/>
                    <a:pt x="0" y="9234"/>
                  </a:cubicBezTo>
                  <a:lnTo>
                    <a:pt x="0" y="19432"/>
                  </a:lnTo>
                  <a:cubicBezTo>
                    <a:pt x="0" y="20596"/>
                    <a:pt x="1264" y="21600"/>
                    <a:pt x="2845" y="21600"/>
                  </a:cubicBezTo>
                  <a:lnTo>
                    <a:pt x="18755" y="21600"/>
                  </a:lnTo>
                  <a:cubicBezTo>
                    <a:pt x="20336" y="21600"/>
                    <a:pt x="21600" y="20596"/>
                    <a:pt x="21600" y="19432"/>
                  </a:cubicBezTo>
                  <a:lnTo>
                    <a:pt x="21600" y="9234"/>
                  </a:lnTo>
                  <a:cubicBezTo>
                    <a:pt x="21600" y="8070"/>
                    <a:pt x="20336" y="7066"/>
                    <a:pt x="18755" y="7066"/>
                  </a:cubicBezTo>
                  <a:close/>
                  <a:moveTo>
                    <a:pt x="10800" y="16300"/>
                  </a:moveTo>
                  <a:cubicBezTo>
                    <a:pt x="9272" y="16300"/>
                    <a:pt x="8219" y="15497"/>
                    <a:pt x="8219" y="14333"/>
                  </a:cubicBezTo>
                  <a:cubicBezTo>
                    <a:pt x="8219" y="13169"/>
                    <a:pt x="9272" y="12165"/>
                    <a:pt x="10800" y="12165"/>
                  </a:cubicBezTo>
                  <a:cubicBezTo>
                    <a:pt x="12328" y="12165"/>
                    <a:pt x="13645" y="13169"/>
                    <a:pt x="13645" y="14333"/>
                  </a:cubicBezTo>
                  <a:cubicBezTo>
                    <a:pt x="13645" y="15497"/>
                    <a:pt x="12328" y="16300"/>
                    <a:pt x="10800" y="16300"/>
                  </a:cubicBezTo>
                  <a:close/>
                  <a:moveTo>
                    <a:pt x="14909" y="7066"/>
                  </a:moveTo>
                  <a:lnTo>
                    <a:pt x="6691" y="7066"/>
                  </a:lnTo>
                  <a:lnTo>
                    <a:pt x="6691" y="5099"/>
                  </a:lnTo>
                  <a:cubicBezTo>
                    <a:pt x="6691" y="3332"/>
                    <a:pt x="8482" y="1967"/>
                    <a:pt x="10800" y="1967"/>
                  </a:cubicBezTo>
                  <a:cubicBezTo>
                    <a:pt x="13118" y="1967"/>
                    <a:pt x="14909" y="3332"/>
                    <a:pt x="14909" y="5099"/>
                  </a:cubicBezTo>
                  <a:lnTo>
                    <a:pt x="14909" y="7066"/>
                  </a:lnTo>
                  <a:close/>
                </a:path>
              </a:pathLst>
            </a:custGeom>
            <a:solidFill>
              <a:schemeClr val="accen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grpSp>
        <p:nvGrpSpPr>
          <p:cNvPr id="534" name="Google Shape;534;p19"/>
          <p:cNvGrpSpPr/>
          <p:nvPr/>
        </p:nvGrpSpPr>
        <p:grpSpPr>
          <a:xfrm>
            <a:off x="3287713" y="4516429"/>
            <a:ext cx="5073650" cy="3183488"/>
            <a:chOff x="6716344" y="4851172"/>
            <a:chExt cx="5074262" cy="3183820"/>
          </a:xfrm>
        </p:grpSpPr>
        <p:sp>
          <p:nvSpPr>
            <p:cNvPr id="535" name="Google Shape;535;p19"/>
            <p:cNvSpPr/>
            <p:nvPr/>
          </p:nvSpPr>
          <p:spPr>
            <a:xfrm>
              <a:off x="6716344" y="5726468"/>
              <a:ext cx="5074262" cy="230852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80000"/>
                </a:lnSpc>
                <a:spcBef>
                  <a:spcPts val="0"/>
                </a:spcBef>
                <a:spcAft>
                  <a:spcPts val="0"/>
                </a:spcAft>
                <a:buClr>
                  <a:schemeClr val="accent1"/>
                </a:buClr>
                <a:buSzPts val="2400"/>
                <a:buFont typeface="Noto Sans Symbols"/>
                <a:buChar char="✔"/>
              </a:pPr>
              <a:r>
                <a:rPr lang="ko-KR" altLang="en-US" sz="8000" dirty="0">
                  <a:solidFill>
                    <a:schemeClr val="dk1"/>
                  </a:solidFill>
                  <a:latin typeface="Roboto"/>
                  <a:ea typeface="Roboto"/>
                  <a:cs typeface="Roboto"/>
                  <a:sym typeface="Roboto"/>
                </a:rPr>
                <a:t>진욱</a:t>
              </a:r>
              <a:endParaRPr sz="8000" dirty="0"/>
            </a:p>
          </p:txBody>
        </p:sp>
        <p:sp>
          <p:nvSpPr>
            <p:cNvPr id="536" name="Google Shape;536;p19"/>
            <p:cNvSpPr txBox="1"/>
            <p:nvPr/>
          </p:nvSpPr>
          <p:spPr>
            <a:xfrm>
              <a:off x="7094203" y="4851172"/>
              <a:ext cx="4327800" cy="792300"/>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3200">
                  <a:solidFill>
                    <a:schemeClr val="accent2"/>
                  </a:solidFill>
                  <a:latin typeface="Roboto Medium"/>
                  <a:ea typeface="Roboto Medium"/>
                  <a:cs typeface="Roboto Medium"/>
                  <a:sym typeface="Roboto Medium"/>
                </a:rPr>
                <a:t>재창업 지원 간소화</a:t>
              </a:r>
              <a:endParaRPr sz="3200">
                <a:solidFill>
                  <a:schemeClr val="accent2"/>
                </a:solidFill>
                <a:latin typeface="Roboto Medium"/>
                <a:ea typeface="Roboto Medium"/>
                <a:cs typeface="Roboto Medium"/>
                <a:sym typeface="Roboto Medium"/>
              </a:endParaRPr>
            </a:p>
          </p:txBody>
        </p:sp>
      </p:grpSp>
    </p:spTree>
    <p:extLst>
      <p:ext uri="{BB962C8B-B14F-4D97-AF65-F5344CB8AC3E}">
        <p14:creationId xmlns:p14="http://schemas.microsoft.com/office/powerpoint/2010/main" val="146971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2</a:t>
            </a:fld>
            <a:endParaRPr sz="2000">
              <a:solidFill>
                <a:schemeClr val="dk1"/>
              </a:solidFill>
              <a:latin typeface="Roboto"/>
              <a:ea typeface="Roboto"/>
              <a:cs typeface="Roboto"/>
              <a:sym typeface="Roboto"/>
            </a:endParaRPr>
          </a:p>
        </p:txBody>
      </p:sp>
      <p:sp>
        <p:nvSpPr>
          <p:cNvPr id="131" name="Google Shape;131;p2"/>
          <p:cNvSpPr txBox="1"/>
          <p:nvPr/>
        </p:nvSpPr>
        <p:spPr>
          <a:xfrm>
            <a:off x="1174776" y="593304"/>
            <a:ext cx="2304256" cy="1512317"/>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목차</a:t>
            </a:r>
            <a:endParaRPr sz="8400">
              <a:solidFill>
                <a:schemeClr val="dk2"/>
              </a:solidFill>
              <a:latin typeface="Roboto"/>
              <a:ea typeface="Roboto"/>
              <a:cs typeface="Roboto"/>
              <a:sym typeface="Roboto"/>
            </a:endParaRPr>
          </a:p>
        </p:txBody>
      </p:sp>
      <p:grpSp>
        <p:nvGrpSpPr>
          <p:cNvPr id="132" name="Google Shape;132;p2"/>
          <p:cNvGrpSpPr/>
          <p:nvPr/>
        </p:nvGrpSpPr>
        <p:grpSpPr>
          <a:xfrm>
            <a:off x="1486229" y="3689648"/>
            <a:ext cx="22897771" cy="7072203"/>
            <a:chOff x="2207763" y="4392022"/>
            <a:chExt cx="20019576" cy="6038613"/>
          </a:xfrm>
        </p:grpSpPr>
        <p:grpSp>
          <p:nvGrpSpPr>
            <p:cNvPr id="133" name="Google Shape;133;p2"/>
            <p:cNvGrpSpPr/>
            <p:nvPr/>
          </p:nvGrpSpPr>
          <p:grpSpPr>
            <a:xfrm>
              <a:off x="4041634" y="5191315"/>
              <a:ext cx="5385679" cy="2215407"/>
              <a:chOff x="4063128" y="4343004"/>
              <a:chExt cx="5385627" cy="2214463"/>
            </a:xfrm>
          </p:grpSpPr>
          <p:sp>
            <p:nvSpPr>
              <p:cNvPr id="134" name="Google Shape;134;p2"/>
              <p:cNvSpPr/>
              <p:nvPr/>
            </p:nvSpPr>
            <p:spPr>
              <a:xfrm>
                <a:off x="4063129" y="5163383"/>
                <a:ext cx="1797126" cy="1394084"/>
              </a:xfrm>
              <a:prstGeom prst="rect">
                <a:avLst/>
              </a:prstGeom>
              <a:noFill/>
              <a:ln>
                <a:noFill/>
              </a:ln>
            </p:spPr>
            <p:txBody>
              <a:bodyPr spcFirstLastPara="1" wrap="square" lIns="91425" tIns="45700" rIns="91425" bIns="45700" anchor="t" anchorCtr="0">
                <a:spAutoFit/>
              </a:bodyPr>
              <a:lstStyle/>
              <a:p>
                <a:pPr marL="0" marR="0" lvl="0" indent="0" algn="l" rtl="0">
                  <a:lnSpc>
                    <a:spcPct val="180000"/>
                  </a:lnSpc>
                  <a:spcBef>
                    <a:spcPts val="0"/>
                  </a:spcBef>
                  <a:spcAft>
                    <a:spcPts val="0"/>
                  </a:spcAft>
                  <a:buNone/>
                </a:pPr>
                <a:r>
                  <a:rPr lang="en-US" sz="3000">
                    <a:solidFill>
                      <a:schemeClr val="dk1"/>
                    </a:solidFill>
                    <a:latin typeface="Roboto"/>
                    <a:ea typeface="Roboto"/>
                    <a:cs typeface="Roboto"/>
                    <a:sym typeface="Roboto"/>
                  </a:rPr>
                  <a:t>분석 배경</a:t>
                </a:r>
                <a:endParaRPr sz="3000">
                  <a:solidFill>
                    <a:schemeClr val="dk1"/>
                  </a:solidFill>
                  <a:latin typeface="Roboto"/>
                  <a:ea typeface="Roboto"/>
                  <a:cs typeface="Roboto"/>
                  <a:sym typeface="Roboto"/>
                </a:endParaRPr>
              </a:p>
              <a:p>
                <a:pPr marL="0" marR="0" lvl="0" indent="0" algn="l" rtl="0">
                  <a:lnSpc>
                    <a:spcPct val="180000"/>
                  </a:lnSpc>
                  <a:spcBef>
                    <a:spcPts val="0"/>
                  </a:spcBef>
                  <a:spcAft>
                    <a:spcPts val="0"/>
                  </a:spcAft>
                  <a:buNone/>
                </a:pPr>
                <a:r>
                  <a:rPr lang="en-US" sz="3000">
                    <a:solidFill>
                      <a:schemeClr val="dk1"/>
                    </a:solidFill>
                    <a:latin typeface="Roboto"/>
                    <a:ea typeface="Roboto"/>
                    <a:cs typeface="Roboto"/>
                    <a:sym typeface="Roboto"/>
                  </a:rPr>
                  <a:t>분석 목적</a:t>
                </a:r>
                <a:endParaRPr sz="3000">
                  <a:solidFill>
                    <a:schemeClr val="dk1"/>
                  </a:solidFill>
                  <a:latin typeface="Roboto"/>
                  <a:ea typeface="Roboto"/>
                  <a:cs typeface="Roboto"/>
                  <a:sym typeface="Roboto"/>
                </a:endParaRPr>
              </a:p>
            </p:txBody>
          </p:sp>
          <p:sp>
            <p:nvSpPr>
              <p:cNvPr id="135" name="Google Shape;135;p2"/>
              <p:cNvSpPr txBox="1"/>
              <p:nvPr/>
            </p:nvSpPr>
            <p:spPr>
              <a:xfrm>
                <a:off x="4063128" y="4343004"/>
                <a:ext cx="5385627" cy="1004752"/>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5000">
                    <a:solidFill>
                      <a:schemeClr val="accent2"/>
                    </a:solidFill>
                    <a:latin typeface="Roboto Medium"/>
                    <a:ea typeface="Roboto Medium"/>
                    <a:cs typeface="Roboto Medium"/>
                    <a:sym typeface="Roboto Medium"/>
                  </a:rPr>
                  <a:t>분석배경 및 목적</a:t>
                </a:r>
                <a:endParaRPr sz="5000">
                  <a:solidFill>
                    <a:schemeClr val="accent2"/>
                  </a:solidFill>
                  <a:latin typeface="Roboto Medium"/>
                  <a:ea typeface="Roboto Medium"/>
                  <a:cs typeface="Roboto Medium"/>
                  <a:sym typeface="Roboto Medium"/>
                </a:endParaRPr>
              </a:p>
            </p:txBody>
          </p:sp>
        </p:grpSp>
        <p:grpSp>
          <p:nvGrpSpPr>
            <p:cNvPr id="136" name="Google Shape;136;p2"/>
            <p:cNvGrpSpPr/>
            <p:nvPr/>
          </p:nvGrpSpPr>
          <p:grpSpPr>
            <a:xfrm>
              <a:off x="4011346" y="8181541"/>
              <a:ext cx="3937674" cy="2249094"/>
              <a:chOff x="4032840" y="4555933"/>
              <a:chExt cx="3937636" cy="2248136"/>
            </a:xfrm>
          </p:grpSpPr>
          <p:sp>
            <p:nvSpPr>
              <p:cNvPr id="137" name="Google Shape;137;p2"/>
              <p:cNvSpPr/>
              <p:nvPr/>
            </p:nvSpPr>
            <p:spPr>
              <a:xfrm>
                <a:off x="4032840" y="5409985"/>
                <a:ext cx="3937636" cy="1394084"/>
              </a:xfrm>
              <a:prstGeom prst="rect">
                <a:avLst/>
              </a:prstGeom>
              <a:noFill/>
              <a:ln>
                <a:noFill/>
              </a:ln>
            </p:spPr>
            <p:txBody>
              <a:bodyPr spcFirstLastPara="1" wrap="square" lIns="91425" tIns="45700" rIns="91425" bIns="45700" anchor="t" anchorCtr="0">
                <a:spAutoFit/>
              </a:bodyPr>
              <a:lstStyle/>
              <a:p>
                <a:pPr marL="0" marR="0" lvl="0" indent="0" algn="l" rtl="0">
                  <a:lnSpc>
                    <a:spcPct val="180000"/>
                  </a:lnSpc>
                  <a:spcBef>
                    <a:spcPts val="0"/>
                  </a:spcBef>
                  <a:spcAft>
                    <a:spcPts val="0"/>
                  </a:spcAft>
                  <a:buNone/>
                </a:pPr>
                <a:r>
                  <a:rPr lang="en-US" sz="3000">
                    <a:solidFill>
                      <a:schemeClr val="dk1"/>
                    </a:solidFill>
                    <a:latin typeface="Roboto"/>
                    <a:ea typeface="Roboto"/>
                    <a:cs typeface="Roboto"/>
                    <a:sym typeface="Roboto"/>
                  </a:rPr>
                  <a:t>청년 창업 현황 파악</a:t>
                </a:r>
                <a:endParaRPr sz="3000">
                  <a:solidFill>
                    <a:schemeClr val="dk1"/>
                  </a:solidFill>
                  <a:latin typeface="Roboto"/>
                  <a:ea typeface="Roboto"/>
                  <a:cs typeface="Roboto"/>
                  <a:sym typeface="Roboto"/>
                </a:endParaRPr>
              </a:p>
              <a:p>
                <a:pPr marL="0" marR="0" lvl="0" indent="0" algn="l" rtl="0">
                  <a:lnSpc>
                    <a:spcPct val="180000"/>
                  </a:lnSpc>
                  <a:spcBef>
                    <a:spcPts val="0"/>
                  </a:spcBef>
                  <a:spcAft>
                    <a:spcPts val="0"/>
                  </a:spcAft>
                  <a:buNone/>
                </a:pPr>
                <a:r>
                  <a:rPr lang="en-US" sz="3000">
                    <a:solidFill>
                      <a:schemeClr val="dk1"/>
                    </a:solidFill>
                    <a:latin typeface="Roboto"/>
                    <a:ea typeface="Roboto"/>
                    <a:cs typeface="Roboto"/>
                    <a:sym typeface="Roboto"/>
                  </a:rPr>
                  <a:t>청년 창업 지원 현황 파악</a:t>
                </a:r>
                <a:endParaRPr sz="3000">
                  <a:solidFill>
                    <a:schemeClr val="dk1"/>
                  </a:solidFill>
                  <a:latin typeface="Roboto"/>
                  <a:ea typeface="Roboto"/>
                  <a:cs typeface="Roboto"/>
                  <a:sym typeface="Roboto"/>
                </a:endParaRPr>
              </a:p>
            </p:txBody>
          </p:sp>
          <p:sp>
            <p:nvSpPr>
              <p:cNvPr id="138" name="Google Shape;138;p2"/>
              <p:cNvSpPr txBox="1"/>
              <p:nvPr/>
            </p:nvSpPr>
            <p:spPr>
              <a:xfrm>
                <a:off x="4063128" y="4555933"/>
                <a:ext cx="2489644" cy="791825"/>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5000">
                    <a:solidFill>
                      <a:schemeClr val="accent2"/>
                    </a:solidFill>
                    <a:latin typeface="Roboto Medium"/>
                    <a:ea typeface="Roboto Medium"/>
                    <a:cs typeface="Roboto Medium"/>
                    <a:sym typeface="Roboto Medium"/>
                  </a:rPr>
                  <a:t>분석 과정</a:t>
                </a:r>
                <a:endParaRPr sz="5000">
                  <a:solidFill>
                    <a:schemeClr val="accent2"/>
                  </a:solidFill>
                  <a:latin typeface="Roboto Medium"/>
                  <a:ea typeface="Roboto Medium"/>
                  <a:cs typeface="Roboto Medium"/>
                  <a:sym typeface="Roboto Medium"/>
                </a:endParaRPr>
              </a:p>
            </p:txBody>
          </p:sp>
        </p:grpSp>
        <p:grpSp>
          <p:nvGrpSpPr>
            <p:cNvPr id="139" name="Google Shape;139;p2"/>
            <p:cNvGrpSpPr/>
            <p:nvPr/>
          </p:nvGrpSpPr>
          <p:grpSpPr>
            <a:xfrm>
              <a:off x="14818477" y="5191317"/>
              <a:ext cx="7408862" cy="2126250"/>
              <a:chOff x="4063129" y="4342830"/>
              <a:chExt cx="7408791" cy="2127082"/>
            </a:xfrm>
          </p:grpSpPr>
          <p:sp>
            <p:nvSpPr>
              <p:cNvPr id="140" name="Google Shape;140;p2"/>
              <p:cNvSpPr/>
              <p:nvPr/>
            </p:nvSpPr>
            <p:spPr>
              <a:xfrm>
                <a:off x="4063129" y="5074688"/>
                <a:ext cx="7408791" cy="1395224"/>
              </a:xfrm>
              <a:prstGeom prst="rect">
                <a:avLst/>
              </a:prstGeom>
              <a:noFill/>
              <a:ln>
                <a:noFill/>
              </a:ln>
            </p:spPr>
            <p:txBody>
              <a:bodyPr spcFirstLastPara="1" wrap="square" lIns="91425" tIns="45700" rIns="91425" bIns="45700" anchor="t" anchorCtr="0">
                <a:spAutoFit/>
              </a:bodyPr>
              <a:lstStyle/>
              <a:p>
                <a:pPr marL="0" marR="0" lvl="0" indent="0" algn="l" rtl="0">
                  <a:lnSpc>
                    <a:spcPct val="180000"/>
                  </a:lnSpc>
                  <a:spcBef>
                    <a:spcPts val="0"/>
                  </a:spcBef>
                  <a:spcAft>
                    <a:spcPts val="0"/>
                  </a:spcAft>
                  <a:buNone/>
                </a:pPr>
                <a:r>
                  <a:rPr lang="en-US" sz="3000">
                    <a:solidFill>
                      <a:schemeClr val="dk1"/>
                    </a:solidFill>
                    <a:latin typeface="Roboto"/>
                    <a:ea typeface="Roboto"/>
                    <a:cs typeface="Roboto"/>
                    <a:sym typeface="Roboto"/>
                  </a:rPr>
                  <a:t>분석 종합</a:t>
                </a:r>
                <a:endParaRPr sz="3000">
                  <a:solidFill>
                    <a:schemeClr val="dk1"/>
                  </a:solidFill>
                  <a:latin typeface="Roboto"/>
                  <a:ea typeface="Roboto"/>
                  <a:cs typeface="Roboto"/>
                  <a:sym typeface="Roboto"/>
                </a:endParaRPr>
              </a:p>
              <a:p>
                <a:pPr marL="0" marR="0" lvl="0" indent="0" algn="l" rtl="0">
                  <a:lnSpc>
                    <a:spcPct val="180000"/>
                  </a:lnSpc>
                  <a:spcBef>
                    <a:spcPts val="0"/>
                  </a:spcBef>
                  <a:spcAft>
                    <a:spcPts val="0"/>
                  </a:spcAft>
                  <a:buNone/>
                </a:pPr>
                <a:r>
                  <a:rPr lang="en-US" sz="3000">
                    <a:solidFill>
                      <a:schemeClr val="dk1"/>
                    </a:solidFill>
                    <a:latin typeface="Roboto"/>
                    <a:ea typeface="Roboto"/>
                    <a:cs typeface="Roboto"/>
                    <a:sym typeface="Roboto"/>
                  </a:rPr>
                  <a:t>활용 방안 및 한계점</a:t>
                </a:r>
                <a:endParaRPr sz="3000">
                  <a:solidFill>
                    <a:schemeClr val="dk1"/>
                  </a:solidFill>
                  <a:latin typeface="Roboto"/>
                  <a:ea typeface="Roboto"/>
                  <a:cs typeface="Roboto"/>
                  <a:sym typeface="Roboto"/>
                </a:endParaRPr>
              </a:p>
            </p:txBody>
          </p:sp>
          <p:sp>
            <p:nvSpPr>
              <p:cNvPr id="141" name="Google Shape;141;p2"/>
              <p:cNvSpPr txBox="1"/>
              <p:nvPr/>
            </p:nvSpPr>
            <p:spPr>
              <a:xfrm>
                <a:off x="4063129" y="4342830"/>
                <a:ext cx="2478409" cy="821048"/>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5000">
                    <a:solidFill>
                      <a:schemeClr val="accent2"/>
                    </a:solidFill>
                    <a:latin typeface="Roboto Medium"/>
                    <a:ea typeface="Roboto Medium"/>
                    <a:cs typeface="Roboto Medium"/>
                    <a:sym typeface="Roboto Medium"/>
                  </a:rPr>
                  <a:t>분석 결과</a:t>
                </a:r>
                <a:endParaRPr sz="5000">
                  <a:solidFill>
                    <a:schemeClr val="accent2"/>
                  </a:solidFill>
                  <a:latin typeface="Roboto Medium"/>
                  <a:ea typeface="Roboto Medium"/>
                  <a:cs typeface="Roboto Medium"/>
                  <a:sym typeface="Roboto Medium"/>
                </a:endParaRPr>
              </a:p>
            </p:txBody>
          </p:sp>
        </p:grpSp>
        <p:grpSp>
          <p:nvGrpSpPr>
            <p:cNvPr id="142" name="Google Shape;142;p2"/>
            <p:cNvGrpSpPr/>
            <p:nvPr/>
          </p:nvGrpSpPr>
          <p:grpSpPr>
            <a:xfrm>
              <a:off x="14715683" y="8181538"/>
              <a:ext cx="7408862" cy="2186840"/>
              <a:chOff x="3960336" y="4555931"/>
              <a:chExt cx="7408791" cy="2185909"/>
            </a:xfrm>
          </p:grpSpPr>
          <p:sp>
            <p:nvSpPr>
              <p:cNvPr id="143" name="Google Shape;143;p2"/>
              <p:cNvSpPr/>
              <p:nvPr/>
            </p:nvSpPr>
            <p:spPr>
              <a:xfrm>
                <a:off x="3960336" y="5347756"/>
                <a:ext cx="7408791" cy="1394084"/>
              </a:xfrm>
              <a:prstGeom prst="rect">
                <a:avLst/>
              </a:prstGeom>
              <a:noFill/>
              <a:ln>
                <a:noFill/>
              </a:ln>
            </p:spPr>
            <p:txBody>
              <a:bodyPr spcFirstLastPara="1" wrap="square" lIns="91425" tIns="45700" rIns="91425" bIns="45700" anchor="t" anchorCtr="0">
                <a:spAutoFit/>
              </a:bodyPr>
              <a:lstStyle/>
              <a:p>
                <a:pPr marL="0" marR="0" lvl="0" indent="0" algn="l" rtl="0">
                  <a:lnSpc>
                    <a:spcPct val="180000"/>
                  </a:lnSpc>
                  <a:spcBef>
                    <a:spcPts val="0"/>
                  </a:spcBef>
                  <a:spcAft>
                    <a:spcPts val="0"/>
                  </a:spcAft>
                  <a:buNone/>
                </a:pPr>
                <a:r>
                  <a:rPr lang="en-US" sz="3000">
                    <a:solidFill>
                      <a:schemeClr val="dk1"/>
                    </a:solidFill>
                    <a:latin typeface="Roboto"/>
                    <a:ea typeface="Roboto"/>
                    <a:cs typeface="Roboto"/>
                    <a:sym typeface="Roboto"/>
                  </a:rPr>
                  <a:t>분석 데이터 및 도구</a:t>
                </a:r>
                <a:endParaRPr sz="3000">
                  <a:solidFill>
                    <a:schemeClr val="dk1"/>
                  </a:solidFill>
                  <a:latin typeface="Roboto"/>
                  <a:ea typeface="Roboto"/>
                  <a:cs typeface="Roboto"/>
                  <a:sym typeface="Roboto"/>
                </a:endParaRPr>
              </a:p>
              <a:p>
                <a:pPr marL="0" marR="0" lvl="0" indent="0" algn="l" rtl="0">
                  <a:lnSpc>
                    <a:spcPct val="180000"/>
                  </a:lnSpc>
                  <a:spcBef>
                    <a:spcPts val="0"/>
                  </a:spcBef>
                  <a:spcAft>
                    <a:spcPts val="0"/>
                  </a:spcAft>
                  <a:buNone/>
                </a:pPr>
                <a:r>
                  <a:rPr lang="en-US" sz="3000">
                    <a:solidFill>
                      <a:schemeClr val="dk1"/>
                    </a:solidFill>
                    <a:latin typeface="Roboto"/>
                    <a:ea typeface="Roboto"/>
                    <a:cs typeface="Roboto"/>
                    <a:sym typeface="Roboto"/>
                  </a:rPr>
                  <a:t>참고문헌</a:t>
                </a:r>
                <a:endParaRPr sz="3000">
                  <a:solidFill>
                    <a:schemeClr val="dk1"/>
                  </a:solidFill>
                  <a:latin typeface="Roboto"/>
                  <a:ea typeface="Roboto"/>
                  <a:cs typeface="Roboto"/>
                  <a:sym typeface="Roboto"/>
                </a:endParaRPr>
              </a:p>
            </p:txBody>
          </p:sp>
          <p:sp>
            <p:nvSpPr>
              <p:cNvPr id="144" name="Google Shape;144;p2"/>
              <p:cNvSpPr txBox="1"/>
              <p:nvPr/>
            </p:nvSpPr>
            <p:spPr>
              <a:xfrm>
                <a:off x="3960336" y="4555931"/>
                <a:ext cx="3487704" cy="791825"/>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5000">
                    <a:solidFill>
                      <a:schemeClr val="accent2"/>
                    </a:solidFill>
                    <a:latin typeface="Roboto Medium"/>
                    <a:ea typeface="Roboto Medium"/>
                    <a:cs typeface="Roboto Medium"/>
                    <a:sym typeface="Roboto Medium"/>
                  </a:rPr>
                  <a:t>참고문헌</a:t>
                </a:r>
                <a:endParaRPr sz="5000">
                  <a:solidFill>
                    <a:schemeClr val="accent2"/>
                  </a:solidFill>
                  <a:latin typeface="Roboto Medium"/>
                  <a:ea typeface="Roboto Medium"/>
                  <a:cs typeface="Roboto Medium"/>
                  <a:sym typeface="Roboto Medium"/>
                </a:endParaRPr>
              </a:p>
            </p:txBody>
          </p:sp>
        </p:grpSp>
        <p:pic>
          <p:nvPicPr>
            <p:cNvPr id="145" name="Google Shape;145;p2"/>
            <p:cNvPicPr preferRelativeResize="0"/>
            <p:nvPr/>
          </p:nvPicPr>
          <p:blipFill rotWithShape="1">
            <a:blip r:embed="rId3">
              <a:alphaModFix/>
            </a:blip>
            <a:srcRect r="-191" b="80002"/>
            <a:stretch/>
          </p:blipFill>
          <p:spPr>
            <a:xfrm>
              <a:off x="12830175" y="7533416"/>
              <a:ext cx="1570486" cy="1570487"/>
            </a:xfrm>
            <a:prstGeom prst="rect">
              <a:avLst/>
            </a:prstGeom>
            <a:noFill/>
            <a:ln>
              <a:noFill/>
            </a:ln>
          </p:spPr>
        </p:pic>
        <p:pic>
          <p:nvPicPr>
            <p:cNvPr id="146" name="Google Shape;146;p2"/>
            <p:cNvPicPr preferRelativeResize="0"/>
            <p:nvPr/>
          </p:nvPicPr>
          <p:blipFill rotWithShape="1">
            <a:blip r:embed="rId4">
              <a:alphaModFix/>
            </a:blip>
            <a:srcRect r="-191" b="40001"/>
            <a:stretch/>
          </p:blipFill>
          <p:spPr>
            <a:xfrm>
              <a:off x="2207763" y="4392022"/>
              <a:ext cx="1570483" cy="4711881"/>
            </a:xfrm>
            <a:prstGeom prst="rect">
              <a:avLst/>
            </a:prstGeom>
            <a:noFill/>
            <a:ln>
              <a:noFill/>
            </a:ln>
          </p:spPr>
        </p:pic>
        <p:pic>
          <p:nvPicPr>
            <p:cNvPr id="147" name="Google Shape;147;p2"/>
            <p:cNvPicPr preferRelativeResize="0"/>
            <p:nvPr/>
          </p:nvPicPr>
          <p:blipFill rotWithShape="1">
            <a:blip r:embed="rId4">
              <a:alphaModFix/>
            </a:blip>
            <a:srcRect t="80002" r="-191"/>
            <a:stretch/>
          </p:blipFill>
          <p:spPr>
            <a:xfrm>
              <a:off x="12830175" y="4392022"/>
              <a:ext cx="1570483" cy="1570487"/>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1"/>
          <p:cNvSpPr txBox="1">
            <a:spLocks noGrp="1"/>
          </p:cNvSpPr>
          <p:nvPr>
            <p:ph type="title"/>
          </p:nvPr>
        </p:nvSpPr>
        <p:spPr>
          <a:xfrm>
            <a:off x="2271713" y="1729334"/>
            <a:ext cx="19504148" cy="2178050"/>
          </a:xfrm>
          <a:prstGeom prst="rect">
            <a:avLst/>
          </a:prstGeom>
          <a:noFill/>
          <a:ln>
            <a:noFill/>
          </a:ln>
        </p:spPr>
        <p:txBody>
          <a:bodyPr spcFirstLastPara="1" wrap="square" lIns="38100" tIns="38100" rIns="38100" bIns="38100" anchor="t" anchorCtr="0">
            <a:noAutofit/>
          </a:bodyPr>
          <a:lstStyle/>
          <a:p>
            <a:pPr marL="0" lvl="0" indent="0" algn="l" rtl="0">
              <a:lnSpc>
                <a:spcPct val="100000"/>
              </a:lnSpc>
              <a:spcBef>
                <a:spcPts val="0"/>
              </a:spcBef>
              <a:spcAft>
                <a:spcPts val="0"/>
              </a:spcAft>
              <a:buNone/>
            </a:pPr>
            <a:r>
              <a:rPr lang="en-US"/>
              <a:t>참고 문헌</a:t>
            </a:r>
            <a:endParaRPr/>
          </a:p>
        </p:txBody>
      </p:sp>
      <p:sp>
        <p:nvSpPr>
          <p:cNvPr id="585" name="Google Shape;585;p21"/>
          <p:cNvSpPr txBox="1">
            <a:spLocks noGrp="1"/>
          </p:cNvSpPr>
          <p:nvPr>
            <p:ph type="body" idx="1"/>
          </p:nvPr>
        </p:nvSpPr>
        <p:spPr>
          <a:xfrm>
            <a:off x="2271713" y="4121696"/>
            <a:ext cx="20477162" cy="7019925"/>
          </a:xfrm>
          <a:prstGeom prst="rect">
            <a:avLst/>
          </a:prstGeom>
          <a:noFill/>
          <a:ln>
            <a:noFill/>
          </a:ln>
        </p:spPr>
        <p:txBody>
          <a:bodyPr spcFirstLastPara="1" wrap="square" lIns="38100" tIns="38100" rIns="38100" bIns="38100" anchor="t" anchorCtr="0">
            <a:noAutofit/>
          </a:bodyPr>
          <a:lstStyle/>
          <a:p>
            <a:pPr marL="0" lvl="0" indent="0" algn="just" rtl="0">
              <a:lnSpc>
                <a:spcPct val="180000"/>
              </a:lnSpc>
              <a:spcBef>
                <a:spcPts val="0"/>
              </a:spcBef>
              <a:spcAft>
                <a:spcPts val="0"/>
              </a:spcAft>
              <a:buNone/>
            </a:pPr>
            <a:r>
              <a:rPr lang="en-US" sz="3000" b="1"/>
              <a:t>공공 데이털 포털</a:t>
            </a:r>
            <a:endParaRPr/>
          </a:p>
          <a:p>
            <a:pPr marL="0" lvl="0" indent="0" algn="just" rtl="0">
              <a:lnSpc>
                <a:spcPct val="180000"/>
              </a:lnSpc>
              <a:spcBef>
                <a:spcPts val="0"/>
              </a:spcBef>
              <a:spcAft>
                <a:spcPts val="0"/>
              </a:spcAft>
              <a:buNone/>
            </a:pPr>
            <a:r>
              <a:rPr lang="en-US" sz="3000"/>
              <a:t>https://www.data.go.kr</a:t>
            </a:r>
            <a:endParaRPr/>
          </a:p>
          <a:p>
            <a:pPr marL="0" lvl="0" indent="0" algn="just" rtl="0">
              <a:lnSpc>
                <a:spcPct val="180000"/>
              </a:lnSpc>
              <a:spcBef>
                <a:spcPts val="0"/>
              </a:spcBef>
              <a:spcAft>
                <a:spcPts val="0"/>
              </a:spcAft>
              <a:buNone/>
            </a:pPr>
            <a:r>
              <a:rPr lang="en-US" sz="3000"/>
              <a:t>중소벤처기업부</a:t>
            </a:r>
            <a:endParaRPr sz="3000"/>
          </a:p>
          <a:p>
            <a:pPr marL="0" lvl="0" indent="0" algn="just" rtl="0">
              <a:lnSpc>
                <a:spcPct val="180000"/>
              </a:lnSpc>
              <a:spcBef>
                <a:spcPts val="0"/>
              </a:spcBef>
              <a:spcAft>
                <a:spcPts val="0"/>
              </a:spcAft>
              <a:buNone/>
            </a:pPr>
            <a:r>
              <a:rPr lang="en-US" sz="3000"/>
              <a:t>https://www.mss.go.kr</a:t>
            </a:r>
            <a:endParaRPr/>
          </a:p>
          <a:p>
            <a:pPr marL="0" lvl="0" indent="0" algn="just" rtl="0">
              <a:lnSpc>
                <a:spcPct val="180000"/>
              </a:lnSpc>
              <a:spcBef>
                <a:spcPts val="0"/>
              </a:spcBef>
              <a:spcAft>
                <a:spcPts val="0"/>
              </a:spcAft>
              <a:buNone/>
            </a:pPr>
            <a:r>
              <a:rPr lang="en-US" sz="3000"/>
              <a:t>제주특별자치도</a:t>
            </a:r>
            <a:endParaRPr/>
          </a:p>
          <a:p>
            <a:pPr marL="0" lvl="0" indent="0" algn="just" rtl="0">
              <a:lnSpc>
                <a:spcPct val="180000"/>
              </a:lnSpc>
              <a:spcBef>
                <a:spcPts val="0"/>
              </a:spcBef>
              <a:spcAft>
                <a:spcPts val="0"/>
              </a:spcAft>
              <a:buNone/>
            </a:pPr>
            <a:r>
              <a:rPr lang="en-US" sz="3000"/>
              <a:t>https://www.jeju.go.kr</a:t>
            </a:r>
            <a:endParaRPr/>
          </a:p>
          <a:p>
            <a:pPr marL="0" lvl="0" indent="0" algn="just" rtl="0">
              <a:lnSpc>
                <a:spcPct val="180000"/>
              </a:lnSpc>
              <a:spcBef>
                <a:spcPts val="0"/>
              </a:spcBef>
              <a:spcAft>
                <a:spcPts val="0"/>
              </a:spcAft>
              <a:buNone/>
            </a:pPr>
            <a:r>
              <a:rPr lang="en-US" sz="3000"/>
              <a:t>KOSIS 국가통계포털</a:t>
            </a:r>
            <a:endParaRPr sz="3000"/>
          </a:p>
          <a:p>
            <a:pPr marL="0" lvl="0" indent="0" algn="just" rtl="0">
              <a:lnSpc>
                <a:spcPct val="180000"/>
              </a:lnSpc>
              <a:spcBef>
                <a:spcPts val="0"/>
              </a:spcBef>
              <a:spcAft>
                <a:spcPts val="0"/>
              </a:spcAft>
              <a:buNone/>
            </a:pPr>
            <a:r>
              <a:rPr lang="en-US" sz="3000"/>
              <a:t>http://www.kosis.kr</a:t>
            </a:r>
            <a:endParaRPr/>
          </a:p>
          <a:p>
            <a:pPr marL="0" lvl="0" indent="0" algn="just" rtl="0">
              <a:lnSpc>
                <a:spcPct val="180000"/>
              </a:lnSpc>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22"/>
          <p:cNvSpPr/>
          <p:nvPr/>
        </p:nvSpPr>
        <p:spPr>
          <a:xfrm>
            <a:off x="-26936" y="-17860"/>
            <a:ext cx="24407999" cy="13751720"/>
          </a:xfrm>
          <a:prstGeom prst="rect">
            <a:avLst/>
          </a:prstGeom>
          <a:solidFill>
            <a:schemeClr val="accent4"/>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2000">
              <a:solidFill>
                <a:srgbClr val="74808C"/>
              </a:solidFill>
              <a:latin typeface="Poppins"/>
              <a:ea typeface="Poppins"/>
              <a:cs typeface="Poppins"/>
              <a:sym typeface="Poppins"/>
            </a:endParaRPr>
          </a:p>
        </p:txBody>
      </p:sp>
      <p:sp>
        <p:nvSpPr>
          <p:cNvPr id="591" name="Google Shape;591;p22"/>
          <p:cNvSpPr/>
          <p:nvPr/>
        </p:nvSpPr>
        <p:spPr>
          <a:xfrm>
            <a:off x="-34425" y="13448045"/>
            <a:ext cx="24422979" cy="309115"/>
          </a:xfrm>
          <a:prstGeom prst="rect">
            <a:avLst/>
          </a:prstGeom>
          <a:solidFill>
            <a:schemeClr val="accent1"/>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2000">
              <a:solidFill>
                <a:srgbClr val="74808C"/>
              </a:solidFill>
              <a:latin typeface="Poppins"/>
              <a:ea typeface="Poppins"/>
              <a:cs typeface="Poppins"/>
              <a:sym typeface="Poppins"/>
            </a:endParaRPr>
          </a:p>
        </p:txBody>
      </p:sp>
      <p:sp>
        <p:nvSpPr>
          <p:cNvPr id="592" name="Google Shape;592;p22"/>
          <p:cNvSpPr/>
          <p:nvPr/>
        </p:nvSpPr>
        <p:spPr>
          <a:xfrm rot="5400000">
            <a:off x="7583032" y="148172"/>
            <a:ext cx="9188064" cy="8856000"/>
          </a:xfrm>
          <a:prstGeom prst="homePlate">
            <a:avLst>
              <a:gd name="adj" fmla="val 21083"/>
            </a:avLst>
          </a:prstGeom>
          <a:solidFill>
            <a:schemeClr val="accent1"/>
          </a:solidFill>
          <a:ln>
            <a:noFill/>
          </a:ln>
        </p:spPr>
        <p:txBody>
          <a:bodyPr spcFirstLastPara="1" wrap="square" lIns="38100" tIns="38100" rIns="38100" bIns="38100" anchor="ctr" anchorCtr="0">
            <a:spAutoFit/>
          </a:bodyPr>
          <a:lstStyle/>
          <a:p>
            <a:pPr marL="0" marR="0" lvl="0" indent="0" algn="l" rtl="0">
              <a:lnSpc>
                <a:spcPct val="100000"/>
              </a:lnSpc>
              <a:spcBef>
                <a:spcPts val="0"/>
              </a:spcBef>
              <a:spcAft>
                <a:spcPts val="0"/>
              </a:spcAft>
              <a:buClr>
                <a:srgbClr val="74808C"/>
              </a:buClr>
              <a:buSzPts val="2000"/>
              <a:buFont typeface="Poppins"/>
              <a:buNone/>
            </a:pPr>
            <a:endParaRPr sz="2000" b="0" i="0" u="none" strike="noStrike" cap="none">
              <a:solidFill>
                <a:srgbClr val="74808C"/>
              </a:solidFill>
              <a:latin typeface="Poppins"/>
              <a:ea typeface="Poppins"/>
              <a:cs typeface="Poppins"/>
              <a:sym typeface="Poppins"/>
            </a:endParaRPr>
          </a:p>
        </p:txBody>
      </p:sp>
      <p:sp>
        <p:nvSpPr>
          <p:cNvPr id="593" name="Google Shape;593;p22"/>
          <p:cNvSpPr txBox="1"/>
          <p:nvPr/>
        </p:nvSpPr>
        <p:spPr>
          <a:xfrm>
            <a:off x="7310583" y="3413843"/>
            <a:ext cx="9732963" cy="1584325"/>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9600">
                <a:solidFill>
                  <a:schemeClr val="accent4"/>
                </a:solidFill>
                <a:latin typeface="Roboto"/>
                <a:ea typeface="Roboto"/>
                <a:cs typeface="Roboto"/>
                <a:sym typeface="Roboto"/>
              </a:rPr>
              <a:t>Thank you!</a:t>
            </a:r>
            <a:endParaRPr sz="9600">
              <a:solidFill>
                <a:schemeClr val="accent4"/>
              </a:solidFill>
              <a:latin typeface="Roboto"/>
              <a:ea typeface="Roboto"/>
              <a:cs typeface="Roboto"/>
              <a:sym typeface="Roboto"/>
            </a:endParaRPr>
          </a:p>
        </p:txBody>
      </p:sp>
      <p:sp>
        <p:nvSpPr>
          <p:cNvPr id="594" name="Google Shape;594;p22"/>
          <p:cNvSpPr/>
          <p:nvPr/>
        </p:nvSpPr>
        <p:spPr>
          <a:xfrm>
            <a:off x="7749064" y="-17860"/>
            <a:ext cx="8856000" cy="309600"/>
          </a:xfrm>
          <a:prstGeom prst="rect">
            <a:avLst/>
          </a:prstGeom>
          <a:solidFill>
            <a:schemeClr val="accent2"/>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2000">
              <a:solidFill>
                <a:srgbClr val="74808C"/>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3"/>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22</a:t>
            </a:fld>
            <a:endParaRPr sz="2000">
              <a:solidFill>
                <a:schemeClr val="dk1"/>
              </a:solidFill>
              <a:latin typeface="Roboto"/>
              <a:ea typeface="Roboto"/>
              <a:cs typeface="Roboto"/>
              <a:sym typeface="Roboto"/>
            </a:endParaRPr>
          </a:p>
        </p:txBody>
      </p:sp>
      <p:sp>
        <p:nvSpPr>
          <p:cNvPr id="600" name="Google Shape;600;p23"/>
          <p:cNvSpPr txBox="1"/>
          <p:nvPr/>
        </p:nvSpPr>
        <p:spPr>
          <a:xfrm>
            <a:off x="2398713" y="2368550"/>
            <a:ext cx="7848600" cy="1584325"/>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Mary Freeman</a:t>
            </a:r>
            <a:endParaRPr sz="8400">
              <a:solidFill>
                <a:schemeClr val="dk2"/>
              </a:solidFill>
              <a:latin typeface="Roboto"/>
              <a:ea typeface="Roboto"/>
              <a:cs typeface="Roboto"/>
              <a:sym typeface="Roboto"/>
            </a:endParaRPr>
          </a:p>
        </p:txBody>
      </p:sp>
      <p:sp>
        <p:nvSpPr>
          <p:cNvPr id="601" name="Google Shape;601;p23"/>
          <p:cNvSpPr txBox="1"/>
          <p:nvPr/>
        </p:nvSpPr>
        <p:spPr>
          <a:xfrm>
            <a:off x="2400300" y="1601788"/>
            <a:ext cx="5592763" cy="568325"/>
          </a:xfrm>
          <a:prstGeom prst="rect">
            <a:avLst/>
          </a:prstGeom>
          <a:noFill/>
          <a:ln>
            <a:noFill/>
          </a:ln>
        </p:spPr>
        <p:txBody>
          <a:bodyPr spcFirstLastPara="1" wrap="square" lIns="38100" tIns="38100" rIns="38100" bIns="38100" anchor="ctr" anchorCtr="0">
            <a:spAutoFit/>
          </a:bodyPr>
          <a:lstStyle/>
          <a:p>
            <a:pPr marL="0" marR="0" lvl="0" indent="0" algn="l" rtl="0">
              <a:spcBef>
                <a:spcPts val="0"/>
              </a:spcBef>
              <a:spcAft>
                <a:spcPts val="0"/>
              </a:spcAft>
              <a:buNone/>
            </a:pPr>
            <a:r>
              <a:rPr lang="en-US" sz="3200">
                <a:solidFill>
                  <a:schemeClr val="accent3"/>
                </a:solidFill>
                <a:latin typeface="Roboto"/>
                <a:ea typeface="Roboto"/>
                <a:cs typeface="Roboto"/>
                <a:sym typeface="Roboto"/>
              </a:rPr>
              <a:t>Subtitle text</a:t>
            </a:r>
            <a:endParaRPr sz="3200">
              <a:solidFill>
                <a:schemeClr val="accent3"/>
              </a:solidFill>
              <a:latin typeface="Roboto"/>
              <a:ea typeface="Roboto"/>
              <a:cs typeface="Roboto"/>
              <a:sym typeface="Roboto"/>
            </a:endParaRPr>
          </a:p>
        </p:txBody>
      </p:sp>
      <p:sp>
        <p:nvSpPr>
          <p:cNvPr id="602" name="Google Shape;602;p23"/>
          <p:cNvSpPr>
            <a:spLocks noGrp="1"/>
          </p:cNvSpPr>
          <p:nvPr>
            <p:ph type="pic" idx="2"/>
          </p:nvPr>
        </p:nvSpPr>
        <p:spPr>
          <a:xfrm>
            <a:off x="2371725" y="4554538"/>
            <a:ext cx="3960813" cy="3959225"/>
          </a:xfrm>
          <a:prstGeom prst="ellipse">
            <a:avLst/>
          </a:prstGeom>
          <a:solidFill>
            <a:schemeClr val="lt2"/>
          </a:solidFill>
          <a:ln w="31750" cap="flat" cmpd="sng">
            <a:solidFill>
              <a:schemeClr val="accent3"/>
            </a:solidFill>
            <a:prstDash val="solid"/>
            <a:round/>
            <a:headEnd type="none" w="sm" len="sm"/>
            <a:tailEnd type="none" w="sm" len="sm"/>
          </a:ln>
        </p:spPr>
        <p:txBody>
          <a:bodyPr spcFirstLastPara="1" wrap="square" lIns="38100" tIns="38100" rIns="38100" bIns="38100" anchor="t" anchorCtr="0">
            <a:noAutofit/>
          </a:bodyPr>
          <a:lstStyle/>
          <a:p>
            <a:pPr marL="0" lvl="0" indent="0" algn="l" rtl="0">
              <a:spcBef>
                <a:spcPts val="0"/>
              </a:spcBef>
              <a:spcAft>
                <a:spcPts val="0"/>
              </a:spcAft>
              <a:buNone/>
            </a:pPr>
            <a:endParaRPr/>
          </a:p>
        </p:txBody>
      </p:sp>
      <p:grpSp>
        <p:nvGrpSpPr>
          <p:cNvPr id="603" name="Google Shape;603;p23"/>
          <p:cNvGrpSpPr/>
          <p:nvPr/>
        </p:nvGrpSpPr>
        <p:grpSpPr>
          <a:xfrm>
            <a:off x="2327275" y="9047165"/>
            <a:ext cx="4049713" cy="1186632"/>
            <a:chOff x="2399036" y="8949486"/>
            <a:chExt cx="4050795" cy="1187266"/>
          </a:xfrm>
        </p:grpSpPr>
        <p:sp>
          <p:nvSpPr>
            <p:cNvPr id="604" name="Google Shape;604;p23"/>
            <p:cNvSpPr/>
            <p:nvPr/>
          </p:nvSpPr>
          <p:spPr>
            <a:xfrm>
              <a:off x="2399036" y="9468520"/>
              <a:ext cx="4050795" cy="668232"/>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Manager</a:t>
              </a:r>
              <a:endParaRPr/>
            </a:p>
          </p:txBody>
        </p:sp>
        <p:sp>
          <p:nvSpPr>
            <p:cNvPr id="605" name="Google Shape;605;p23"/>
            <p:cNvSpPr txBox="1"/>
            <p:nvPr/>
          </p:nvSpPr>
          <p:spPr>
            <a:xfrm>
              <a:off x="2680099" y="8949486"/>
              <a:ext cx="3488669" cy="792585"/>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a:solidFill>
                    <a:schemeClr val="accent2"/>
                  </a:solidFill>
                  <a:latin typeface="Roboto Medium"/>
                  <a:ea typeface="Roboto Medium"/>
                  <a:cs typeface="Roboto Medium"/>
                  <a:sym typeface="Roboto Medium"/>
                </a:rPr>
                <a:t>Mary Stark</a:t>
              </a:r>
              <a:endParaRPr sz="3200">
                <a:solidFill>
                  <a:schemeClr val="accent2"/>
                </a:solidFill>
                <a:latin typeface="Roboto Medium"/>
                <a:ea typeface="Roboto Medium"/>
                <a:cs typeface="Roboto Medium"/>
                <a:sym typeface="Roboto Medium"/>
              </a:endParaRPr>
            </a:p>
          </p:txBody>
        </p:sp>
      </p:grpSp>
      <p:sp>
        <p:nvSpPr>
          <p:cNvPr id="606" name="Google Shape;606;p23"/>
          <p:cNvSpPr/>
          <p:nvPr/>
        </p:nvSpPr>
        <p:spPr>
          <a:xfrm rot="10800000">
            <a:off x="6791400" y="4554189"/>
            <a:ext cx="15174838" cy="6623942"/>
          </a:xfrm>
          <a:custGeom>
            <a:avLst/>
            <a:gdLst/>
            <a:ahLst/>
            <a:cxnLst/>
            <a:rect l="l" t="t" r="r" b="b"/>
            <a:pathLst>
              <a:path w="15174838" h="6623942" extrusionOk="0">
                <a:moveTo>
                  <a:pt x="15174838" y="6623942"/>
                </a:moveTo>
                <a:lnTo>
                  <a:pt x="14431453" y="6623942"/>
                </a:lnTo>
                <a:lnTo>
                  <a:pt x="14104398" y="6623942"/>
                </a:lnTo>
                <a:lnTo>
                  <a:pt x="167322" y="6623942"/>
                </a:lnTo>
                <a:cubicBezTo>
                  <a:pt x="74912" y="6623942"/>
                  <a:pt x="0" y="6549030"/>
                  <a:pt x="0" y="6456621"/>
                </a:cubicBezTo>
                <a:lnTo>
                  <a:pt x="0" y="167321"/>
                </a:lnTo>
                <a:cubicBezTo>
                  <a:pt x="0" y="74912"/>
                  <a:pt x="74912" y="0"/>
                  <a:pt x="167322" y="0"/>
                </a:cubicBezTo>
                <a:lnTo>
                  <a:pt x="14431453" y="0"/>
                </a:lnTo>
                <a:cubicBezTo>
                  <a:pt x="14523862" y="0"/>
                  <a:pt x="14598774" y="74912"/>
                  <a:pt x="14598774" y="167321"/>
                </a:cubicBezTo>
                <a:lnTo>
                  <a:pt x="14598774" y="6047878"/>
                </a:lnTo>
                <a:close/>
              </a:path>
            </a:pathLst>
          </a:custGeom>
          <a:solidFill>
            <a:schemeClr val="lt2">
              <a:alpha val="47843"/>
            </a:schemeClr>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74808C"/>
              </a:buClr>
              <a:buSzPts val="2000"/>
              <a:buFont typeface="Poppins"/>
              <a:buNone/>
            </a:pPr>
            <a:endParaRPr sz="2000" b="0" i="0" u="none" strike="noStrike" cap="none">
              <a:solidFill>
                <a:srgbClr val="74808C"/>
              </a:solidFill>
              <a:latin typeface="Poppins"/>
              <a:ea typeface="Poppins"/>
              <a:cs typeface="Poppins"/>
              <a:sym typeface="Poppins"/>
            </a:endParaRPr>
          </a:p>
        </p:txBody>
      </p:sp>
      <p:sp>
        <p:nvSpPr>
          <p:cNvPr id="607" name="Google Shape;607;p23"/>
          <p:cNvSpPr/>
          <p:nvPr/>
        </p:nvSpPr>
        <p:spPr>
          <a:xfrm>
            <a:off x="8303568" y="5825600"/>
            <a:ext cx="12961440" cy="4081117"/>
          </a:xfrm>
          <a:prstGeom prst="rect">
            <a:avLst/>
          </a:prstGeom>
          <a:noFill/>
          <a:ln>
            <a:noFill/>
          </a:ln>
        </p:spPr>
        <p:txBody>
          <a:bodyPr spcFirstLastPara="1" wrap="square" lIns="91425" tIns="45700" rIns="91425" bIns="45700" anchor="t" anchorCtr="0">
            <a:spAutoFit/>
          </a:bodyPr>
          <a:lstStyle/>
          <a:p>
            <a:pPr marL="0" marR="0" lvl="0" indent="0" algn="l" rtl="0">
              <a:lnSpc>
                <a:spcPct val="180000"/>
              </a:lnSpc>
              <a:spcBef>
                <a:spcPts val="0"/>
              </a:spcBef>
              <a:spcAft>
                <a:spcPts val="0"/>
              </a:spcAft>
              <a:buNone/>
            </a:pPr>
            <a:r>
              <a:rPr lang="en-US" sz="2400">
                <a:solidFill>
                  <a:schemeClr val="dk1"/>
                </a:solidFill>
                <a:latin typeface="Roboto"/>
                <a:ea typeface="Roboto"/>
                <a:cs typeface="Roboto"/>
                <a:sym typeface="Roboto"/>
              </a:rPr>
              <a:t>Lorem ipsum dolor sit amet, consectetur adipiscing elit, sed do eiusmod tempor incididunt ut labore et dolore magna aliqua. Ut enim ad minim veniam, quis nostrud exercitation ullamco laboris nisi ut aliquip ex ea commodo consequat. Duis aute irue dolor in reprehenderit in voluptate velit esse cillum dolore eu fugiat nulla pariatur. Excepteur sint occaecat cupidatat non proident, sunt in laudantium, totam rem aperiam, eaque ipsa quae ab illo inventore veritatis et quasi architecto beatae vitae dicta voluptatem m sunt</a:t>
            </a:r>
            <a:endParaRPr sz="24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3</a:t>
            </a:fld>
            <a:endParaRPr sz="2000">
              <a:solidFill>
                <a:schemeClr val="dk1"/>
              </a:solidFill>
              <a:latin typeface="Roboto"/>
              <a:ea typeface="Roboto"/>
              <a:cs typeface="Roboto"/>
              <a:sym typeface="Roboto"/>
            </a:endParaRPr>
          </a:p>
        </p:txBody>
      </p:sp>
      <p:sp>
        <p:nvSpPr>
          <p:cNvPr id="153" name="Google Shape;153;p3"/>
          <p:cNvSpPr txBox="1"/>
          <p:nvPr/>
        </p:nvSpPr>
        <p:spPr>
          <a:xfrm>
            <a:off x="1678832" y="665312"/>
            <a:ext cx="16273808" cy="1553823"/>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분석 배경 1 : 제주 청년 인구 감소</a:t>
            </a:r>
            <a:endParaRPr sz="8400">
              <a:solidFill>
                <a:schemeClr val="dk2"/>
              </a:solidFill>
              <a:latin typeface="Roboto"/>
              <a:ea typeface="Roboto"/>
              <a:cs typeface="Roboto"/>
              <a:sym typeface="Roboto"/>
            </a:endParaRPr>
          </a:p>
        </p:txBody>
      </p:sp>
      <p:grpSp>
        <p:nvGrpSpPr>
          <p:cNvPr id="154" name="Google Shape;154;p3"/>
          <p:cNvGrpSpPr/>
          <p:nvPr/>
        </p:nvGrpSpPr>
        <p:grpSpPr>
          <a:xfrm>
            <a:off x="1462807" y="3623003"/>
            <a:ext cx="5924663" cy="7973537"/>
            <a:chOff x="13584472" y="5646978"/>
            <a:chExt cx="4613276" cy="6624637"/>
          </a:xfrm>
        </p:grpSpPr>
        <p:sp>
          <p:nvSpPr>
            <p:cNvPr id="155" name="Google Shape;155;p3"/>
            <p:cNvSpPr/>
            <p:nvPr/>
          </p:nvSpPr>
          <p:spPr>
            <a:xfrm>
              <a:off x="13584472" y="5646978"/>
              <a:ext cx="4613275" cy="6624637"/>
            </a:xfrm>
            <a:prstGeom prst="roundRect">
              <a:avLst>
                <a:gd name="adj" fmla="val 3054"/>
              </a:avLst>
            </a:prstGeom>
            <a:solidFill>
              <a:schemeClr val="accent2"/>
            </a:solidFill>
            <a:ln>
              <a:noFill/>
            </a:ln>
          </p:spPr>
          <p:txBody>
            <a:bodyPr spcFirstLastPara="1" wrap="square" lIns="38100" tIns="38100" rIns="38100" bIns="38100" anchor="ctr" anchorCtr="0">
              <a:sp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nvGrpSpPr>
            <p:cNvPr id="156" name="Google Shape;156;p3"/>
            <p:cNvGrpSpPr/>
            <p:nvPr/>
          </p:nvGrpSpPr>
          <p:grpSpPr>
            <a:xfrm>
              <a:off x="13584472" y="5976741"/>
              <a:ext cx="4613275" cy="6168681"/>
              <a:chOff x="3122688" y="8652103"/>
              <a:chExt cx="4613275" cy="6168681"/>
            </a:xfrm>
          </p:grpSpPr>
          <p:sp>
            <p:nvSpPr>
              <p:cNvPr id="157" name="Google Shape;157;p3"/>
              <p:cNvSpPr txBox="1"/>
              <p:nvPr/>
            </p:nvSpPr>
            <p:spPr>
              <a:xfrm>
                <a:off x="3122688" y="8652103"/>
                <a:ext cx="4613275" cy="542925"/>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800">
                    <a:solidFill>
                      <a:srgbClr val="052136"/>
                    </a:solidFill>
                    <a:latin typeface="Roboto Medium"/>
                    <a:ea typeface="Roboto Medium"/>
                    <a:cs typeface="Roboto Medium"/>
                    <a:sym typeface="Roboto Medium"/>
                  </a:rPr>
                  <a:t>WHY 청년 ? </a:t>
                </a:r>
                <a:endParaRPr sz="3800">
                  <a:solidFill>
                    <a:srgbClr val="052136"/>
                  </a:solidFill>
                  <a:latin typeface="Roboto Medium"/>
                  <a:ea typeface="Roboto Medium"/>
                  <a:cs typeface="Roboto Medium"/>
                  <a:sym typeface="Roboto Medium"/>
                </a:endParaRPr>
              </a:p>
            </p:txBody>
          </p:sp>
          <p:sp>
            <p:nvSpPr>
              <p:cNvPr id="158" name="Google Shape;158;p3"/>
              <p:cNvSpPr/>
              <p:nvPr/>
            </p:nvSpPr>
            <p:spPr>
              <a:xfrm>
                <a:off x="3310853" y="9321221"/>
                <a:ext cx="4213267" cy="5499563"/>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3000">
                    <a:solidFill>
                      <a:schemeClr val="lt1"/>
                    </a:solidFill>
                    <a:latin typeface="Roboto"/>
                    <a:ea typeface="Roboto"/>
                    <a:cs typeface="Roboto"/>
                    <a:sym typeface="Roboto"/>
                  </a:rPr>
                  <a:t>지속적인 청년 인구의 유입이 되고 있다. 하지만 실제  청년인구 비율은 낮은 수준        ( 20.0%(‘11) -&gt; 19.6%(‘15) -&gt; 18.8%(‘18) )  으로  계속적으로 감소될 추이.</a:t>
                </a:r>
                <a:endParaRPr/>
              </a:p>
              <a:p>
                <a:pPr marL="0" marR="0" lvl="0" indent="0" algn="ctr" rtl="0">
                  <a:lnSpc>
                    <a:spcPct val="180000"/>
                  </a:lnSpc>
                  <a:spcBef>
                    <a:spcPts val="0"/>
                  </a:spcBef>
                  <a:spcAft>
                    <a:spcPts val="0"/>
                  </a:spcAft>
                  <a:buNone/>
                </a:pPr>
                <a:r>
                  <a:rPr lang="en-US" sz="3000">
                    <a:solidFill>
                      <a:schemeClr val="lt1"/>
                    </a:solidFill>
                    <a:latin typeface="Roboto"/>
                    <a:ea typeface="Roboto"/>
                    <a:cs typeface="Roboto"/>
                    <a:sym typeface="Roboto"/>
                  </a:rPr>
                  <a:t>이에 따른 제주 청년 정책이 요구된다.</a:t>
                </a:r>
                <a:endParaRPr/>
              </a:p>
            </p:txBody>
          </p:sp>
        </p:grpSp>
      </p:grpSp>
      <p:sp>
        <p:nvSpPr>
          <p:cNvPr id="159" name="Google Shape;159;p3"/>
          <p:cNvSpPr txBox="1"/>
          <p:nvPr/>
        </p:nvSpPr>
        <p:spPr>
          <a:xfrm>
            <a:off x="166664" y="13230725"/>
            <a:ext cx="670852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74808C"/>
                </a:solidFill>
                <a:latin typeface="Poppins"/>
                <a:ea typeface="Poppins"/>
                <a:cs typeface="Poppins"/>
                <a:sym typeface="Poppins"/>
              </a:rPr>
              <a:t>출처 : 제주특별자치도 청년정책담당관, 국가통계포털</a:t>
            </a:r>
            <a:endParaRPr sz="2000">
              <a:solidFill>
                <a:srgbClr val="74808C"/>
              </a:solidFill>
              <a:latin typeface="Poppins"/>
              <a:ea typeface="Poppins"/>
              <a:cs typeface="Poppins"/>
              <a:sym typeface="Poppins"/>
            </a:endParaRPr>
          </a:p>
        </p:txBody>
      </p:sp>
      <p:grpSp>
        <p:nvGrpSpPr>
          <p:cNvPr id="160" name="Google Shape;160;p3"/>
          <p:cNvGrpSpPr/>
          <p:nvPr/>
        </p:nvGrpSpPr>
        <p:grpSpPr>
          <a:xfrm>
            <a:off x="13816384" y="2088303"/>
            <a:ext cx="8892050" cy="1468232"/>
            <a:chOff x="14050705" y="2508244"/>
            <a:chExt cx="8892050" cy="1468232"/>
          </a:xfrm>
        </p:grpSpPr>
        <p:pic>
          <p:nvPicPr>
            <p:cNvPr id="161" name="Google Shape;161;p3"/>
            <p:cNvPicPr preferRelativeResize="0"/>
            <p:nvPr/>
          </p:nvPicPr>
          <p:blipFill rotWithShape="1">
            <a:blip r:embed="rId3">
              <a:alphaModFix/>
            </a:blip>
            <a:srcRect/>
            <a:stretch/>
          </p:blipFill>
          <p:spPr>
            <a:xfrm>
              <a:off x="14050705" y="2899680"/>
              <a:ext cx="8747122" cy="1076796"/>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62" name="Google Shape;162;p3"/>
            <p:cNvSpPr txBox="1"/>
            <p:nvPr/>
          </p:nvSpPr>
          <p:spPr>
            <a:xfrm>
              <a:off x="20998689" y="2508244"/>
              <a:ext cx="1944066" cy="3357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rgbClr val="74808C"/>
                  </a:solidFill>
                  <a:latin typeface="Poppins"/>
                  <a:ea typeface="Poppins"/>
                  <a:cs typeface="Poppins"/>
                  <a:sym typeface="Poppins"/>
                </a:rPr>
                <a:t>출처 : 헤드라인 제주</a:t>
              </a:r>
              <a:endParaRPr/>
            </a:p>
          </p:txBody>
        </p:sp>
      </p:grpSp>
      <p:grpSp>
        <p:nvGrpSpPr>
          <p:cNvPr id="163" name="Google Shape;163;p3"/>
          <p:cNvGrpSpPr/>
          <p:nvPr/>
        </p:nvGrpSpPr>
        <p:grpSpPr>
          <a:xfrm>
            <a:off x="12908957" y="3957150"/>
            <a:ext cx="9764796" cy="1398861"/>
            <a:chOff x="13280280" y="4367912"/>
            <a:chExt cx="9764796" cy="1398861"/>
          </a:xfrm>
        </p:grpSpPr>
        <p:pic>
          <p:nvPicPr>
            <p:cNvPr id="164" name="Google Shape;164;p3"/>
            <p:cNvPicPr preferRelativeResize="0"/>
            <p:nvPr/>
          </p:nvPicPr>
          <p:blipFill rotWithShape="1">
            <a:blip r:embed="rId4">
              <a:alphaModFix/>
            </a:blip>
            <a:srcRect/>
            <a:stretch/>
          </p:blipFill>
          <p:spPr>
            <a:xfrm>
              <a:off x="13280280" y="4752028"/>
              <a:ext cx="9696448" cy="1014745"/>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65" name="Google Shape;165;p3"/>
            <p:cNvSpPr txBox="1"/>
            <p:nvPr/>
          </p:nvSpPr>
          <p:spPr>
            <a:xfrm>
              <a:off x="21101009" y="4367912"/>
              <a:ext cx="1944066" cy="3357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rgbClr val="74808C"/>
                  </a:solidFill>
                  <a:latin typeface="Poppins"/>
                  <a:ea typeface="Poppins"/>
                  <a:cs typeface="Poppins"/>
                  <a:sym typeface="Poppins"/>
                </a:rPr>
                <a:t>출처 : 제주의 소리</a:t>
              </a:r>
              <a:endParaRPr/>
            </a:p>
          </p:txBody>
        </p:sp>
      </p:grpSp>
      <p:pic>
        <p:nvPicPr>
          <p:cNvPr id="166" name="Google Shape;166;p3"/>
          <p:cNvPicPr preferRelativeResize="0"/>
          <p:nvPr/>
        </p:nvPicPr>
        <p:blipFill rotWithShape="1">
          <a:blip r:embed="rId5">
            <a:alphaModFix/>
          </a:blip>
          <a:srcRect/>
          <a:stretch/>
        </p:blipFill>
        <p:spPr>
          <a:xfrm>
            <a:off x="8519592" y="5457242"/>
            <a:ext cx="14680074" cy="79735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4</a:t>
            </a:fld>
            <a:endParaRPr sz="2000">
              <a:solidFill>
                <a:schemeClr val="dk1"/>
              </a:solidFill>
              <a:latin typeface="Roboto"/>
              <a:ea typeface="Roboto"/>
              <a:cs typeface="Roboto"/>
              <a:sym typeface="Roboto"/>
            </a:endParaRPr>
          </a:p>
        </p:txBody>
      </p:sp>
      <p:sp>
        <p:nvSpPr>
          <p:cNvPr id="172" name="Google Shape;172;p4"/>
          <p:cNvSpPr txBox="1"/>
          <p:nvPr/>
        </p:nvSpPr>
        <p:spPr>
          <a:xfrm>
            <a:off x="1534816" y="665312"/>
            <a:ext cx="15121679" cy="1584325"/>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분석 배경 2 : 제주 청년 일자리</a:t>
            </a:r>
            <a:endParaRPr sz="8400">
              <a:solidFill>
                <a:schemeClr val="dk2"/>
              </a:solidFill>
              <a:latin typeface="Roboto"/>
              <a:ea typeface="Roboto"/>
              <a:cs typeface="Roboto"/>
              <a:sym typeface="Roboto"/>
            </a:endParaRPr>
          </a:p>
        </p:txBody>
      </p:sp>
      <p:grpSp>
        <p:nvGrpSpPr>
          <p:cNvPr id="173" name="Google Shape;173;p4"/>
          <p:cNvGrpSpPr/>
          <p:nvPr/>
        </p:nvGrpSpPr>
        <p:grpSpPr>
          <a:xfrm>
            <a:off x="382688" y="2897560"/>
            <a:ext cx="13177464" cy="10576030"/>
            <a:chOff x="913722" y="3677394"/>
            <a:chExt cx="10844654" cy="9185925"/>
          </a:xfrm>
        </p:grpSpPr>
        <p:pic>
          <p:nvPicPr>
            <p:cNvPr id="174" name="Google Shape;174;p4"/>
            <p:cNvPicPr preferRelativeResize="0"/>
            <p:nvPr/>
          </p:nvPicPr>
          <p:blipFill rotWithShape="1">
            <a:blip r:embed="rId3">
              <a:alphaModFix/>
            </a:blip>
            <a:srcRect/>
            <a:stretch/>
          </p:blipFill>
          <p:spPr>
            <a:xfrm>
              <a:off x="913722" y="3677394"/>
              <a:ext cx="10844654" cy="9185925"/>
            </a:xfrm>
            <a:prstGeom prst="rect">
              <a:avLst/>
            </a:prstGeom>
            <a:noFill/>
            <a:ln>
              <a:noFill/>
            </a:ln>
          </p:spPr>
        </p:pic>
        <p:sp>
          <p:nvSpPr>
            <p:cNvPr id="175" name="Google Shape;175;p4"/>
            <p:cNvSpPr/>
            <p:nvPr/>
          </p:nvSpPr>
          <p:spPr>
            <a:xfrm>
              <a:off x="2542928" y="9522296"/>
              <a:ext cx="7848872" cy="736725"/>
            </a:xfrm>
            <a:prstGeom prst="rect">
              <a:avLst/>
            </a:prstGeom>
            <a:noFill/>
            <a:ln w="762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Poppins"/>
                <a:ea typeface="Poppins"/>
                <a:cs typeface="Poppins"/>
                <a:sym typeface="Poppins"/>
              </a:endParaRPr>
            </a:p>
          </p:txBody>
        </p:sp>
      </p:grpSp>
      <p:grpSp>
        <p:nvGrpSpPr>
          <p:cNvPr id="176" name="Google Shape;176;p4"/>
          <p:cNvGrpSpPr/>
          <p:nvPr/>
        </p:nvGrpSpPr>
        <p:grpSpPr>
          <a:xfrm>
            <a:off x="14400913" y="3617640"/>
            <a:ext cx="7633000" cy="8367255"/>
            <a:chOff x="18843356" y="5630905"/>
            <a:chExt cx="4633025" cy="6624636"/>
          </a:xfrm>
        </p:grpSpPr>
        <p:sp>
          <p:nvSpPr>
            <p:cNvPr id="177" name="Google Shape;177;p4"/>
            <p:cNvSpPr/>
            <p:nvPr/>
          </p:nvSpPr>
          <p:spPr>
            <a:xfrm>
              <a:off x="18843356" y="5630905"/>
              <a:ext cx="4613275" cy="6624636"/>
            </a:xfrm>
            <a:prstGeom prst="roundRect">
              <a:avLst>
                <a:gd name="adj" fmla="val 3054"/>
              </a:avLst>
            </a:prstGeom>
            <a:solidFill>
              <a:schemeClr val="accent3"/>
            </a:solidFill>
            <a:ln>
              <a:noFill/>
            </a:ln>
          </p:spPr>
          <p:txBody>
            <a:bodyPr spcFirstLastPara="1" wrap="square" lIns="38100" tIns="38100" rIns="38100" bIns="38100" anchor="ctr" anchorCtr="0">
              <a:sp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nvGrpSpPr>
            <p:cNvPr id="178" name="Google Shape;178;p4"/>
            <p:cNvGrpSpPr/>
            <p:nvPr/>
          </p:nvGrpSpPr>
          <p:grpSpPr>
            <a:xfrm>
              <a:off x="18863106" y="6056644"/>
              <a:ext cx="4613275" cy="5371130"/>
              <a:chOff x="8197150" y="8871877"/>
              <a:chExt cx="4613275" cy="5371130"/>
            </a:xfrm>
          </p:grpSpPr>
          <p:sp>
            <p:nvSpPr>
              <p:cNvPr id="179" name="Google Shape;179;p4"/>
              <p:cNvSpPr txBox="1"/>
              <p:nvPr/>
            </p:nvSpPr>
            <p:spPr>
              <a:xfrm>
                <a:off x="8197150" y="8871877"/>
                <a:ext cx="4613275" cy="542925"/>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800">
                    <a:solidFill>
                      <a:schemeClr val="accent1"/>
                    </a:solidFill>
                    <a:latin typeface="Roboto Medium"/>
                    <a:ea typeface="Roboto Medium"/>
                    <a:cs typeface="Roboto Medium"/>
                    <a:sym typeface="Roboto Medium"/>
                  </a:rPr>
                  <a:t>WHY 창업 ?</a:t>
                </a:r>
                <a:endParaRPr sz="3800">
                  <a:solidFill>
                    <a:schemeClr val="accent1"/>
                  </a:solidFill>
                  <a:latin typeface="Roboto Medium"/>
                  <a:ea typeface="Roboto Medium"/>
                  <a:cs typeface="Roboto Medium"/>
                  <a:sym typeface="Roboto Medium"/>
                </a:endParaRPr>
              </a:p>
            </p:txBody>
          </p:sp>
          <p:sp>
            <p:nvSpPr>
              <p:cNvPr id="180" name="Google Shape;180;p4"/>
              <p:cNvSpPr/>
              <p:nvPr/>
            </p:nvSpPr>
            <p:spPr>
              <a:xfrm>
                <a:off x="8216900" y="9660153"/>
                <a:ext cx="4573776" cy="4582854"/>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3000">
                    <a:solidFill>
                      <a:schemeClr val="lt1"/>
                    </a:solidFill>
                    <a:latin typeface="Roboto"/>
                    <a:ea typeface="Roboto"/>
                    <a:cs typeface="Roboto"/>
                    <a:sym typeface="Roboto"/>
                  </a:rPr>
                  <a:t>청년들이 제주를 떠나는 첫번째 이유는 </a:t>
                </a:r>
                <a:r>
                  <a:rPr lang="en-US" sz="3000">
                    <a:solidFill>
                      <a:srgbClr val="00FEFE"/>
                    </a:solidFill>
                    <a:latin typeface="Roboto"/>
                    <a:ea typeface="Roboto"/>
                    <a:cs typeface="Roboto"/>
                    <a:sym typeface="Roboto"/>
                  </a:rPr>
                  <a:t>일자리</a:t>
                </a:r>
                <a:r>
                  <a:rPr lang="en-US" sz="3000">
                    <a:solidFill>
                      <a:schemeClr val="lt1"/>
                    </a:solidFill>
                    <a:latin typeface="Roboto"/>
                    <a:ea typeface="Roboto"/>
                    <a:cs typeface="Roboto"/>
                    <a:sym typeface="Roboto"/>
                  </a:rPr>
                  <a:t>. </a:t>
                </a:r>
                <a:endParaRPr/>
              </a:p>
              <a:p>
                <a:pPr marL="0" marR="0" lvl="0" indent="0" algn="ctr" rtl="0">
                  <a:lnSpc>
                    <a:spcPct val="180000"/>
                  </a:lnSpc>
                  <a:spcBef>
                    <a:spcPts val="0"/>
                  </a:spcBef>
                  <a:spcAft>
                    <a:spcPts val="0"/>
                  </a:spcAft>
                  <a:buNone/>
                </a:pPr>
                <a:r>
                  <a:rPr lang="en-US" sz="3000">
                    <a:solidFill>
                      <a:schemeClr val="lt1"/>
                    </a:solidFill>
                    <a:latin typeface="Roboto"/>
                    <a:ea typeface="Roboto"/>
                    <a:cs typeface="Roboto"/>
                    <a:sym typeface="Roboto"/>
                  </a:rPr>
                  <a:t>제주에서 취업을 할 수 있는 자리는 매우 협소하다. 이런 청년문제 해결을 위해 능동적 참여활동, 자립기반 형성 등을 통해 청년 </a:t>
                </a:r>
                <a:r>
                  <a:rPr lang="en-US" sz="3000">
                    <a:solidFill>
                      <a:srgbClr val="00FEFE"/>
                    </a:solidFill>
                    <a:latin typeface="Roboto"/>
                    <a:ea typeface="Roboto"/>
                    <a:cs typeface="Roboto"/>
                    <a:sym typeface="Roboto"/>
                  </a:rPr>
                  <a:t>창업 활성화</a:t>
                </a:r>
                <a:r>
                  <a:rPr lang="en-US" sz="3000">
                    <a:solidFill>
                      <a:schemeClr val="lt1"/>
                    </a:solidFill>
                    <a:latin typeface="Roboto"/>
                    <a:ea typeface="Roboto"/>
                    <a:cs typeface="Roboto"/>
                    <a:sym typeface="Roboto"/>
                  </a:rPr>
                  <a:t>가 </a:t>
                </a:r>
                <a:endParaRPr sz="3000">
                  <a:solidFill>
                    <a:schemeClr val="lt1"/>
                  </a:solidFill>
                  <a:latin typeface="Roboto"/>
                  <a:ea typeface="Roboto"/>
                  <a:cs typeface="Roboto"/>
                  <a:sym typeface="Roboto"/>
                </a:endParaRPr>
              </a:p>
              <a:p>
                <a:pPr marL="0" marR="0" lvl="0" indent="0" algn="ctr" rtl="0">
                  <a:lnSpc>
                    <a:spcPct val="180000"/>
                  </a:lnSpc>
                  <a:spcBef>
                    <a:spcPts val="0"/>
                  </a:spcBef>
                  <a:spcAft>
                    <a:spcPts val="0"/>
                  </a:spcAft>
                  <a:buNone/>
                </a:pPr>
                <a:r>
                  <a:rPr lang="en-US" sz="3000">
                    <a:solidFill>
                      <a:schemeClr val="lt1"/>
                    </a:solidFill>
                    <a:latin typeface="Roboto"/>
                    <a:ea typeface="Roboto"/>
                    <a:cs typeface="Roboto"/>
                    <a:sym typeface="Roboto"/>
                  </a:rPr>
                  <a:t>필요하다. </a:t>
                </a:r>
                <a:endParaRPr/>
              </a:p>
            </p:txBody>
          </p:sp>
        </p:grpSp>
      </p:grpSp>
      <p:sp>
        <p:nvSpPr>
          <p:cNvPr id="181" name="Google Shape;181;p4"/>
          <p:cNvSpPr txBox="1"/>
          <p:nvPr/>
        </p:nvSpPr>
        <p:spPr>
          <a:xfrm>
            <a:off x="166664" y="13194705"/>
            <a:ext cx="259228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74808C"/>
                </a:solidFill>
                <a:latin typeface="Roboto"/>
                <a:ea typeface="Roboto"/>
                <a:cs typeface="Roboto"/>
                <a:sym typeface="Roboto"/>
              </a:rPr>
              <a:t>출처 : 국가통계포털</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grpSp>
        <p:nvGrpSpPr>
          <p:cNvPr id="337" name="Google Shape;337;p14"/>
          <p:cNvGrpSpPr/>
          <p:nvPr/>
        </p:nvGrpSpPr>
        <p:grpSpPr>
          <a:xfrm>
            <a:off x="7398604" y="1905428"/>
            <a:ext cx="4613275" cy="3308629"/>
            <a:chOff x="7014730" y="2321496"/>
            <a:chExt cx="4613275" cy="3308629"/>
          </a:xfrm>
        </p:grpSpPr>
        <p:sp>
          <p:nvSpPr>
            <p:cNvPr id="338" name="Google Shape;338;p14"/>
            <p:cNvSpPr txBox="1"/>
            <p:nvPr/>
          </p:nvSpPr>
          <p:spPr>
            <a:xfrm>
              <a:off x="7014730" y="2321496"/>
              <a:ext cx="4613275" cy="542925"/>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a:solidFill>
                    <a:schemeClr val="accent2"/>
                  </a:solidFill>
                  <a:latin typeface="Roboto Medium"/>
                  <a:ea typeface="Roboto Medium"/>
                  <a:cs typeface="Roboto Medium"/>
                  <a:sym typeface="Roboto Medium"/>
                </a:rPr>
                <a:t>제주 사업체 수</a:t>
              </a:r>
              <a:endParaRPr sz="3200">
                <a:solidFill>
                  <a:schemeClr val="accent2"/>
                </a:solidFill>
                <a:latin typeface="Roboto Medium"/>
                <a:ea typeface="Roboto Medium"/>
                <a:cs typeface="Roboto Medium"/>
                <a:sym typeface="Roboto Medium"/>
              </a:endParaRPr>
            </a:p>
          </p:txBody>
        </p:sp>
        <p:sp>
          <p:nvSpPr>
            <p:cNvPr id="339" name="Google Shape;339;p14"/>
            <p:cNvSpPr/>
            <p:nvPr/>
          </p:nvSpPr>
          <p:spPr>
            <a:xfrm>
              <a:off x="7179280" y="2974783"/>
              <a:ext cx="4284174" cy="2655342"/>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2015년 – 2018년 제주 사업체 </a:t>
              </a:r>
              <a:endParaRPr sz="2400">
                <a:solidFill>
                  <a:schemeClr val="dk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2018년도에는 총 62,828 개</a:t>
              </a:r>
              <a:endParaRPr sz="2400">
                <a:solidFill>
                  <a:schemeClr val="dk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17년에서 18년에는 46% 증가</a:t>
              </a:r>
              <a:endParaRPr sz="2400">
                <a:solidFill>
                  <a:schemeClr val="dk1"/>
                </a:solidFill>
                <a:latin typeface="Roboto"/>
                <a:ea typeface="Roboto"/>
                <a:cs typeface="Roboto"/>
                <a:sym typeface="Roboto"/>
              </a:endParaRPr>
            </a:p>
            <a:p>
              <a:pPr marL="0" marR="0" lvl="0" indent="0" algn="ctr" rtl="0">
                <a:lnSpc>
                  <a:spcPct val="180000"/>
                </a:lnSpc>
                <a:spcBef>
                  <a:spcPts val="0"/>
                </a:spcBef>
                <a:spcAft>
                  <a:spcPts val="0"/>
                </a:spcAft>
                <a:buNone/>
              </a:pPr>
              <a:endParaRPr sz="2400">
                <a:solidFill>
                  <a:schemeClr val="dk1"/>
                </a:solidFill>
                <a:latin typeface="Roboto"/>
                <a:ea typeface="Roboto"/>
                <a:cs typeface="Roboto"/>
                <a:sym typeface="Roboto"/>
              </a:endParaRPr>
            </a:p>
          </p:txBody>
        </p:sp>
      </p:grpSp>
      <p:grpSp>
        <p:nvGrpSpPr>
          <p:cNvPr id="340" name="Google Shape;340;p14"/>
          <p:cNvGrpSpPr/>
          <p:nvPr/>
        </p:nvGrpSpPr>
        <p:grpSpPr>
          <a:xfrm>
            <a:off x="18939102" y="1905428"/>
            <a:ext cx="4613275" cy="3972914"/>
            <a:chOff x="7014730" y="2321496"/>
            <a:chExt cx="4613275" cy="3972914"/>
          </a:xfrm>
        </p:grpSpPr>
        <p:sp>
          <p:nvSpPr>
            <p:cNvPr id="341" name="Google Shape;341;p14"/>
            <p:cNvSpPr txBox="1"/>
            <p:nvPr/>
          </p:nvSpPr>
          <p:spPr>
            <a:xfrm>
              <a:off x="7014730" y="2321496"/>
              <a:ext cx="4613275" cy="542925"/>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a:solidFill>
                    <a:schemeClr val="accent2"/>
                  </a:solidFill>
                  <a:latin typeface="Roboto Medium"/>
                  <a:ea typeface="Roboto Medium"/>
                  <a:cs typeface="Roboto Medium"/>
                  <a:sym typeface="Roboto Medium"/>
                </a:rPr>
                <a:t>제주 종사자 수</a:t>
              </a:r>
              <a:endParaRPr sz="3200">
                <a:solidFill>
                  <a:schemeClr val="accent2"/>
                </a:solidFill>
                <a:latin typeface="Roboto Medium"/>
                <a:ea typeface="Roboto Medium"/>
                <a:cs typeface="Roboto Medium"/>
                <a:sym typeface="Roboto Medium"/>
              </a:endParaRPr>
            </a:p>
          </p:txBody>
        </p:sp>
        <p:sp>
          <p:nvSpPr>
            <p:cNvPr id="342" name="Google Shape;342;p14"/>
            <p:cNvSpPr/>
            <p:nvPr/>
          </p:nvSpPr>
          <p:spPr>
            <a:xfrm>
              <a:off x="7179280" y="2974783"/>
              <a:ext cx="4284174" cy="3319627"/>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2015 – 2018 제주 종사자 수</a:t>
              </a:r>
              <a:endParaRPr sz="2400">
                <a:solidFill>
                  <a:schemeClr val="dk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2015년 : 250만명에서 </a:t>
              </a:r>
              <a:endParaRPr sz="2400">
                <a:solidFill>
                  <a:schemeClr val="dk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2018년 : 275만명</a:t>
              </a:r>
              <a:endParaRPr sz="2400">
                <a:solidFill>
                  <a:schemeClr val="dk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17년에서 18년에는 4.9% 로 급 증가</a:t>
              </a:r>
              <a:endParaRPr sz="2400">
                <a:solidFill>
                  <a:schemeClr val="dk1"/>
                </a:solidFill>
                <a:latin typeface="Roboto"/>
                <a:ea typeface="Roboto"/>
                <a:cs typeface="Roboto"/>
                <a:sym typeface="Roboto"/>
              </a:endParaRPr>
            </a:p>
          </p:txBody>
        </p:sp>
      </p:grpSp>
      <p:grpSp>
        <p:nvGrpSpPr>
          <p:cNvPr id="343" name="Google Shape;343;p14"/>
          <p:cNvGrpSpPr/>
          <p:nvPr/>
        </p:nvGrpSpPr>
        <p:grpSpPr>
          <a:xfrm>
            <a:off x="1506428" y="7760161"/>
            <a:ext cx="4613275" cy="9609545"/>
            <a:chOff x="7014730" y="2321496"/>
            <a:chExt cx="4613275" cy="9609545"/>
          </a:xfrm>
        </p:grpSpPr>
        <p:sp>
          <p:nvSpPr>
            <p:cNvPr id="344" name="Google Shape;344;p14"/>
            <p:cNvSpPr txBox="1"/>
            <p:nvPr/>
          </p:nvSpPr>
          <p:spPr>
            <a:xfrm>
              <a:off x="7014730" y="2321496"/>
              <a:ext cx="4613275" cy="542925"/>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a:solidFill>
                    <a:schemeClr val="accent2"/>
                  </a:solidFill>
                  <a:latin typeface="Roboto Medium"/>
                  <a:ea typeface="Roboto Medium"/>
                  <a:cs typeface="Roboto Medium"/>
                  <a:sym typeface="Roboto Medium"/>
                </a:rPr>
                <a:t>Title text name</a:t>
              </a:r>
              <a:endParaRPr/>
            </a:p>
          </p:txBody>
        </p:sp>
        <p:sp>
          <p:nvSpPr>
            <p:cNvPr id="345" name="Google Shape;345;p14"/>
            <p:cNvSpPr/>
            <p:nvPr/>
          </p:nvSpPr>
          <p:spPr>
            <a:xfrm>
              <a:off x="7179280" y="2974783"/>
              <a:ext cx="4284174" cy="8956258"/>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ko-KR" altLang="en-US" sz="8000" dirty="0"/>
                <a:t>비정규직 비율 진욱 </a:t>
              </a:r>
              <a:r>
                <a:rPr lang="en-US" altLang="ko-KR" sz="8000" dirty="0"/>
                <a:t>&amp;</a:t>
              </a:r>
              <a:r>
                <a:rPr lang="ko-KR" altLang="en-US" sz="8000" dirty="0"/>
                <a:t> 서윤</a:t>
              </a:r>
              <a:endParaRPr sz="8000" dirty="0"/>
            </a:p>
          </p:txBody>
        </p:sp>
      </p:grpSp>
      <p:grpSp>
        <p:nvGrpSpPr>
          <p:cNvPr id="346" name="Google Shape;346;p14"/>
          <p:cNvGrpSpPr/>
          <p:nvPr/>
        </p:nvGrpSpPr>
        <p:grpSpPr>
          <a:xfrm>
            <a:off x="13025510" y="7760161"/>
            <a:ext cx="4613275" cy="3308629"/>
            <a:chOff x="7014730" y="2321496"/>
            <a:chExt cx="4613275" cy="3308629"/>
          </a:xfrm>
        </p:grpSpPr>
        <p:sp>
          <p:nvSpPr>
            <p:cNvPr id="347" name="Google Shape;347;p14"/>
            <p:cNvSpPr txBox="1"/>
            <p:nvPr/>
          </p:nvSpPr>
          <p:spPr>
            <a:xfrm>
              <a:off x="7014730" y="2321496"/>
              <a:ext cx="4613275" cy="542925"/>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a:solidFill>
                    <a:schemeClr val="accent2"/>
                  </a:solidFill>
                  <a:latin typeface="Roboto Medium"/>
                  <a:ea typeface="Roboto Medium"/>
                  <a:cs typeface="Roboto Medium"/>
                  <a:sym typeface="Roboto Medium"/>
                </a:rPr>
                <a:t>제주 청년 실업률</a:t>
              </a:r>
              <a:endParaRPr sz="3200">
                <a:solidFill>
                  <a:schemeClr val="accent2"/>
                </a:solidFill>
                <a:latin typeface="Roboto Medium"/>
                <a:ea typeface="Roboto Medium"/>
                <a:cs typeface="Roboto Medium"/>
                <a:sym typeface="Roboto Medium"/>
              </a:endParaRPr>
            </a:p>
          </p:txBody>
        </p:sp>
        <p:sp>
          <p:nvSpPr>
            <p:cNvPr id="348" name="Google Shape;348;p14"/>
            <p:cNvSpPr/>
            <p:nvPr/>
          </p:nvSpPr>
          <p:spPr>
            <a:xfrm>
              <a:off x="7179280" y="2974783"/>
              <a:ext cx="4284174" cy="2655342"/>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2015 – 2018 제주도 청년 실업률</a:t>
              </a:r>
              <a:endParaRPr sz="2400">
                <a:solidFill>
                  <a:schemeClr val="dk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2017년까지 계속 오르다</a:t>
              </a:r>
              <a:endParaRPr sz="2400">
                <a:solidFill>
                  <a:schemeClr val="dk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dk1"/>
                  </a:solidFill>
                  <a:latin typeface="Roboto"/>
                  <a:ea typeface="Roboto"/>
                  <a:cs typeface="Roboto"/>
                  <a:sym typeface="Roboto"/>
                </a:rPr>
                <a:t>2018년에 5.1%로 감소</a:t>
              </a:r>
              <a:endParaRPr sz="2400">
                <a:solidFill>
                  <a:schemeClr val="dk1"/>
                </a:solidFill>
                <a:latin typeface="Roboto"/>
                <a:ea typeface="Roboto"/>
                <a:cs typeface="Roboto"/>
                <a:sym typeface="Roboto"/>
              </a:endParaRPr>
            </a:p>
          </p:txBody>
        </p:sp>
      </p:grpSp>
      <p:sp>
        <p:nvSpPr>
          <p:cNvPr id="349" name="Google Shape;349;p14"/>
          <p:cNvSpPr txBox="1"/>
          <p:nvPr/>
        </p:nvSpPr>
        <p:spPr>
          <a:xfrm>
            <a:off x="12835603" y="6658930"/>
            <a:ext cx="499308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74808C"/>
                </a:solidFill>
                <a:latin typeface="Poppins"/>
                <a:ea typeface="Poppins"/>
                <a:cs typeface="Poppins"/>
                <a:sym typeface="Poppins"/>
              </a:rPr>
              <a:t>  2015              2016               2017             2018</a:t>
            </a:r>
            <a:endParaRPr sz="2000" b="1">
              <a:solidFill>
                <a:srgbClr val="74808C"/>
              </a:solidFill>
              <a:latin typeface="Poppins"/>
              <a:ea typeface="Poppins"/>
              <a:cs typeface="Poppins"/>
              <a:sym typeface="Poppins"/>
            </a:endParaRPr>
          </a:p>
        </p:txBody>
      </p:sp>
      <p:sp>
        <p:nvSpPr>
          <p:cNvPr id="350" name="Google Shape;350;p14"/>
          <p:cNvSpPr txBox="1"/>
          <p:nvPr/>
        </p:nvSpPr>
        <p:spPr>
          <a:xfrm>
            <a:off x="7105201" y="12660412"/>
            <a:ext cx="511256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74808C"/>
                </a:solidFill>
                <a:latin typeface="Poppins"/>
                <a:ea typeface="Poppins"/>
                <a:cs typeface="Poppins"/>
                <a:sym typeface="Poppins"/>
              </a:rPr>
              <a:t>    2015              2016              2017              2018</a:t>
            </a:r>
            <a:endParaRPr sz="2000" b="1">
              <a:solidFill>
                <a:srgbClr val="74808C"/>
              </a:solidFill>
              <a:latin typeface="Poppins"/>
              <a:ea typeface="Poppins"/>
              <a:cs typeface="Poppins"/>
              <a:sym typeface="Poppins"/>
            </a:endParaRPr>
          </a:p>
        </p:txBody>
      </p:sp>
      <p:pic>
        <p:nvPicPr>
          <p:cNvPr id="351" name="Google Shape;351;p14"/>
          <p:cNvPicPr preferRelativeResize="0">
            <a:picLocks noGrp="1"/>
          </p:cNvPicPr>
          <p:nvPr>
            <p:ph type="pic" idx="4"/>
          </p:nvPr>
        </p:nvPicPr>
        <p:blipFill rotWithShape="1">
          <a:blip r:embed="rId3">
            <a:alphaModFix/>
          </a:blip>
          <a:srcRect l="798" t="856" r="6324" b="1854"/>
          <a:stretch/>
        </p:blipFill>
        <p:spPr>
          <a:xfrm>
            <a:off x="6593531" y="7425895"/>
            <a:ext cx="5859682" cy="5256535"/>
          </a:xfrm>
          <a:prstGeom prst="rect">
            <a:avLst/>
          </a:prstGeom>
          <a:solidFill>
            <a:schemeClr val="lt2"/>
          </a:solidFill>
          <a:ln>
            <a:noFill/>
          </a:ln>
        </p:spPr>
      </p:pic>
      <p:pic>
        <p:nvPicPr>
          <p:cNvPr id="352" name="Google Shape;352;p14"/>
          <p:cNvPicPr preferRelativeResize="0">
            <a:picLocks noGrp="1"/>
          </p:cNvPicPr>
          <p:nvPr>
            <p:ph type="pic" idx="4"/>
          </p:nvPr>
        </p:nvPicPr>
        <p:blipFill rotWithShape="1">
          <a:blip r:embed="rId4">
            <a:alphaModFix/>
          </a:blip>
          <a:srcRect l="254" t="1294" r="7036" b="441"/>
          <a:stretch/>
        </p:blipFill>
        <p:spPr>
          <a:xfrm>
            <a:off x="12192001" y="1529408"/>
            <a:ext cx="5871024" cy="5022939"/>
          </a:xfrm>
          <a:prstGeom prst="rect">
            <a:avLst/>
          </a:prstGeom>
          <a:solidFill>
            <a:schemeClr val="lt2"/>
          </a:solidFill>
          <a:ln>
            <a:noFill/>
          </a:ln>
        </p:spPr>
      </p:pic>
      <p:pic>
        <p:nvPicPr>
          <p:cNvPr id="353" name="Google Shape;353;p14"/>
          <p:cNvPicPr preferRelativeResize="0">
            <a:picLocks noGrp="1"/>
          </p:cNvPicPr>
          <p:nvPr>
            <p:ph type="pic" idx="4"/>
          </p:nvPr>
        </p:nvPicPr>
        <p:blipFill rotWithShape="1">
          <a:blip r:embed="rId5">
            <a:alphaModFix/>
          </a:blip>
          <a:srcRect l="940" t="1822" r="12518" b="1043"/>
          <a:stretch/>
        </p:blipFill>
        <p:spPr>
          <a:xfrm>
            <a:off x="18321780" y="7497479"/>
            <a:ext cx="5698551" cy="5162933"/>
          </a:xfrm>
          <a:prstGeom prst="rect">
            <a:avLst/>
          </a:prstGeom>
          <a:solidFill>
            <a:schemeClr val="lt2"/>
          </a:solidFill>
          <a:ln>
            <a:noFill/>
          </a:ln>
        </p:spPr>
      </p:pic>
      <p:sp>
        <p:nvSpPr>
          <p:cNvPr id="354" name="Google Shape;354;p14"/>
          <p:cNvSpPr txBox="1"/>
          <p:nvPr/>
        </p:nvSpPr>
        <p:spPr>
          <a:xfrm>
            <a:off x="19084127" y="12626800"/>
            <a:ext cx="510909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74808C"/>
                </a:solidFill>
                <a:latin typeface="Poppins"/>
                <a:ea typeface="Poppins"/>
                <a:cs typeface="Poppins"/>
                <a:sym typeface="Poppins"/>
              </a:rPr>
              <a:t> 2015               2016               2017              2018</a:t>
            </a:r>
            <a:endParaRPr sz="2000" b="1">
              <a:solidFill>
                <a:srgbClr val="74808C"/>
              </a:solidFill>
              <a:latin typeface="Poppins"/>
              <a:ea typeface="Poppins"/>
              <a:cs typeface="Poppins"/>
              <a:sym typeface="Poppins"/>
            </a:endParaRPr>
          </a:p>
        </p:txBody>
      </p:sp>
      <p:sp>
        <p:nvSpPr>
          <p:cNvPr id="355" name="Google Shape;355;p14"/>
          <p:cNvSpPr>
            <a:spLocks noGrp="1"/>
          </p:cNvSpPr>
          <p:nvPr>
            <p:ph type="pic" idx="4"/>
          </p:nvPr>
        </p:nvSpPr>
        <p:spPr>
          <a:xfrm>
            <a:off x="1244638" y="1803983"/>
            <a:ext cx="5113337" cy="5111750"/>
          </a:xfrm>
          <a:prstGeom prst="rect">
            <a:avLst/>
          </a:prstGeom>
          <a:solidFill>
            <a:schemeClr val="lt2"/>
          </a:solidFill>
          <a:ln>
            <a:noFill/>
          </a:ln>
        </p:spPr>
        <p:txBody>
          <a:bodyPr spcFirstLastPara="1" wrap="square" lIns="38100" tIns="38100" rIns="38100" bIns="38100" anchor="t"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05AF3C2-8FFF-474D-BC95-93C68E0437DF}"/>
              </a:ext>
            </a:extLst>
          </p:cNvPr>
          <p:cNvSpPr txBox="1"/>
          <p:nvPr/>
        </p:nvSpPr>
        <p:spPr>
          <a:xfrm>
            <a:off x="13977257" y="746449"/>
            <a:ext cx="4265890" cy="1323439"/>
          </a:xfrm>
          <a:prstGeom prst="rect">
            <a:avLst/>
          </a:prstGeom>
          <a:noFill/>
        </p:spPr>
        <p:txBody>
          <a:bodyPr wrap="square" rtlCol="0">
            <a:spAutoFit/>
          </a:bodyPr>
          <a:lstStyle/>
          <a:p>
            <a:r>
              <a:rPr lang="ko-KR" altLang="en-US" sz="8000" dirty="0"/>
              <a:t>하림</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5"/>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6</a:t>
            </a:fld>
            <a:endParaRPr sz="2000">
              <a:solidFill>
                <a:schemeClr val="dk1"/>
              </a:solidFill>
              <a:latin typeface="Roboto"/>
              <a:ea typeface="Roboto"/>
              <a:cs typeface="Roboto"/>
              <a:sym typeface="Roboto"/>
            </a:endParaRPr>
          </a:p>
        </p:txBody>
      </p:sp>
      <p:sp>
        <p:nvSpPr>
          <p:cNvPr id="187" name="Google Shape;187;p5"/>
          <p:cNvSpPr txBox="1"/>
          <p:nvPr/>
        </p:nvSpPr>
        <p:spPr>
          <a:xfrm>
            <a:off x="1606824" y="736600"/>
            <a:ext cx="12345293" cy="1584325"/>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분석 목적</a:t>
            </a:r>
            <a:endParaRPr sz="8400">
              <a:solidFill>
                <a:schemeClr val="dk2"/>
              </a:solidFill>
              <a:latin typeface="Roboto"/>
              <a:ea typeface="Roboto"/>
              <a:cs typeface="Roboto"/>
              <a:sym typeface="Roboto"/>
            </a:endParaRPr>
          </a:p>
        </p:txBody>
      </p:sp>
      <p:sp>
        <p:nvSpPr>
          <p:cNvPr id="188" name="Google Shape;188;p5"/>
          <p:cNvSpPr/>
          <p:nvPr/>
        </p:nvSpPr>
        <p:spPr>
          <a:xfrm>
            <a:off x="15071725" y="4121150"/>
            <a:ext cx="7273925" cy="7273925"/>
          </a:xfrm>
          <a:prstGeom prst="ellipse">
            <a:avLst/>
          </a:prstGeom>
          <a:solidFill>
            <a:schemeClr val="dk1">
              <a:alpha val="79607"/>
            </a:schemeClr>
          </a:solidFill>
          <a:ln>
            <a:noFill/>
          </a:ln>
        </p:spPr>
        <p:txBody>
          <a:bodyPr spcFirstLastPara="1" wrap="square" lIns="38100" tIns="38100" rIns="38100" bIns="38100" anchor="ctr" anchorCtr="0">
            <a:sp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189" name="Google Shape;189;p5"/>
          <p:cNvSpPr/>
          <p:nvPr/>
        </p:nvSpPr>
        <p:spPr>
          <a:xfrm>
            <a:off x="2063750" y="4121150"/>
            <a:ext cx="7272338" cy="7273925"/>
          </a:xfrm>
          <a:prstGeom prst="ellipse">
            <a:avLst/>
          </a:prstGeom>
          <a:solidFill>
            <a:schemeClr val="accent2"/>
          </a:solidFill>
          <a:ln>
            <a:noFill/>
          </a:ln>
        </p:spPr>
        <p:txBody>
          <a:bodyPr spcFirstLastPara="1" wrap="square" lIns="38100" tIns="38100" rIns="38100" bIns="38100" anchor="ctr" anchorCtr="0">
            <a:sp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190" name="Google Shape;190;p5"/>
          <p:cNvSpPr/>
          <p:nvPr/>
        </p:nvSpPr>
        <p:spPr>
          <a:xfrm>
            <a:off x="8567738" y="4121150"/>
            <a:ext cx="7273925" cy="7273925"/>
          </a:xfrm>
          <a:prstGeom prst="ellipse">
            <a:avLst/>
          </a:prstGeom>
          <a:solidFill>
            <a:schemeClr val="accent3">
              <a:alpha val="80000"/>
            </a:schemeClr>
          </a:solidFill>
          <a:ln>
            <a:noFill/>
          </a:ln>
        </p:spPr>
        <p:txBody>
          <a:bodyPr spcFirstLastPara="1" wrap="square" lIns="38100" tIns="38100" rIns="38100" bIns="38100" anchor="ctr" anchorCtr="0">
            <a:sp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191" name="Google Shape;191;p5"/>
          <p:cNvSpPr/>
          <p:nvPr/>
        </p:nvSpPr>
        <p:spPr>
          <a:xfrm>
            <a:off x="18220573" y="5234856"/>
            <a:ext cx="1093605" cy="1004428"/>
          </a:xfrm>
          <a:custGeom>
            <a:avLst/>
            <a:gdLst/>
            <a:ahLst/>
            <a:cxnLst/>
            <a:rect l="l" t="t"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chemeClr val="l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192" name="Google Shape;192;p5"/>
          <p:cNvSpPr/>
          <p:nvPr/>
        </p:nvSpPr>
        <p:spPr>
          <a:xfrm>
            <a:off x="5179610" y="5357802"/>
            <a:ext cx="1001129" cy="881482"/>
          </a:xfrm>
          <a:custGeom>
            <a:avLst/>
            <a:gdLst/>
            <a:ahLst/>
            <a:cxnLst/>
            <a:rect l="l" t="t" r="r" b="b"/>
            <a:pathLst>
              <a:path w="21600" h="21600" extrusionOk="0">
                <a:moveTo>
                  <a:pt x="20430" y="0"/>
                </a:moveTo>
                <a:lnTo>
                  <a:pt x="1350" y="0"/>
                </a:lnTo>
                <a:lnTo>
                  <a:pt x="1350" y="2598"/>
                </a:lnTo>
                <a:lnTo>
                  <a:pt x="20430" y="2598"/>
                </a:lnTo>
                <a:lnTo>
                  <a:pt x="20430" y="0"/>
                </a:lnTo>
                <a:close/>
                <a:moveTo>
                  <a:pt x="21600" y="13551"/>
                </a:moveTo>
                <a:lnTo>
                  <a:pt x="21600" y="10647"/>
                </a:lnTo>
                <a:lnTo>
                  <a:pt x="20430" y="3872"/>
                </a:lnTo>
                <a:lnTo>
                  <a:pt x="1350" y="3872"/>
                </a:lnTo>
                <a:lnTo>
                  <a:pt x="0" y="10647"/>
                </a:lnTo>
                <a:lnTo>
                  <a:pt x="0" y="13551"/>
                </a:lnTo>
                <a:lnTo>
                  <a:pt x="1350" y="13551"/>
                </a:lnTo>
                <a:lnTo>
                  <a:pt x="1350" y="21600"/>
                </a:lnTo>
                <a:lnTo>
                  <a:pt x="13320" y="21600"/>
                </a:lnTo>
                <a:lnTo>
                  <a:pt x="13320" y="13551"/>
                </a:lnTo>
                <a:lnTo>
                  <a:pt x="18135" y="13551"/>
                </a:lnTo>
                <a:lnTo>
                  <a:pt x="18135" y="21600"/>
                </a:lnTo>
                <a:lnTo>
                  <a:pt x="20430" y="21600"/>
                </a:lnTo>
                <a:lnTo>
                  <a:pt x="20430" y="13551"/>
                </a:lnTo>
                <a:lnTo>
                  <a:pt x="21600" y="13551"/>
                </a:lnTo>
                <a:close/>
                <a:moveTo>
                  <a:pt x="10800" y="19002"/>
                </a:moveTo>
                <a:lnTo>
                  <a:pt x="3645" y="19002"/>
                </a:lnTo>
                <a:lnTo>
                  <a:pt x="3645" y="13551"/>
                </a:lnTo>
                <a:lnTo>
                  <a:pt x="10800" y="13551"/>
                </a:lnTo>
                <a:lnTo>
                  <a:pt x="10800" y="19002"/>
                </a:lnTo>
                <a:close/>
              </a:path>
            </a:pathLst>
          </a:custGeom>
          <a:solidFill>
            <a:schemeClr val="l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nvGrpSpPr>
          <p:cNvPr id="193" name="Google Shape;193;p5"/>
          <p:cNvGrpSpPr/>
          <p:nvPr/>
        </p:nvGrpSpPr>
        <p:grpSpPr>
          <a:xfrm>
            <a:off x="2849215" y="6858000"/>
            <a:ext cx="5661921" cy="3654425"/>
            <a:chOff x="2849215" y="6858000"/>
            <a:chExt cx="5661921" cy="3654425"/>
          </a:xfrm>
        </p:grpSpPr>
        <p:sp>
          <p:nvSpPr>
            <p:cNvPr id="194" name="Google Shape;194;p5"/>
            <p:cNvSpPr/>
            <p:nvPr/>
          </p:nvSpPr>
          <p:spPr>
            <a:xfrm>
              <a:off x="5430938" y="10171113"/>
              <a:ext cx="498475" cy="341312"/>
            </a:xfrm>
            <a:custGeom>
              <a:avLst/>
              <a:gdLst/>
              <a:ahLst/>
              <a:cxnLst/>
              <a:rect l="l" t="t" r="r" b="b"/>
              <a:pathLst>
                <a:path w="21600" h="21600" extrusionOk="0">
                  <a:moveTo>
                    <a:pt x="14225" y="0"/>
                  </a:moveTo>
                  <a:lnTo>
                    <a:pt x="13565" y="967"/>
                  </a:lnTo>
                  <a:lnTo>
                    <a:pt x="19798" y="10092"/>
                  </a:lnTo>
                  <a:lnTo>
                    <a:pt x="0" y="10092"/>
                  </a:lnTo>
                  <a:lnTo>
                    <a:pt x="0" y="11459"/>
                  </a:lnTo>
                  <a:lnTo>
                    <a:pt x="19832" y="11459"/>
                  </a:lnTo>
                  <a:lnTo>
                    <a:pt x="13565" y="20633"/>
                  </a:lnTo>
                  <a:lnTo>
                    <a:pt x="14225" y="21600"/>
                  </a:lnTo>
                  <a:lnTo>
                    <a:pt x="21600" y="10804"/>
                  </a:lnTo>
                  <a:lnTo>
                    <a:pt x="14225" y="0"/>
                  </a:lnTo>
                  <a:close/>
                </a:path>
              </a:pathLst>
            </a:custGeom>
            <a:solidFill>
              <a:schemeClr val="lt1"/>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3200">
                <a:solidFill>
                  <a:srgbClr val="FFFFFF"/>
                </a:solidFill>
                <a:latin typeface="Arial"/>
                <a:ea typeface="Arial"/>
                <a:cs typeface="Arial"/>
                <a:sym typeface="Arial"/>
              </a:endParaRPr>
            </a:p>
          </p:txBody>
        </p:sp>
        <p:sp>
          <p:nvSpPr>
            <p:cNvPr id="195" name="Google Shape;195;p5"/>
            <p:cNvSpPr txBox="1"/>
            <p:nvPr/>
          </p:nvSpPr>
          <p:spPr>
            <a:xfrm>
              <a:off x="3351188" y="6858000"/>
              <a:ext cx="5099447" cy="653287"/>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a:solidFill>
                    <a:schemeClr val="lt1"/>
                  </a:solidFill>
                  <a:latin typeface="Roboto Medium"/>
                  <a:ea typeface="Roboto Medium"/>
                  <a:cs typeface="Roboto Medium"/>
                  <a:sym typeface="Roboto Medium"/>
                </a:rPr>
                <a:t>Step 1. 제주 청년 창업 현황</a:t>
              </a:r>
              <a:endParaRPr sz="3200">
                <a:solidFill>
                  <a:schemeClr val="lt1"/>
                </a:solidFill>
                <a:latin typeface="Roboto Medium"/>
                <a:ea typeface="Roboto Medium"/>
                <a:cs typeface="Roboto Medium"/>
                <a:sym typeface="Roboto Medium"/>
              </a:endParaRPr>
            </a:p>
          </p:txBody>
        </p:sp>
        <p:sp>
          <p:nvSpPr>
            <p:cNvPr id="196" name="Google Shape;196;p5"/>
            <p:cNvSpPr/>
            <p:nvPr/>
          </p:nvSpPr>
          <p:spPr>
            <a:xfrm>
              <a:off x="2849215" y="7621650"/>
              <a:ext cx="5661921" cy="2086725"/>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2400">
                  <a:solidFill>
                    <a:schemeClr val="lt1"/>
                  </a:solidFill>
                  <a:latin typeface="Roboto"/>
                  <a:ea typeface="Roboto"/>
                  <a:cs typeface="Roboto"/>
                  <a:sym typeface="Roboto"/>
                </a:rPr>
                <a:t>2015년 – 2018년 기준 </a:t>
              </a:r>
              <a:endParaRPr sz="2400">
                <a:solidFill>
                  <a:schemeClr val="lt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lt1"/>
                  </a:solidFill>
                  <a:latin typeface="Roboto"/>
                  <a:ea typeface="Roboto"/>
                  <a:cs typeface="Roboto"/>
                  <a:sym typeface="Roboto"/>
                </a:rPr>
                <a:t>제주에 산업 구조와 </a:t>
              </a:r>
              <a:endParaRPr sz="2400">
                <a:solidFill>
                  <a:schemeClr val="lt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lt1"/>
                  </a:solidFill>
                  <a:latin typeface="Roboto"/>
                  <a:ea typeface="Roboto"/>
                  <a:cs typeface="Roboto"/>
                  <a:sym typeface="Roboto"/>
                </a:rPr>
                <a:t>청년 창업의 현황 및 배경</a:t>
              </a:r>
              <a:endParaRPr sz="2400">
                <a:solidFill>
                  <a:schemeClr val="lt1"/>
                </a:solidFill>
                <a:latin typeface="Roboto"/>
                <a:ea typeface="Roboto"/>
                <a:cs typeface="Roboto"/>
                <a:sym typeface="Roboto"/>
              </a:endParaRPr>
            </a:p>
          </p:txBody>
        </p:sp>
      </p:grpSp>
      <p:sp>
        <p:nvSpPr>
          <p:cNvPr id="197" name="Google Shape;197;p5"/>
          <p:cNvSpPr/>
          <p:nvPr/>
        </p:nvSpPr>
        <p:spPr>
          <a:xfrm>
            <a:off x="11955463" y="10171113"/>
            <a:ext cx="498475" cy="341312"/>
          </a:xfrm>
          <a:custGeom>
            <a:avLst/>
            <a:gdLst/>
            <a:ahLst/>
            <a:cxnLst/>
            <a:rect l="l" t="t" r="r" b="b"/>
            <a:pathLst>
              <a:path w="21600" h="21600" extrusionOk="0">
                <a:moveTo>
                  <a:pt x="14225" y="0"/>
                </a:moveTo>
                <a:lnTo>
                  <a:pt x="13565" y="967"/>
                </a:lnTo>
                <a:lnTo>
                  <a:pt x="19798" y="10092"/>
                </a:lnTo>
                <a:lnTo>
                  <a:pt x="0" y="10092"/>
                </a:lnTo>
                <a:lnTo>
                  <a:pt x="0" y="11459"/>
                </a:lnTo>
                <a:lnTo>
                  <a:pt x="19832" y="11459"/>
                </a:lnTo>
                <a:lnTo>
                  <a:pt x="13565" y="20633"/>
                </a:lnTo>
                <a:lnTo>
                  <a:pt x="14225" y="21600"/>
                </a:lnTo>
                <a:lnTo>
                  <a:pt x="21600" y="10804"/>
                </a:lnTo>
                <a:lnTo>
                  <a:pt x="14225" y="0"/>
                </a:lnTo>
                <a:close/>
              </a:path>
            </a:pathLst>
          </a:custGeom>
          <a:solidFill>
            <a:schemeClr val="lt1"/>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3200">
              <a:solidFill>
                <a:srgbClr val="FFFFFF"/>
              </a:solidFill>
              <a:latin typeface="Arial"/>
              <a:ea typeface="Arial"/>
              <a:cs typeface="Arial"/>
              <a:sym typeface="Arial"/>
            </a:endParaRPr>
          </a:p>
        </p:txBody>
      </p:sp>
      <p:sp>
        <p:nvSpPr>
          <p:cNvPr id="198" name="Google Shape;198;p5"/>
          <p:cNvSpPr txBox="1"/>
          <p:nvPr/>
        </p:nvSpPr>
        <p:spPr>
          <a:xfrm>
            <a:off x="9619015" y="6871235"/>
            <a:ext cx="5291040" cy="737180"/>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a:solidFill>
                  <a:schemeClr val="lt1"/>
                </a:solidFill>
                <a:latin typeface="Roboto Medium"/>
                <a:ea typeface="Roboto Medium"/>
                <a:cs typeface="Roboto Medium"/>
                <a:sym typeface="Roboto Medium"/>
              </a:rPr>
              <a:t>Step 2.청년 창업 지원 현황</a:t>
            </a:r>
            <a:endParaRPr sz="3200">
              <a:solidFill>
                <a:schemeClr val="lt1"/>
              </a:solidFill>
              <a:latin typeface="Roboto Medium"/>
              <a:ea typeface="Roboto Medium"/>
              <a:cs typeface="Roboto Medium"/>
              <a:sym typeface="Roboto Medium"/>
            </a:endParaRPr>
          </a:p>
        </p:txBody>
      </p:sp>
      <p:sp>
        <p:nvSpPr>
          <p:cNvPr id="199" name="Google Shape;199;p5"/>
          <p:cNvSpPr/>
          <p:nvPr/>
        </p:nvSpPr>
        <p:spPr>
          <a:xfrm>
            <a:off x="9373740" y="7621650"/>
            <a:ext cx="5661921" cy="1990545"/>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2400">
                <a:solidFill>
                  <a:schemeClr val="lt1"/>
                </a:solidFill>
                <a:latin typeface="Roboto"/>
                <a:ea typeface="Roboto"/>
                <a:cs typeface="Roboto"/>
                <a:sym typeface="Roboto"/>
              </a:rPr>
              <a:t>2015년 – 2018년 기준</a:t>
            </a:r>
            <a:endParaRPr sz="2400">
              <a:solidFill>
                <a:schemeClr val="lt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lt1"/>
                </a:solidFill>
                <a:latin typeface="Roboto"/>
                <a:ea typeface="Roboto"/>
                <a:cs typeface="Roboto"/>
                <a:sym typeface="Roboto"/>
              </a:rPr>
              <a:t>제주 청년 창업지원 현황과</a:t>
            </a:r>
            <a:endParaRPr sz="2400">
              <a:solidFill>
                <a:schemeClr val="lt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lt1"/>
                </a:solidFill>
                <a:latin typeface="Roboto"/>
                <a:ea typeface="Roboto"/>
                <a:cs typeface="Roboto"/>
                <a:sym typeface="Roboto"/>
              </a:rPr>
              <a:t>정부지원사업의 영향</a:t>
            </a:r>
            <a:endParaRPr sz="2400">
              <a:solidFill>
                <a:schemeClr val="lt1"/>
              </a:solidFill>
              <a:latin typeface="Roboto"/>
              <a:ea typeface="Roboto"/>
              <a:cs typeface="Roboto"/>
              <a:sym typeface="Roboto"/>
            </a:endParaRPr>
          </a:p>
        </p:txBody>
      </p:sp>
      <p:sp>
        <p:nvSpPr>
          <p:cNvPr id="200" name="Google Shape;200;p5"/>
          <p:cNvSpPr txBox="1"/>
          <p:nvPr/>
        </p:nvSpPr>
        <p:spPr>
          <a:xfrm>
            <a:off x="16460739" y="6968363"/>
            <a:ext cx="4613275" cy="542925"/>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a:solidFill>
                  <a:schemeClr val="lt1"/>
                </a:solidFill>
                <a:latin typeface="Roboto Medium"/>
                <a:ea typeface="Roboto Medium"/>
                <a:cs typeface="Roboto Medium"/>
                <a:sym typeface="Roboto Medium"/>
              </a:rPr>
              <a:t>청년 창업 활성화</a:t>
            </a:r>
            <a:endParaRPr sz="3200">
              <a:solidFill>
                <a:schemeClr val="lt1"/>
              </a:solidFill>
              <a:latin typeface="Roboto Medium"/>
              <a:ea typeface="Roboto Medium"/>
              <a:cs typeface="Roboto Medium"/>
              <a:sym typeface="Roboto Medium"/>
            </a:endParaRPr>
          </a:p>
        </p:txBody>
      </p:sp>
      <p:sp>
        <p:nvSpPr>
          <p:cNvPr id="201" name="Google Shape;201;p5"/>
          <p:cNvSpPr/>
          <p:nvPr/>
        </p:nvSpPr>
        <p:spPr>
          <a:xfrm>
            <a:off x="15936416" y="7621650"/>
            <a:ext cx="5661921" cy="1325748"/>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2400">
                <a:solidFill>
                  <a:schemeClr val="lt1"/>
                </a:solidFill>
                <a:latin typeface="Roboto"/>
                <a:ea typeface="Roboto"/>
                <a:cs typeface="Roboto"/>
                <a:sym typeface="Roboto"/>
              </a:rPr>
              <a:t>앞으로의 제주 청년 창업 발전 도모  및</a:t>
            </a:r>
            <a:endParaRPr sz="2400">
              <a:solidFill>
                <a:schemeClr val="lt1"/>
              </a:solidFill>
              <a:latin typeface="Roboto"/>
              <a:ea typeface="Roboto"/>
              <a:cs typeface="Roboto"/>
              <a:sym typeface="Roboto"/>
            </a:endParaRPr>
          </a:p>
          <a:p>
            <a:pPr marL="0" marR="0" lvl="0" indent="0" algn="ctr" rtl="0">
              <a:lnSpc>
                <a:spcPct val="180000"/>
              </a:lnSpc>
              <a:spcBef>
                <a:spcPts val="0"/>
              </a:spcBef>
              <a:spcAft>
                <a:spcPts val="0"/>
              </a:spcAft>
              <a:buNone/>
            </a:pPr>
            <a:r>
              <a:rPr lang="en-US" sz="2400">
                <a:solidFill>
                  <a:schemeClr val="lt1"/>
                </a:solidFill>
                <a:latin typeface="Roboto"/>
                <a:ea typeface="Roboto"/>
                <a:cs typeface="Roboto"/>
                <a:sym typeface="Roboto"/>
              </a:rPr>
              <a:t>제주특별자치도에 제안</a:t>
            </a:r>
            <a:endParaRPr sz="2400">
              <a:solidFill>
                <a:schemeClr val="lt1"/>
              </a:solidFill>
              <a:latin typeface="Roboto"/>
              <a:ea typeface="Roboto"/>
              <a:cs typeface="Roboto"/>
              <a:sym typeface="Roboto"/>
            </a:endParaRPr>
          </a:p>
        </p:txBody>
      </p:sp>
      <p:pic>
        <p:nvPicPr>
          <p:cNvPr id="202" name="Google Shape;202;p5"/>
          <p:cNvPicPr preferRelativeResize="0"/>
          <p:nvPr/>
        </p:nvPicPr>
        <p:blipFill rotWithShape="1">
          <a:blip r:embed="rId3">
            <a:alphaModFix/>
          </a:blip>
          <a:srcRect/>
          <a:stretch/>
        </p:blipFill>
        <p:spPr>
          <a:xfrm>
            <a:off x="11743251" y="5234059"/>
            <a:ext cx="1043070" cy="9311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7</a:t>
            </a:fld>
            <a:endParaRPr sz="2000">
              <a:solidFill>
                <a:schemeClr val="dk1"/>
              </a:solidFill>
              <a:latin typeface="Roboto"/>
              <a:ea typeface="Roboto"/>
              <a:cs typeface="Roboto"/>
              <a:sym typeface="Roboto"/>
            </a:endParaRPr>
          </a:p>
        </p:txBody>
      </p:sp>
      <p:sp>
        <p:nvSpPr>
          <p:cNvPr id="208" name="Google Shape;208;p6"/>
          <p:cNvSpPr txBox="1"/>
          <p:nvPr/>
        </p:nvSpPr>
        <p:spPr>
          <a:xfrm>
            <a:off x="2400300" y="1965712"/>
            <a:ext cx="16274006" cy="1584325"/>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Step 1. 제주 청년 창업 현황 파악</a:t>
            </a:r>
            <a:endParaRPr sz="8400">
              <a:solidFill>
                <a:schemeClr val="dk2"/>
              </a:solidFill>
              <a:latin typeface="Roboto"/>
              <a:ea typeface="Roboto"/>
              <a:cs typeface="Roboto"/>
              <a:sym typeface="Roboto"/>
            </a:endParaRPr>
          </a:p>
        </p:txBody>
      </p:sp>
      <p:grpSp>
        <p:nvGrpSpPr>
          <p:cNvPr id="209" name="Google Shape;209;p6"/>
          <p:cNvGrpSpPr/>
          <p:nvPr/>
        </p:nvGrpSpPr>
        <p:grpSpPr>
          <a:xfrm>
            <a:off x="2025781" y="2619884"/>
            <a:ext cx="5491053" cy="9684532"/>
            <a:chOff x="2036713" y="3106596"/>
            <a:chExt cx="5490362" cy="9685953"/>
          </a:xfrm>
        </p:grpSpPr>
        <p:sp>
          <p:nvSpPr>
            <p:cNvPr id="210" name="Google Shape;210;p6"/>
            <p:cNvSpPr/>
            <p:nvPr/>
          </p:nvSpPr>
          <p:spPr>
            <a:xfrm>
              <a:off x="2625794" y="10802225"/>
              <a:ext cx="4341444" cy="199032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80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 제주 업종별 변동 현황</a:t>
              </a:r>
              <a:endParaRPr sz="2400">
                <a:solidFill>
                  <a:schemeClr val="dk1"/>
                </a:solidFill>
                <a:latin typeface="Roboto"/>
                <a:ea typeface="Roboto"/>
                <a:cs typeface="Roboto"/>
                <a:sym typeface="Roboto"/>
              </a:endParaRPr>
            </a:p>
            <a:p>
              <a:pPr marL="342900" marR="0" lvl="0" indent="-342900" algn="l" rtl="0">
                <a:lnSpc>
                  <a:spcPct val="180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 청년 창업 현황</a:t>
              </a:r>
              <a:endParaRPr sz="2400">
                <a:solidFill>
                  <a:schemeClr val="dk1"/>
                </a:solidFill>
                <a:latin typeface="Roboto"/>
                <a:ea typeface="Roboto"/>
                <a:cs typeface="Roboto"/>
                <a:sym typeface="Roboto"/>
              </a:endParaRPr>
            </a:p>
            <a:p>
              <a:pPr marL="0" marR="0" lvl="0" indent="0" algn="l" rtl="0">
                <a:lnSpc>
                  <a:spcPct val="180000"/>
                </a:lnSpc>
                <a:spcBef>
                  <a:spcPts val="0"/>
                </a:spcBef>
                <a:spcAft>
                  <a:spcPts val="0"/>
                </a:spcAft>
                <a:buNone/>
              </a:pPr>
              <a:r>
                <a:rPr lang="en-US" sz="2400">
                  <a:solidFill>
                    <a:schemeClr val="dk1"/>
                  </a:solidFill>
                  <a:latin typeface="Roboto"/>
                  <a:ea typeface="Roboto"/>
                  <a:cs typeface="Roboto"/>
                  <a:sym typeface="Roboto"/>
                </a:rPr>
                <a:t>-   청년 창업 희망 업종 비교</a:t>
              </a:r>
              <a:endParaRPr sz="2400">
                <a:solidFill>
                  <a:schemeClr val="dk1"/>
                </a:solidFill>
                <a:latin typeface="Roboto"/>
                <a:ea typeface="Roboto"/>
                <a:cs typeface="Roboto"/>
                <a:sym typeface="Roboto"/>
              </a:endParaRPr>
            </a:p>
          </p:txBody>
        </p:sp>
        <p:grpSp>
          <p:nvGrpSpPr>
            <p:cNvPr id="211" name="Google Shape;211;p6"/>
            <p:cNvGrpSpPr/>
            <p:nvPr/>
          </p:nvGrpSpPr>
          <p:grpSpPr>
            <a:xfrm>
              <a:off x="2036713" y="3106596"/>
              <a:ext cx="5490362" cy="5490362"/>
              <a:chOff x="13611091" y="-333709"/>
              <a:chExt cx="5490362" cy="5490362"/>
            </a:xfrm>
          </p:grpSpPr>
          <p:sp>
            <p:nvSpPr>
              <p:cNvPr id="212" name="Google Shape;212;p6"/>
              <p:cNvSpPr/>
              <p:nvPr/>
            </p:nvSpPr>
            <p:spPr>
              <a:xfrm rot="-2700000">
                <a:off x="14415003" y="470468"/>
                <a:ext cx="3882536" cy="3882008"/>
              </a:xfrm>
              <a:custGeom>
                <a:avLst/>
                <a:gdLst/>
                <a:ahLst/>
                <a:cxnLst/>
                <a:rect l="l" t="t" r="r" b="b"/>
                <a:pathLst>
                  <a:path w="3881960" h="3881961" extrusionOk="0">
                    <a:moveTo>
                      <a:pt x="772788" y="34569"/>
                    </a:moveTo>
                    <a:lnTo>
                      <a:pt x="3847393" y="3109174"/>
                    </a:lnTo>
                    <a:cubicBezTo>
                      <a:pt x="3893483" y="3155264"/>
                      <a:pt x="3893484" y="3229994"/>
                      <a:pt x="3847393" y="3276085"/>
                    </a:cubicBezTo>
                    <a:lnTo>
                      <a:pt x="3276084" y="3847393"/>
                    </a:lnTo>
                    <a:cubicBezTo>
                      <a:pt x="3229993" y="3893485"/>
                      <a:pt x="3155264" y="3893484"/>
                      <a:pt x="3109173" y="3847393"/>
                    </a:cubicBezTo>
                    <a:lnTo>
                      <a:pt x="1706483" y="2444703"/>
                    </a:lnTo>
                    <a:lnTo>
                      <a:pt x="1437257" y="2444703"/>
                    </a:lnTo>
                    <a:lnTo>
                      <a:pt x="1437257" y="2175477"/>
                    </a:lnTo>
                    <a:lnTo>
                      <a:pt x="34568" y="772788"/>
                    </a:lnTo>
                    <a:cubicBezTo>
                      <a:pt x="-11523" y="726697"/>
                      <a:pt x="-11523" y="651968"/>
                      <a:pt x="34568" y="605877"/>
                    </a:cubicBezTo>
                    <a:lnTo>
                      <a:pt x="605877" y="34569"/>
                    </a:lnTo>
                    <a:cubicBezTo>
                      <a:pt x="651968" y="-11523"/>
                      <a:pt x="726696" y="-11523"/>
                      <a:pt x="772788" y="34569"/>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13" name="Google Shape;213;p6"/>
              <p:cNvSpPr txBox="1"/>
              <p:nvPr/>
            </p:nvSpPr>
            <p:spPr>
              <a:xfrm>
                <a:off x="14064209" y="2112184"/>
                <a:ext cx="4536504" cy="598576"/>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a:solidFill>
                      <a:schemeClr val="lt1"/>
                    </a:solidFill>
                    <a:latin typeface="Roboto Medium"/>
                    <a:ea typeface="Roboto Medium"/>
                    <a:cs typeface="Roboto Medium"/>
                    <a:sym typeface="Roboto Medium"/>
                  </a:rPr>
                  <a:t>1. 제주 산업 현황</a:t>
                </a:r>
                <a:endParaRPr sz="3200">
                  <a:solidFill>
                    <a:schemeClr val="lt1"/>
                  </a:solidFill>
                  <a:latin typeface="Roboto Medium"/>
                  <a:ea typeface="Roboto Medium"/>
                  <a:cs typeface="Roboto Medium"/>
                  <a:sym typeface="Roboto Medium"/>
                </a:endParaRPr>
              </a:p>
            </p:txBody>
          </p:sp>
        </p:grpSp>
      </p:grpSp>
      <p:grpSp>
        <p:nvGrpSpPr>
          <p:cNvPr id="214" name="Google Shape;214;p6"/>
          <p:cNvGrpSpPr/>
          <p:nvPr/>
        </p:nvGrpSpPr>
        <p:grpSpPr>
          <a:xfrm>
            <a:off x="6973150" y="2619884"/>
            <a:ext cx="5491052" cy="9264763"/>
            <a:chOff x="2036711" y="3106596"/>
            <a:chExt cx="5490362" cy="9266123"/>
          </a:xfrm>
        </p:grpSpPr>
        <p:sp>
          <p:nvSpPr>
            <p:cNvPr id="215" name="Google Shape;215;p6"/>
            <p:cNvSpPr/>
            <p:nvPr/>
          </p:nvSpPr>
          <p:spPr>
            <a:xfrm>
              <a:off x="2565146" y="11046776"/>
              <a:ext cx="4536503" cy="132594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80000"/>
                </a:lnSpc>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매출 동향</a:t>
              </a:r>
              <a:endParaRPr sz="2400">
                <a:solidFill>
                  <a:schemeClr val="dk1"/>
                </a:solidFill>
                <a:latin typeface="Roboto"/>
                <a:ea typeface="Roboto"/>
                <a:cs typeface="Roboto"/>
                <a:sym typeface="Roboto"/>
              </a:endParaRPr>
            </a:p>
            <a:p>
              <a:pPr marL="0" marR="0" lvl="0" indent="0" algn="l" rtl="0">
                <a:lnSpc>
                  <a:spcPct val="180000"/>
                </a:lnSpc>
                <a:spcBef>
                  <a:spcPts val="0"/>
                </a:spcBef>
                <a:spcAft>
                  <a:spcPts val="0"/>
                </a:spcAft>
                <a:buNone/>
              </a:pPr>
              <a:r>
                <a:rPr lang="en-US" sz="2400">
                  <a:solidFill>
                    <a:schemeClr val="dk1"/>
                  </a:solidFill>
                  <a:latin typeface="Roboto"/>
                  <a:ea typeface="Roboto"/>
                  <a:cs typeface="Roboto"/>
                  <a:sym typeface="Roboto"/>
                </a:rPr>
                <a:t>-  손익 분기점 연도별 변화 추이</a:t>
              </a:r>
              <a:endParaRPr sz="2400">
                <a:solidFill>
                  <a:schemeClr val="dk1"/>
                </a:solidFill>
                <a:latin typeface="Roboto"/>
                <a:ea typeface="Roboto"/>
                <a:cs typeface="Roboto"/>
                <a:sym typeface="Roboto"/>
              </a:endParaRPr>
            </a:p>
          </p:txBody>
        </p:sp>
        <p:grpSp>
          <p:nvGrpSpPr>
            <p:cNvPr id="216" name="Google Shape;216;p6"/>
            <p:cNvGrpSpPr/>
            <p:nvPr/>
          </p:nvGrpSpPr>
          <p:grpSpPr>
            <a:xfrm>
              <a:off x="2036711" y="3106596"/>
              <a:ext cx="5490362" cy="5490362"/>
              <a:chOff x="13611089" y="-333709"/>
              <a:chExt cx="5490362" cy="5490362"/>
            </a:xfrm>
          </p:grpSpPr>
          <p:sp>
            <p:nvSpPr>
              <p:cNvPr id="217" name="Google Shape;217;p6"/>
              <p:cNvSpPr/>
              <p:nvPr/>
            </p:nvSpPr>
            <p:spPr>
              <a:xfrm rot="-2700000">
                <a:off x="14415002" y="470468"/>
                <a:ext cx="3882536" cy="3882008"/>
              </a:xfrm>
              <a:custGeom>
                <a:avLst/>
                <a:gdLst/>
                <a:ahLst/>
                <a:cxnLst/>
                <a:rect l="l" t="t" r="r" b="b"/>
                <a:pathLst>
                  <a:path w="3881960" h="3881961" extrusionOk="0">
                    <a:moveTo>
                      <a:pt x="772788" y="34569"/>
                    </a:moveTo>
                    <a:lnTo>
                      <a:pt x="3847393" y="3109174"/>
                    </a:lnTo>
                    <a:cubicBezTo>
                      <a:pt x="3893483" y="3155264"/>
                      <a:pt x="3893484" y="3229994"/>
                      <a:pt x="3847393" y="3276085"/>
                    </a:cubicBezTo>
                    <a:lnTo>
                      <a:pt x="3276084" y="3847393"/>
                    </a:lnTo>
                    <a:cubicBezTo>
                      <a:pt x="3229993" y="3893485"/>
                      <a:pt x="3155264" y="3893484"/>
                      <a:pt x="3109173" y="3847393"/>
                    </a:cubicBezTo>
                    <a:lnTo>
                      <a:pt x="1706483" y="2444703"/>
                    </a:lnTo>
                    <a:lnTo>
                      <a:pt x="1437257" y="2444703"/>
                    </a:lnTo>
                    <a:lnTo>
                      <a:pt x="1437257" y="2175477"/>
                    </a:lnTo>
                    <a:lnTo>
                      <a:pt x="34568" y="772788"/>
                    </a:lnTo>
                    <a:cubicBezTo>
                      <a:pt x="-11523" y="726697"/>
                      <a:pt x="-11523" y="651968"/>
                      <a:pt x="34568" y="605877"/>
                    </a:cubicBezTo>
                    <a:lnTo>
                      <a:pt x="605877" y="34569"/>
                    </a:lnTo>
                    <a:cubicBezTo>
                      <a:pt x="651968" y="-11523"/>
                      <a:pt x="726696" y="-11523"/>
                      <a:pt x="772788" y="34569"/>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18" name="Google Shape;218;p6"/>
              <p:cNvSpPr txBox="1"/>
              <p:nvPr/>
            </p:nvSpPr>
            <p:spPr>
              <a:xfrm>
                <a:off x="14064209" y="2112184"/>
                <a:ext cx="4536504" cy="598576"/>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3200">
                    <a:solidFill>
                      <a:schemeClr val="lt1"/>
                    </a:solidFill>
                    <a:latin typeface="Roboto Medium"/>
                    <a:ea typeface="Roboto Medium"/>
                    <a:cs typeface="Roboto Medium"/>
                    <a:sym typeface="Roboto Medium"/>
                  </a:rPr>
                  <a:t>2. 산업별 매출</a:t>
                </a:r>
                <a:endParaRPr sz="3200">
                  <a:solidFill>
                    <a:schemeClr val="lt1"/>
                  </a:solidFill>
                  <a:latin typeface="Roboto Medium"/>
                  <a:ea typeface="Roboto Medium"/>
                  <a:cs typeface="Roboto Medium"/>
                  <a:sym typeface="Roboto Medium"/>
                </a:endParaRPr>
              </a:p>
            </p:txBody>
          </p:sp>
        </p:grpSp>
      </p:grpSp>
      <p:pic>
        <p:nvPicPr>
          <p:cNvPr id="219" name="Google Shape;219;p6"/>
          <p:cNvPicPr preferRelativeResize="0"/>
          <p:nvPr/>
        </p:nvPicPr>
        <p:blipFill rotWithShape="1">
          <a:blip r:embed="rId3">
            <a:alphaModFix/>
          </a:blip>
          <a:srcRect/>
          <a:stretch/>
        </p:blipFill>
        <p:spPr>
          <a:xfrm>
            <a:off x="8078818" y="6606513"/>
            <a:ext cx="3228549" cy="3228549"/>
          </a:xfrm>
          <a:prstGeom prst="rect">
            <a:avLst/>
          </a:prstGeom>
          <a:noFill/>
          <a:ln>
            <a:noFill/>
          </a:ln>
        </p:spPr>
      </p:pic>
      <p:pic>
        <p:nvPicPr>
          <p:cNvPr id="220" name="Google Shape;220;p6"/>
          <p:cNvPicPr preferRelativeResize="0"/>
          <p:nvPr/>
        </p:nvPicPr>
        <p:blipFill rotWithShape="1">
          <a:blip r:embed="rId4">
            <a:alphaModFix/>
          </a:blip>
          <a:srcRect/>
          <a:stretch/>
        </p:blipFill>
        <p:spPr>
          <a:xfrm>
            <a:off x="3041244" y="6431185"/>
            <a:ext cx="3360496" cy="3360496"/>
          </a:xfrm>
          <a:prstGeom prst="rect">
            <a:avLst/>
          </a:prstGeom>
          <a:noFill/>
          <a:ln>
            <a:noFill/>
          </a:ln>
        </p:spPr>
      </p:pic>
      <p:sp>
        <p:nvSpPr>
          <p:cNvPr id="221" name="Google Shape;221;p6"/>
          <p:cNvSpPr/>
          <p:nvPr/>
        </p:nvSpPr>
        <p:spPr>
          <a:xfrm>
            <a:off x="2478955" y="10192038"/>
            <a:ext cx="4537074" cy="2300000"/>
          </a:xfrm>
          <a:prstGeom prst="roundRect">
            <a:avLst>
              <a:gd name="adj" fmla="val 16667"/>
            </a:avLst>
          </a:prstGeom>
          <a:noFill/>
          <a:ln w="12700" cap="flat" cmpd="sng">
            <a:solidFill>
              <a:srgbClr val="000000"/>
            </a:solidFill>
            <a:prstDash val="solid"/>
            <a:miter lim="400000"/>
            <a:headEnd type="none" w="sm" len="sm"/>
            <a:tailEnd type="none" w="sm" len="sm"/>
          </a:ln>
          <a:effectLst>
            <a:outerShdw blurRad="25400" algn="ctr" rotWithShape="0">
              <a:srgbClr val="000000">
                <a:alpha val="49803"/>
              </a:srgbClr>
            </a:outerShdw>
          </a:effectLst>
        </p:spPr>
        <p:txBody>
          <a:bodyPr spcFirstLastPara="1" wrap="square" lIns="38100" tIns="38100" rIns="38100" bIns="38100" anchor="ctr" anchorCtr="0">
            <a:spAutoFit/>
          </a:bodyPr>
          <a:lstStyle/>
          <a:p>
            <a:pPr marL="0" marR="0" lvl="0" indent="0" algn="l" rtl="0">
              <a:lnSpc>
                <a:spcPct val="100000"/>
              </a:lnSpc>
              <a:spcBef>
                <a:spcPts val="0"/>
              </a:spcBef>
              <a:spcAft>
                <a:spcPts val="0"/>
              </a:spcAft>
              <a:buClr>
                <a:srgbClr val="74808C"/>
              </a:buClr>
              <a:buSzPts val="2000"/>
              <a:buFont typeface="Poppins"/>
              <a:buNone/>
            </a:pPr>
            <a:endParaRPr sz="2000" b="0" i="0" u="none" strike="noStrike" cap="none">
              <a:solidFill>
                <a:srgbClr val="74808C"/>
              </a:solidFill>
              <a:latin typeface="Poppins"/>
              <a:ea typeface="Poppins"/>
              <a:cs typeface="Poppins"/>
              <a:sym typeface="Poppins"/>
            </a:endParaRPr>
          </a:p>
        </p:txBody>
      </p:sp>
      <p:sp>
        <p:nvSpPr>
          <p:cNvPr id="222" name="Google Shape;222;p6"/>
          <p:cNvSpPr/>
          <p:nvPr/>
        </p:nvSpPr>
        <p:spPr>
          <a:xfrm>
            <a:off x="7426328" y="10159400"/>
            <a:ext cx="4537074" cy="2300000"/>
          </a:xfrm>
          <a:prstGeom prst="roundRect">
            <a:avLst>
              <a:gd name="adj" fmla="val 16667"/>
            </a:avLst>
          </a:prstGeom>
          <a:noFill/>
          <a:ln w="12700" cap="flat" cmpd="sng">
            <a:solidFill>
              <a:srgbClr val="000000"/>
            </a:solidFill>
            <a:prstDash val="solid"/>
            <a:miter lim="400000"/>
            <a:headEnd type="none" w="sm" len="sm"/>
            <a:tailEnd type="none" w="sm" len="sm"/>
          </a:ln>
          <a:effectLst>
            <a:outerShdw blurRad="25400" algn="ctr" rotWithShape="0">
              <a:srgbClr val="000000">
                <a:alpha val="49803"/>
              </a:srgbClr>
            </a:outerShdw>
          </a:effectLst>
        </p:spPr>
        <p:txBody>
          <a:bodyPr spcFirstLastPara="1" wrap="square" lIns="38100" tIns="38100" rIns="38100" bIns="38100" anchor="ctr" anchorCtr="0">
            <a:spAutoFit/>
          </a:bodyPr>
          <a:lstStyle/>
          <a:p>
            <a:pPr marL="0" marR="0" lvl="0" indent="0" algn="l" rtl="0">
              <a:lnSpc>
                <a:spcPct val="100000"/>
              </a:lnSpc>
              <a:spcBef>
                <a:spcPts val="0"/>
              </a:spcBef>
              <a:spcAft>
                <a:spcPts val="0"/>
              </a:spcAft>
              <a:buClr>
                <a:srgbClr val="74808C"/>
              </a:buClr>
              <a:buSzPts val="2000"/>
              <a:buFont typeface="Poppins"/>
              <a:buNone/>
            </a:pPr>
            <a:endParaRPr sz="2000" b="0" i="0" u="none" strike="noStrike" cap="none">
              <a:solidFill>
                <a:srgbClr val="74808C"/>
              </a:solidFill>
              <a:latin typeface="Poppins"/>
              <a:ea typeface="Poppins"/>
              <a:cs typeface="Poppins"/>
              <a:sym typeface="Poppins"/>
            </a:endParaRPr>
          </a:p>
        </p:txBody>
      </p:sp>
      <p:sp>
        <p:nvSpPr>
          <p:cNvPr id="2" name="웃는 얼굴 1">
            <a:extLst>
              <a:ext uri="{FF2B5EF4-FFF2-40B4-BE49-F238E27FC236}">
                <a16:creationId xmlns:a16="http://schemas.microsoft.com/office/drawing/2014/main" id="{C897039A-CEBC-4497-BC70-85ADAB83FBDC}"/>
              </a:ext>
            </a:extLst>
          </p:cNvPr>
          <p:cNvSpPr/>
          <p:nvPr/>
        </p:nvSpPr>
        <p:spPr>
          <a:xfrm>
            <a:off x="14779155" y="4702629"/>
            <a:ext cx="7720062" cy="684866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A1E99267-A57F-4835-8C63-B082329D04F9}"/>
              </a:ext>
            </a:extLst>
          </p:cNvPr>
          <p:cNvGraphicFramePr>
            <a:graphicFrameLocks noGrp="1"/>
          </p:cNvGraphicFramePr>
          <p:nvPr>
            <p:extLst>
              <p:ext uri="{D42A27DB-BD31-4B8C-83A1-F6EECF244321}">
                <p14:modId xmlns:p14="http://schemas.microsoft.com/office/powerpoint/2010/main" val="722907303"/>
              </p:ext>
            </p:extLst>
          </p:nvPr>
        </p:nvGraphicFramePr>
        <p:xfrm>
          <a:off x="9459602" y="2794663"/>
          <a:ext cx="14052888" cy="4373880"/>
        </p:xfrm>
        <a:graphic>
          <a:graphicData uri="http://schemas.openxmlformats.org/drawingml/2006/table">
            <a:tbl>
              <a:tblPr/>
              <a:tblGrid>
                <a:gridCol w="2728216">
                  <a:extLst>
                    <a:ext uri="{9D8B030D-6E8A-4147-A177-3AD203B41FA5}">
                      <a16:colId xmlns:a16="http://schemas.microsoft.com/office/drawing/2014/main" val="2022146192"/>
                    </a:ext>
                  </a:extLst>
                </a:gridCol>
                <a:gridCol w="2831168">
                  <a:extLst>
                    <a:ext uri="{9D8B030D-6E8A-4147-A177-3AD203B41FA5}">
                      <a16:colId xmlns:a16="http://schemas.microsoft.com/office/drawing/2014/main" val="1312439763"/>
                    </a:ext>
                  </a:extLst>
                </a:gridCol>
                <a:gridCol w="2831168">
                  <a:extLst>
                    <a:ext uri="{9D8B030D-6E8A-4147-A177-3AD203B41FA5}">
                      <a16:colId xmlns:a16="http://schemas.microsoft.com/office/drawing/2014/main" val="1794680453"/>
                    </a:ext>
                  </a:extLst>
                </a:gridCol>
                <a:gridCol w="2831168">
                  <a:extLst>
                    <a:ext uri="{9D8B030D-6E8A-4147-A177-3AD203B41FA5}">
                      <a16:colId xmlns:a16="http://schemas.microsoft.com/office/drawing/2014/main" val="1369706560"/>
                    </a:ext>
                  </a:extLst>
                </a:gridCol>
                <a:gridCol w="2831168">
                  <a:extLst>
                    <a:ext uri="{9D8B030D-6E8A-4147-A177-3AD203B41FA5}">
                      <a16:colId xmlns:a16="http://schemas.microsoft.com/office/drawing/2014/main" val="1410495192"/>
                    </a:ext>
                  </a:extLst>
                </a:gridCol>
              </a:tblGrid>
              <a:tr h="0">
                <a:tc>
                  <a:txBody>
                    <a:bodyPr/>
                    <a:lstStyle/>
                    <a:p>
                      <a:pPr algn="l" fontAlgn="ctr"/>
                      <a:r>
                        <a:rPr lang="ko-KR" altLang="en-US" sz="4000" b="1" i="0" u="none" strike="noStrike" dirty="0">
                          <a:solidFill>
                            <a:srgbClr val="FFFFFF"/>
                          </a:solidFill>
                          <a:effectLst/>
                          <a:latin typeface="맑은 고딕" panose="020B0503020000020004" pitchFamily="50" charset="-127"/>
                          <a:ea typeface="맑은 고딕" panose="020B0503020000020004" pitchFamily="50" charset="-127"/>
                        </a:rPr>
                        <a:t>구분</a:t>
                      </a:r>
                    </a:p>
                  </a:txBody>
                  <a:tcPr marL="15240" marR="15240" marT="15240"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ctr"/>
                      <a:r>
                        <a:rPr lang="en-US" altLang="ko-KR" sz="4000" b="1" i="0" u="none" strike="noStrike">
                          <a:solidFill>
                            <a:srgbClr val="FFFFFF"/>
                          </a:solidFill>
                          <a:effectLst/>
                          <a:latin typeface="맑은 고딕" panose="020B0503020000020004" pitchFamily="50" charset="-127"/>
                          <a:ea typeface="맑은 고딕" panose="020B0503020000020004" pitchFamily="50" charset="-127"/>
                        </a:rPr>
                        <a:t>2015</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ctr"/>
                      <a:r>
                        <a:rPr lang="en-US" altLang="ko-KR" sz="4000" b="1" i="0" u="none" strike="noStrike" dirty="0">
                          <a:solidFill>
                            <a:srgbClr val="FFFFFF"/>
                          </a:solidFill>
                          <a:effectLst/>
                          <a:latin typeface="맑은 고딕" panose="020B0503020000020004" pitchFamily="50" charset="-127"/>
                          <a:ea typeface="맑은 고딕" panose="020B0503020000020004" pitchFamily="50" charset="-127"/>
                        </a:rPr>
                        <a:t>2016</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ctr"/>
                      <a:r>
                        <a:rPr lang="en-US" altLang="ko-KR" sz="4000" b="1" i="0" u="none" strike="noStrike">
                          <a:solidFill>
                            <a:srgbClr val="FFFFFF"/>
                          </a:solidFill>
                          <a:effectLst/>
                          <a:latin typeface="맑은 고딕" panose="020B0503020000020004" pitchFamily="50" charset="-127"/>
                          <a:ea typeface="맑은 고딕" panose="020B0503020000020004" pitchFamily="50" charset="-127"/>
                        </a:rPr>
                        <a:t>2017</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fontAlgn="ctr"/>
                      <a:r>
                        <a:rPr lang="en-US" altLang="ko-KR" sz="4000" b="1" i="0" u="none" strike="noStrike">
                          <a:solidFill>
                            <a:srgbClr val="FFFFFF"/>
                          </a:solidFill>
                          <a:effectLst/>
                          <a:latin typeface="맑은 고딕" panose="020B0503020000020004" pitchFamily="50" charset="-127"/>
                          <a:ea typeface="맑은 고딕" panose="020B0503020000020004" pitchFamily="50" charset="-127"/>
                        </a:rPr>
                        <a:t>2018</a:t>
                      </a:r>
                    </a:p>
                  </a:txBody>
                  <a:tcPr marL="15240" marR="15240" marT="15240" marB="0" anchor="ctr">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extLst>
                  <a:ext uri="{0D108BD9-81ED-4DB2-BD59-A6C34878D82A}">
                    <a16:rowId xmlns:a16="http://schemas.microsoft.com/office/drawing/2014/main" val="3786278834"/>
                  </a:ext>
                </a:extLst>
              </a:tr>
              <a:tr h="498626">
                <a:tc>
                  <a:txBody>
                    <a:bodyPr/>
                    <a:lstStyle/>
                    <a:p>
                      <a:pPr algn="l" fontAlgn="ctr"/>
                      <a:r>
                        <a:rPr lang="ko-KR" altLang="en-US" sz="4000" b="0" i="0" u="none" strike="noStrike">
                          <a:solidFill>
                            <a:srgbClr val="000000"/>
                          </a:solidFill>
                          <a:effectLst/>
                          <a:latin typeface="맑은 고딕" panose="020B0503020000020004" pitchFamily="50" charset="-127"/>
                          <a:ea typeface="맑은 고딕" panose="020B0503020000020004" pitchFamily="50" charset="-127"/>
                        </a:rPr>
                        <a:t>전체</a:t>
                      </a: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4000" b="0" i="0" u="none" strike="noStrike">
                          <a:solidFill>
                            <a:srgbClr val="000000"/>
                          </a:solidFill>
                          <a:effectLst/>
                          <a:latin typeface="맑은 고딕" panose="020B0503020000020004" pitchFamily="50" charset="-127"/>
                          <a:ea typeface="맑은 고딕" panose="020B0503020000020004" pitchFamily="50" charset="-127"/>
                        </a:rPr>
                        <a:t>개</a:t>
                      </a: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a:t>
                      </a:r>
                    </a:p>
                  </a:txBody>
                  <a:tcPr marL="15240" marR="15240" marT="15240"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1,893,716</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1,985,396</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2,001,674</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2,030,987</a:t>
                      </a:r>
                    </a:p>
                  </a:txBody>
                  <a:tcPr marL="15240" marR="15240" marT="15240" marB="0" anchor="ctr">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extLst>
                  <a:ext uri="{0D108BD9-81ED-4DB2-BD59-A6C34878D82A}">
                    <a16:rowId xmlns:a16="http://schemas.microsoft.com/office/drawing/2014/main" val="1063561973"/>
                  </a:ext>
                </a:extLst>
              </a:tr>
              <a:tr h="498626">
                <a:tc>
                  <a:txBody>
                    <a:bodyPr/>
                    <a:lstStyle/>
                    <a:p>
                      <a:pPr algn="l"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20</a:t>
                      </a:r>
                      <a:r>
                        <a:rPr lang="ko-KR" altLang="en-US" sz="4000" b="0" i="0" u="none" strike="noStrike">
                          <a:solidFill>
                            <a:srgbClr val="000000"/>
                          </a:solidFill>
                          <a:effectLst/>
                          <a:latin typeface="맑은 고딕" panose="020B0503020000020004" pitchFamily="50" charset="-127"/>
                          <a:ea typeface="맑은 고딕" panose="020B0503020000020004" pitchFamily="50" charset="-127"/>
                        </a:rPr>
                        <a:t>대 이하 </a:t>
                      </a:r>
                    </a:p>
                  </a:txBody>
                  <a:tcPr marL="15240" marR="15240" marT="15240"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1.4</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1.3</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1.4</a:t>
                      </a:r>
                    </a:p>
                  </a:txBody>
                  <a:tcPr marL="15240" marR="15240" marT="15240" marB="0" anchor="ctr">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extLst>
                  <a:ext uri="{0D108BD9-81ED-4DB2-BD59-A6C34878D82A}">
                    <a16:rowId xmlns:a16="http://schemas.microsoft.com/office/drawing/2014/main" val="1529087418"/>
                  </a:ext>
                </a:extLst>
              </a:tr>
              <a:tr h="498626">
                <a:tc>
                  <a:txBody>
                    <a:bodyPr/>
                    <a:lstStyle/>
                    <a:p>
                      <a:pPr algn="l"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30</a:t>
                      </a:r>
                      <a:r>
                        <a:rPr lang="ko-KR" altLang="en-US" sz="4000" b="0" i="0" u="none" strike="noStrike">
                          <a:solidFill>
                            <a:srgbClr val="000000"/>
                          </a:solidFill>
                          <a:effectLst/>
                          <a:latin typeface="맑은 고딕" panose="020B0503020000020004" pitchFamily="50" charset="-127"/>
                          <a:ea typeface="맑은 고딕" panose="020B0503020000020004" pitchFamily="50" charset="-127"/>
                        </a:rPr>
                        <a:t>대</a:t>
                      </a:r>
                    </a:p>
                  </a:txBody>
                  <a:tcPr marL="15240" marR="15240" marT="15240"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13</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15.6</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15</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14.3</a:t>
                      </a:r>
                    </a:p>
                  </a:txBody>
                  <a:tcPr marL="15240" marR="15240" marT="15240" marB="0" anchor="ctr">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extLst>
                  <a:ext uri="{0D108BD9-81ED-4DB2-BD59-A6C34878D82A}">
                    <a16:rowId xmlns:a16="http://schemas.microsoft.com/office/drawing/2014/main" val="1431110193"/>
                  </a:ext>
                </a:extLst>
              </a:tr>
              <a:tr h="498626">
                <a:tc>
                  <a:txBody>
                    <a:bodyPr/>
                    <a:lstStyle/>
                    <a:p>
                      <a:pPr algn="l"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40</a:t>
                      </a:r>
                      <a:r>
                        <a:rPr lang="ko-KR" altLang="en-US" sz="4000" b="0" i="0" u="none" strike="noStrike">
                          <a:solidFill>
                            <a:srgbClr val="000000"/>
                          </a:solidFill>
                          <a:effectLst/>
                          <a:latin typeface="맑은 고딕" panose="020B0503020000020004" pitchFamily="50" charset="-127"/>
                          <a:ea typeface="맑은 고딕" panose="020B0503020000020004" pitchFamily="50" charset="-127"/>
                        </a:rPr>
                        <a:t>대</a:t>
                      </a:r>
                    </a:p>
                  </a:txBody>
                  <a:tcPr marL="15240" marR="15240" marT="15240"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33.2</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32.2</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33.8</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32.9</a:t>
                      </a:r>
                    </a:p>
                  </a:txBody>
                  <a:tcPr marL="15240" marR="15240" marT="15240" marB="0" anchor="ctr">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extLst>
                  <a:ext uri="{0D108BD9-81ED-4DB2-BD59-A6C34878D82A}">
                    <a16:rowId xmlns:a16="http://schemas.microsoft.com/office/drawing/2014/main" val="1797737166"/>
                  </a:ext>
                </a:extLst>
              </a:tr>
              <a:tr h="498626">
                <a:tc>
                  <a:txBody>
                    <a:bodyPr/>
                    <a:lstStyle/>
                    <a:p>
                      <a:pPr algn="l"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50</a:t>
                      </a:r>
                      <a:r>
                        <a:rPr lang="ko-KR" altLang="en-US" sz="4000" b="0" i="0" u="none" strike="noStrike">
                          <a:solidFill>
                            <a:srgbClr val="000000"/>
                          </a:solidFill>
                          <a:effectLst/>
                          <a:latin typeface="맑은 고딕" panose="020B0503020000020004" pitchFamily="50" charset="-127"/>
                          <a:ea typeface="맑은 고딕" panose="020B0503020000020004" pitchFamily="50" charset="-127"/>
                        </a:rPr>
                        <a:t>대</a:t>
                      </a:r>
                    </a:p>
                  </a:txBody>
                  <a:tcPr marL="15240" marR="15240" marT="15240"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34.6</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33.3</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32.3</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33.5</a:t>
                      </a:r>
                    </a:p>
                  </a:txBody>
                  <a:tcPr marL="15240" marR="15240" marT="15240" marB="0" anchor="ctr">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extLst>
                  <a:ext uri="{0D108BD9-81ED-4DB2-BD59-A6C34878D82A}">
                    <a16:rowId xmlns:a16="http://schemas.microsoft.com/office/drawing/2014/main" val="1393269018"/>
                  </a:ext>
                </a:extLst>
              </a:tr>
              <a:tr h="498626">
                <a:tc>
                  <a:txBody>
                    <a:bodyPr/>
                    <a:lstStyle/>
                    <a:p>
                      <a:pPr algn="l"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60</a:t>
                      </a:r>
                      <a:r>
                        <a:rPr lang="ko-KR" altLang="en-US" sz="4000" b="0" i="0" u="none" strike="noStrike">
                          <a:solidFill>
                            <a:srgbClr val="000000"/>
                          </a:solidFill>
                          <a:effectLst/>
                          <a:latin typeface="맑은 고딕" panose="020B0503020000020004" pitchFamily="50" charset="-127"/>
                          <a:ea typeface="맑은 고딕" panose="020B0503020000020004" pitchFamily="50" charset="-127"/>
                        </a:rPr>
                        <a:t>대 이상</a:t>
                      </a:r>
                    </a:p>
                  </a:txBody>
                  <a:tcPr marL="15240" marR="15240" marT="15240"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18.2</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17.5</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a:solidFill>
                            <a:srgbClr val="000000"/>
                          </a:solidFill>
                          <a:effectLst/>
                          <a:latin typeface="맑은 고딕" panose="020B0503020000020004" pitchFamily="50" charset="-127"/>
                          <a:ea typeface="맑은 고딕" panose="020B0503020000020004" pitchFamily="50" charset="-127"/>
                        </a:rPr>
                        <a:t>17.5</a:t>
                      </a:r>
                    </a:p>
                  </a:txBody>
                  <a:tcPr marL="15240" marR="15240" marT="15240" marB="0" anchor="ctr">
                    <a:lnL>
                      <a:noFill/>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r" fontAlgn="ctr"/>
                      <a:r>
                        <a:rPr lang="en-US" altLang="ko-KR" sz="4000" b="0" i="0" u="none" strike="noStrike" dirty="0">
                          <a:solidFill>
                            <a:srgbClr val="000000"/>
                          </a:solidFill>
                          <a:effectLst/>
                          <a:latin typeface="맑은 고딕" panose="020B0503020000020004" pitchFamily="50" charset="-127"/>
                          <a:ea typeface="맑은 고딕" panose="020B0503020000020004" pitchFamily="50" charset="-127"/>
                        </a:rPr>
                        <a:t>17.9</a:t>
                      </a:r>
                    </a:p>
                  </a:txBody>
                  <a:tcPr marL="15240" marR="15240" marT="15240" marB="0" anchor="ctr">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extLst>
                  <a:ext uri="{0D108BD9-81ED-4DB2-BD59-A6C34878D82A}">
                    <a16:rowId xmlns:a16="http://schemas.microsoft.com/office/drawing/2014/main" val="1021988921"/>
                  </a:ext>
                </a:extLst>
              </a:tr>
            </a:tbl>
          </a:graphicData>
        </a:graphic>
      </p:graphicFrame>
      <p:sp>
        <p:nvSpPr>
          <p:cNvPr id="7" name="직사각형 6">
            <a:extLst>
              <a:ext uri="{FF2B5EF4-FFF2-40B4-BE49-F238E27FC236}">
                <a16:creationId xmlns:a16="http://schemas.microsoft.com/office/drawing/2014/main" id="{364E4701-77CF-4A6B-8F9B-6DC3898403C2}"/>
              </a:ext>
            </a:extLst>
          </p:cNvPr>
          <p:cNvSpPr/>
          <p:nvPr/>
        </p:nvSpPr>
        <p:spPr>
          <a:xfrm>
            <a:off x="9384957" y="4101199"/>
            <a:ext cx="14202178" cy="11569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24" name="TextBox 23">
            <a:extLst>
              <a:ext uri="{FF2B5EF4-FFF2-40B4-BE49-F238E27FC236}">
                <a16:creationId xmlns:a16="http://schemas.microsoft.com/office/drawing/2014/main" id="{DC794A79-D004-45B9-9724-4E326BE0E4B4}"/>
              </a:ext>
            </a:extLst>
          </p:cNvPr>
          <p:cNvSpPr txBox="1"/>
          <p:nvPr/>
        </p:nvSpPr>
        <p:spPr>
          <a:xfrm>
            <a:off x="10263675" y="8269499"/>
            <a:ext cx="11491164" cy="3939540"/>
          </a:xfrm>
          <a:prstGeom prst="rect">
            <a:avLst/>
          </a:prstGeom>
          <a:noFill/>
        </p:spPr>
        <p:txBody>
          <a:bodyPr wrap="square" rtlCol="0">
            <a:spAutoFit/>
          </a:bodyPr>
          <a:lstStyle/>
          <a:p>
            <a:r>
              <a:rPr lang="en-US" altLang="ko-KR" sz="5000" dirty="0"/>
              <a:t>20</a:t>
            </a:r>
            <a:r>
              <a:rPr lang="ko-KR" altLang="en-US" sz="5000" dirty="0"/>
              <a:t>대 이하 </a:t>
            </a:r>
            <a:r>
              <a:rPr lang="ko-KR" altLang="en-US" sz="5000" dirty="0" err="1"/>
              <a:t>창업률은</a:t>
            </a:r>
            <a:r>
              <a:rPr lang="ko-KR" altLang="en-US" sz="5000" dirty="0"/>
              <a:t> 전국에서 겨우 </a:t>
            </a:r>
            <a:r>
              <a:rPr lang="en-US" altLang="ko-KR" sz="5000" dirty="0"/>
              <a:t>1</a:t>
            </a:r>
            <a:r>
              <a:rPr lang="ko-KR" altLang="en-US" sz="5000" dirty="0"/>
              <a:t>퍼센트 수준</a:t>
            </a:r>
            <a:endParaRPr lang="en-US" altLang="ko-KR" sz="5000" dirty="0"/>
          </a:p>
          <a:p>
            <a:endParaRPr lang="en-US" altLang="ko-KR" sz="5000" dirty="0"/>
          </a:p>
          <a:p>
            <a:r>
              <a:rPr lang="en-US" altLang="ko-KR" sz="5000" dirty="0"/>
              <a:t>20~30</a:t>
            </a:r>
            <a:r>
              <a:rPr lang="ko-KR" altLang="en-US" sz="5000" dirty="0"/>
              <a:t>대 다 합해도 약 </a:t>
            </a:r>
            <a:r>
              <a:rPr lang="en-US" altLang="ko-KR" sz="5000" dirty="0"/>
              <a:t>16</a:t>
            </a:r>
            <a:r>
              <a:rPr lang="ko-KR" altLang="en-US" sz="5000" dirty="0"/>
              <a:t>퍼센트 수준에 그친다</a:t>
            </a:r>
            <a:r>
              <a:rPr lang="en-US" altLang="ko-KR" sz="5000" dirty="0"/>
              <a:t>. </a:t>
            </a:r>
            <a:endParaRPr lang="ko-KR" altLang="en-US" sz="5000" dirty="0"/>
          </a:p>
        </p:txBody>
      </p:sp>
      <p:pic>
        <p:nvPicPr>
          <p:cNvPr id="8" name="그림 7" descr="스크린샷이(가) 표시된 사진&#10;&#10;자동 생성된 설명">
            <a:extLst>
              <a:ext uri="{FF2B5EF4-FFF2-40B4-BE49-F238E27FC236}">
                <a16:creationId xmlns:a16="http://schemas.microsoft.com/office/drawing/2014/main" id="{9340A629-35DD-4DE8-8E8F-8CD4E1577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8" y="1903445"/>
            <a:ext cx="8844572" cy="11812555"/>
          </a:xfrm>
          <a:prstGeom prst="rect">
            <a:avLst/>
          </a:prstGeom>
        </p:spPr>
      </p:pic>
      <p:sp>
        <p:nvSpPr>
          <p:cNvPr id="9" name="Google Shape;229;p7">
            <a:extLst>
              <a:ext uri="{FF2B5EF4-FFF2-40B4-BE49-F238E27FC236}">
                <a16:creationId xmlns:a16="http://schemas.microsoft.com/office/drawing/2014/main" id="{4B7CEB40-6F56-46FD-ADFB-330AC9118E81}"/>
              </a:ext>
            </a:extLst>
          </p:cNvPr>
          <p:cNvSpPr txBox="1"/>
          <p:nvPr/>
        </p:nvSpPr>
        <p:spPr>
          <a:xfrm>
            <a:off x="1075367" y="784435"/>
            <a:ext cx="10585176" cy="1585912"/>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dirty="0" err="1">
                <a:solidFill>
                  <a:schemeClr val="dk2"/>
                </a:solidFill>
                <a:latin typeface="Roboto"/>
                <a:ea typeface="Roboto"/>
                <a:cs typeface="Roboto"/>
                <a:sym typeface="Roboto"/>
              </a:rPr>
              <a:t>청년</a:t>
            </a:r>
            <a:r>
              <a:rPr lang="en-US" sz="8400" dirty="0">
                <a:solidFill>
                  <a:schemeClr val="dk2"/>
                </a:solidFill>
                <a:latin typeface="Roboto"/>
                <a:ea typeface="Roboto"/>
                <a:cs typeface="Roboto"/>
                <a:sym typeface="Roboto"/>
              </a:rPr>
              <a:t> </a:t>
            </a:r>
            <a:r>
              <a:rPr lang="en-US" sz="8400" dirty="0" err="1">
                <a:solidFill>
                  <a:schemeClr val="dk2"/>
                </a:solidFill>
                <a:latin typeface="Roboto"/>
                <a:ea typeface="Roboto"/>
                <a:cs typeface="Roboto"/>
                <a:sym typeface="Roboto"/>
              </a:rPr>
              <a:t>창업</a:t>
            </a:r>
            <a:r>
              <a:rPr lang="en-US" sz="8400" dirty="0">
                <a:solidFill>
                  <a:schemeClr val="dk2"/>
                </a:solidFill>
                <a:latin typeface="Roboto"/>
                <a:ea typeface="Roboto"/>
                <a:cs typeface="Roboto"/>
                <a:sym typeface="Roboto"/>
              </a:rPr>
              <a:t> </a:t>
            </a:r>
            <a:r>
              <a:rPr lang="ko-KR" altLang="en-US" sz="8400" dirty="0" err="1">
                <a:solidFill>
                  <a:schemeClr val="dk2"/>
                </a:solidFill>
                <a:latin typeface="Roboto"/>
                <a:ea typeface="Roboto"/>
                <a:cs typeface="Roboto"/>
                <a:sym typeface="Roboto"/>
              </a:rPr>
              <a:t>률</a:t>
            </a:r>
            <a:r>
              <a:rPr lang="ko-KR" altLang="en-US" sz="8400" dirty="0">
                <a:solidFill>
                  <a:schemeClr val="dk2"/>
                </a:solidFill>
                <a:latin typeface="Roboto"/>
                <a:ea typeface="Roboto"/>
                <a:cs typeface="Roboto"/>
                <a:sym typeface="Roboto"/>
              </a:rPr>
              <a:t> </a:t>
            </a:r>
            <a:r>
              <a:rPr lang="en-US" altLang="ko-KR" sz="8400" dirty="0">
                <a:solidFill>
                  <a:schemeClr val="dk2"/>
                </a:solidFill>
                <a:latin typeface="Roboto"/>
                <a:ea typeface="Roboto"/>
                <a:cs typeface="Roboto"/>
                <a:sym typeface="Roboto"/>
              </a:rPr>
              <a:t> </a:t>
            </a:r>
            <a:endParaRPr sz="8400" dirty="0">
              <a:solidFill>
                <a:schemeClr val="dk2"/>
              </a:solidFill>
              <a:latin typeface="Roboto"/>
              <a:ea typeface="Roboto"/>
              <a:cs typeface="Roboto"/>
              <a:sym typeface="Roboto"/>
            </a:endParaRPr>
          </a:p>
        </p:txBody>
      </p:sp>
    </p:spTree>
    <p:extLst>
      <p:ext uri="{BB962C8B-B14F-4D97-AF65-F5344CB8AC3E}">
        <p14:creationId xmlns:p14="http://schemas.microsoft.com/office/powerpoint/2010/main" val="182261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9"/>
          <p:cNvSpPr txBox="1"/>
          <p:nvPr/>
        </p:nvSpPr>
        <p:spPr>
          <a:xfrm>
            <a:off x="22545675" y="12492038"/>
            <a:ext cx="895350" cy="385762"/>
          </a:xfrm>
          <a:prstGeom prst="rect">
            <a:avLst/>
          </a:prstGeom>
          <a:noFill/>
          <a:ln>
            <a:noFill/>
          </a:ln>
        </p:spPr>
        <p:txBody>
          <a:bodyPr spcFirstLastPara="1" wrap="square" lIns="38100" tIns="38100" rIns="38100" bIns="38100" anchor="t" anchorCtr="0">
            <a:spAutoFit/>
          </a:bodyPr>
          <a:lstStyle/>
          <a:p>
            <a:pPr marL="0" marR="0" lvl="0" indent="0" algn="ctr" rtl="0">
              <a:spcBef>
                <a:spcPts val="0"/>
              </a:spcBef>
              <a:spcAft>
                <a:spcPts val="0"/>
              </a:spcAft>
              <a:buNone/>
            </a:pPr>
            <a:fld id="{00000000-1234-1234-1234-123412341234}" type="slidenum">
              <a:rPr lang="en-US" sz="2000">
                <a:solidFill>
                  <a:schemeClr val="dk1"/>
                </a:solidFill>
                <a:latin typeface="Roboto"/>
                <a:ea typeface="Roboto"/>
                <a:cs typeface="Roboto"/>
                <a:sym typeface="Roboto"/>
              </a:rPr>
              <a:t>9</a:t>
            </a:fld>
            <a:endParaRPr sz="2000">
              <a:solidFill>
                <a:schemeClr val="dk1"/>
              </a:solidFill>
              <a:latin typeface="Roboto"/>
              <a:ea typeface="Roboto"/>
              <a:cs typeface="Roboto"/>
              <a:sym typeface="Roboto"/>
            </a:endParaRPr>
          </a:p>
        </p:txBody>
      </p:sp>
      <p:grpSp>
        <p:nvGrpSpPr>
          <p:cNvPr id="245" name="Google Shape;245;p9"/>
          <p:cNvGrpSpPr/>
          <p:nvPr/>
        </p:nvGrpSpPr>
        <p:grpSpPr>
          <a:xfrm>
            <a:off x="2398712" y="2349500"/>
            <a:ext cx="10441359" cy="7791805"/>
            <a:chOff x="2759074" y="2864132"/>
            <a:chExt cx="10441591" cy="7790559"/>
          </a:xfrm>
        </p:grpSpPr>
        <p:sp>
          <p:nvSpPr>
            <p:cNvPr id="246" name="Google Shape;246;p9"/>
            <p:cNvSpPr txBox="1"/>
            <p:nvPr/>
          </p:nvSpPr>
          <p:spPr>
            <a:xfrm>
              <a:off x="2759074" y="3630772"/>
              <a:ext cx="10441591" cy="1585658"/>
            </a:xfrm>
            <a:prstGeom prst="rect">
              <a:avLst/>
            </a:prstGeom>
            <a:noFill/>
            <a:ln>
              <a:noFill/>
            </a:ln>
          </p:spPr>
          <p:txBody>
            <a:bodyPr spcFirstLastPara="1" wrap="square" lIns="38100" tIns="38100" rIns="38100" bIns="38100" anchor="t" anchorCtr="0">
              <a:noAutofit/>
            </a:bodyPr>
            <a:lstStyle/>
            <a:p>
              <a:pPr marL="0" marR="0" lvl="0" indent="0" algn="l" rtl="0">
                <a:spcBef>
                  <a:spcPts val="0"/>
                </a:spcBef>
                <a:spcAft>
                  <a:spcPts val="0"/>
                </a:spcAft>
                <a:buNone/>
              </a:pPr>
              <a:r>
                <a:rPr lang="en-US" sz="8400">
                  <a:solidFill>
                    <a:schemeClr val="dk2"/>
                  </a:solidFill>
                  <a:latin typeface="Roboto"/>
                  <a:ea typeface="Roboto"/>
                  <a:cs typeface="Roboto"/>
                  <a:sym typeface="Roboto"/>
                </a:rPr>
                <a:t>청년 창업 희망 업종</a:t>
              </a:r>
              <a:endParaRPr sz="8400">
                <a:solidFill>
                  <a:schemeClr val="dk2"/>
                </a:solidFill>
                <a:latin typeface="Roboto"/>
                <a:ea typeface="Roboto"/>
                <a:cs typeface="Roboto"/>
                <a:sym typeface="Roboto"/>
              </a:endParaRPr>
            </a:p>
          </p:txBody>
        </p:sp>
        <p:sp>
          <p:nvSpPr>
            <p:cNvPr id="247" name="Google Shape;247;p9"/>
            <p:cNvSpPr/>
            <p:nvPr/>
          </p:nvSpPr>
          <p:spPr>
            <a:xfrm>
              <a:off x="2759074" y="5224713"/>
              <a:ext cx="9414085" cy="5429978"/>
            </a:xfrm>
            <a:prstGeom prst="rect">
              <a:avLst/>
            </a:prstGeom>
            <a:noFill/>
            <a:ln>
              <a:noFill/>
            </a:ln>
          </p:spPr>
          <p:txBody>
            <a:bodyPr spcFirstLastPara="1" wrap="square" lIns="91425" tIns="45700" rIns="91425" bIns="45700" anchor="t" anchorCtr="0">
              <a:spAutoFit/>
            </a:bodyPr>
            <a:lstStyle/>
            <a:p>
              <a:pPr marL="0" marR="0" lvl="0" indent="0" algn="l" rtl="0">
                <a:lnSpc>
                  <a:spcPct val="180000"/>
                </a:lnSpc>
                <a:spcBef>
                  <a:spcPts val="0"/>
                </a:spcBef>
                <a:spcAft>
                  <a:spcPts val="0"/>
                </a:spcAft>
                <a:buNone/>
              </a:pPr>
              <a:r>
                <a:rPr lang="en-US" sz="5000">
                  <a:solidFill>
                    <a:schemeClr val="dk1"/>
                  </a:solidFill>
                  <a:latin typeface="Roboto"/>
                  <a:ea typeface="Roboto"/>
                  <a:cs typeface="Roboto"/>
                  <a:sym typeface="Roboto"/>
                </a:rPr>
                <a:t>청년들의 창업 희망 업종으로는</a:t>
              </a:r>
              <a:endParaRPr sz="5000">
                <a:solidFill>
                  <a:schemeClr val="dk1"/>
                </a:solidFill>
                <a:latin typeface="Roboto"/>
                <a:ea typeface="Roboto"/>
                <a:cs typeface="Roboto"/>
                <a:sym typeface="Roboto"/>
              </a:endParaRPr>
            </a:p>
            <a:p>
              <a:pPr marL="0" marR="0" lvl="0" indent="0" algn="l" rtl="0">
                <a:lnSpc>
                  <a:spcPct val="180000"/>
                </a:lnSpc>
                <a:spcBef>
                  <a:spcPts val="0"/>
                </a:spcBef>
                <a:spcAft>
                  <a:spcPts val="0"/>
                </a:spcAft>
                <a:buNone/>
              </a:pPr>
              <a:r>
                <a:rPr lang="en-US" sz="5000">
                  <a:solidFill>
                    <a:schemeClr val="dk1"/>
                  </a:solidFill>
                  <a:latin typeface="Roboto"/>
                  <a:ea typeface="Roboto"/>
                  <a:cs typeface="Roboto"/>
                  <a:sym typeface="Roboto"/>
                </a:rPr>
                <a:t>1위는 25%로 소매업</a:t>
              </a:r>
              <a:endParaRPr sz="5000">
                <a:solidFill>
                  <a:schemeClr val="dk1"/>
                </a:solidFill>
                <a:latin typeface="Roboto"/>
                <a:ea typeface="Roboto"/>
                <a:cs typeface="Roboto"/>
                <a:sym typeface="Roboto"/>
              </a:endParaRPr>
            </a:p>
            <a:p>
              <a:pPr marL="0" marR="0" lvl="0" indent="0" algn="l" rtl="0">
                <a:lnSpc>
                  <a:spcPct val="180000"/>
                </a:lnSpc>
                <a:spcBef>
                  <a:spcPts val="0"/>
                </a:spcBef>
                <a:spcAft>
                  <a:spcPts val="0"/>
                </a:spcAft>
                <a:buNone/>
              </a:pPr>
              <a:r>
                <a:rPr lang="en-US" sz="5000">
                  <a:solidFill>
                    <a:schemeClr val="dk1"/>
                  </a:solidFill>
                  <a:latin typeface="Roboto"/>
                  <a:ea typeface="Roboto"/>
                  <a:cs typeface="Roboto"/>
                  <a:sym typeface="Roboto"/>
                </a:rPr>
                <a:t>2위는 21%로 숙박업</a:t>
              </a:r>
              <a:endParaRPr sz="5000">
                <a:solidFill>
                  <a:schemeClr val="dk1"/>
                </a:solidFill>
                <a:latin typeface="Roboto"/>
                <a:ea typeface="Roboto"/>
                <a:cs typeface="Roboto"/>
                <a:sym typeface="Roboto"/>
              </a:endParaRPr>
            </a:p>
            <a:p>
              <a:pPr marL="0" marR="0" lvl="0" indent="0" algn="l" rtl="0">
                <a:lnSpc>
                  <a:spcPct val="180000"/>
                </a:lnSpc>
                <a:spcBef>
                  <a:spcPts val="0"/>
                </a:spcBef>
                <a:spcAft>
                  <a:spcPts val="0"/>
                </a:spcAft>
                <a:buNone/>
              </a:pPr>
              <a:r>
                <a:rPr lang="en-US" sz="5000">
                  <a:solidFill>
                    <a:schemeClr val="dk1"/>
                  </a:solidFill>
                  <a:latin typeface="Roboto"/>
                  <a:ea typeface="Roboto"/>
                  <a:cs typeface="Roboto"/>
                  <a:sym typeface="Roboto"/>
                </a:rPr>
                <a:t>3위는 19%로 부동산업</a:t>
              </a:r>
              <a:endParaRPr sz="5000">
                <a:solidFill>
                  <a:schemeClr val="dk1"/>
                </a:solidFill>
                <a:latin typeface="Roboto"/>
                <a:ea typeface="Roboto"/>
                <a:cs typeface="Roboto"/>
                <a:sym typeface="Roboto"/>
              </a:endParaRPr>
            </a:p>
          </p:txBody>
        </p:sp>
        <p:sp>
          <p:nvSpPr>
            <p:cNvPr id="248" name="Google Shape;248;p9"/>
            <p:cNvSpPr txBox="1"/>
            <p:nvPr/>
          </p:nvSpPr>
          <p:spPr>
            <a:xfrm>
              <a:off x="2760662" y="2864132"/>
              <a:ext cx="5592888" cy="569822"/>
            </a:xfrm>
            <a:prstGeom prst="rect">
              <a:avLst/>
            </a:prstGeom>
            <a:noFill/>
            <a:ln>
              <a:noFill/>
            </a:ln>
          </p:spPr>
          <p:txBody>
            <a:bodyPr spcFirstLastPara="1" wrap="square" lIns="38100" tIns="38100" rIns="38100" bIns="38100" anchor="ctr" anchorCtr="0">
              <a:spAutoFit/>
            </a:bodyPr>
            <a:lstStyle/>
            <a:p>
              <a:pPr marL="0" marR="0" lvl="0" indent="0" algn="l" rtl="0">
                <a:spcBef>
                  <a:spcPts val="0"/>
                </a:spcBef>
                <a:spcAft>
                  <a:spcPts val="0"/>
                </a:spcAft>
                <a:buNone/>
              </a:pPr>
              <a:r>
                <a:rPr lang="en-US" sz="3200">
                  <a:solidFill>
                    <a:schemeClr val="accent3"/>
                  </a:solidFill>
                  <a:latin typeface="Roboto"/>
                  <a:ea typeface="Roboto"/>
                  <a:cs typeface="Roboto"/>
                  <a:sym typeface="Roboto"/>
                </a:rPr>
                <a:t>청년 창업 현황</a:t>
              </a:r>
              <a:endParaRPr sz="3200">
                <a:solidFill>
                  <a:schemeClr val="accent3"/>
                </a:solidFill>
                <a:latin typeface="Roboto"/>
                <a:ea typeface="Roboto"/>
                <a:cs typeface="Roboto"/>
                <a:sym typeface="Roboto"/>
              </a:endParaRPr>
            </a:p>
          </p:txBody>
        </p:sp>
      </p:grpSp>
      <p:grpSp>
        <p:nvGrpSpPr>
          <p:cNvPr id="249" name="Google Shape;249;p9"/>
          <p:cNvGrpSpPr/>
          <p:nvPr/>
        </p:nvGrpSpPr>
        <p:grpSpPr>
          <a:xfrm>
            <a:off x="13994705" y="7180737"/>
            <a:ext cx="7257696" cy="1336561"/>
            <a:chOff x="13968150" y="5073981"/>
            <a:chExt cx="7257696" cy="1336561"/>
          </a:xfrm>
        </p:grpSpPr>
        <p:sp>
          <p:nvSpPr>
            <p:cNvPr id="250" name="Google Shape;250;p9"/>
            <p:cNvSpPr/>
            <p:nvPr/>
          </p:nvSpPr>
          <p:spPr>
            <a:xfrm>
              <a:off x="13968152" y="5073981"/>
              <a:ext cx="1336559" cy="1336561"/>
            </a:xfrm>
            <a:prstGeom prst="ellipse">
              <a:avLst/>
            </a:prstGeom>
            <a:solidFill>
              <a:schemeClr val="accent1"/>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2000">
                <a:solidFill>
                  <a:srgbClr val="74808C"/>
                </a:solidFill>
                <a:latin typeface="Poppins"/>
                <a:ea typeface="Poppins"/>
                <a:cs typeface="Poppins"/>
                <a:sym typeface="Poppins"/>
              </a:endParaRPr>
            </a:p>
          </p:txBody>
        </p:sp>
        <p:grpSp>
          <p:nvGrpSpPr>
            <p:cNvPr id="251" name="Google Shape;251;p9"/>
            <p:cNvGrpSpPr/>
            <p:nvPr/>
          </p:nvGrpSpPr>
          <p:grpSpPr>
            <a:xfrm>
              <a:off x="13968150" y="5489848"/>
              <a:ext cx="7257696" cy="549550"/>
              <a:chOff x="13968150" y="5489848"/>
              <a:chExt cx="7257696" cy="549550"/>
            </a:xfrm>
          </p:grpSpPr>
          <p:grpSp>
            <p:nvGrpSpPr>
              <p:cNvPr id="252" name="Google Shape;252;p9"/>
              <p:cNvGrpSpPr/>
              <p:nvPr/>
            </p:nvGrpSpPr>
            <p:grpSpPr>
              <a:xfrm>
                <a:off x="15720392" y="5489848"/>
                <a:ext cx="5505454" cy="504828"/>
                <a:chOff x="0" y="0"/>
                <a:chExt cx="5505451" cy="504826"/>
              </a:xfrm>
            </p:grpSpPr>
            <p:sp>
              <p:nvSpPr>
                <p:cNvPr id="253" name="Google Shape;253;p9"/>
                <p:cNvSpPr/>
                <p:nvPr/>
              </p:nvSpPr>
              <p:spPr>
                <a:xfrm>
                  <a:off x="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54" name="Google Shape;254;p9"/>
                <p:cNvSpPr/>
                <p:nvPr/>
              </p:nvSpPr>
              <p:spPr>
                <a:xfrm>
                  <a:off x="71437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55" name="Google Shape;255;p9"/>
                <p:cNvSpPr/>
                <p:nvPr/>
              </p:nvSpPr>
              <p:spPr>
                <a:xfrm>
                  <a:off x="142875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56" name="Google Shape;256;p9"/>
                <p:cNvSpPr/>
                <p:nvPr/>
              </p:nvSpPr>
              <p:spPr>
                <a:xfrm>
                  <a:off x="214312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57" name="Google Shape;257;p9"/>
                <p:cNvSpPr/>
                <p:nvPr/>
              </p:nvSpPr>
              <p:spPr>
                <a:xfrm>
                  <a:off x="285750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58" name="Google Shape;258;p9"/>
                <p:cNvSpPr/>
                <p:nvPr/>
              </p:nvSpPr>
              <p:spPr>
                <a:xfrm>
                  <a:off x="357187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59" name="Google Shape;259;p9"/>
                <p:cNvSpPr/>
                <p:nvPr/>
              </p:nvSpPr>
              <p:spPr>
                <a:xfrm>
                  <a:off x="428625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60" name="Google Shape;260;p9"/>
                <p:cNvSpPr/>
                <p:nvPr/>
              </p:nvSpPr>
              <p:spPr>
                <a:xfrm>
                  <a:off x="500062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1">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sp>
            <p:nvSpPr>
              <p:cNvPr id="261" name="Google Shape;261;p9"/>
              <p:cNvSpPr txBox="1"/>
              <p:nvPr/>
            </p:nvSpPr>
            <p:spPr>
              <a:xfrm>
                <a:off x="13968150" y="5513617"/>
                <a:ext cx="1336561" cy="525781"/>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2400">
                    <a:solidFill>
                      <a:schemeClr val="lt1"/>
                    </a:solidFill>
                    <a:latin typeface="Roboto Medium"/>
                    <a:ea typeface="Roboto Medium"/>
                    <a:cs typeface="Roboto Medium"/>
                    <a:sym typeface="Roboto Medium"/>
                  </a:rPr>
                  <a:t>21%</a:t>
                </a:r>
                <a:endParaRPr/>
              </a:p>
            </p:txBody>
          </p:sp>
        </p:grpSp>
      </p:grpSp>
      <p:grpSp>
        <p:nvGrpSpPr>
          <p:cNvPr id="262" name="Google Shape;262;p9"/>
          <p:cNvGrpSpPr/>
          <p:nvPr/>
        </p:nvGrpSpPr>
        <p:grpSpPr>
          <a:xfrm>
            <a:off x="13994704" y="9653451"/>
            <a:ext cx="7257698" cy="1336561"/>
            <a:chOff x="13968148" y="6855565"/>
            <a:chExt cx="7257698" cy="1336561"/>
          </a:xfrm>
        </p:grpSpPr>
        <p:grpSp>
          <p:nvGrpSpPr>
            <p:cNvPr id="263" name="Google Shape;263;p9"/>
            <p:cNvGrpSpPr/>
            <p:nvPr/>
          </p:nvGrpSpPr>
          <p:grpSpPr>
            <a:xfrm>
              <a:off x="15720392" y="7261454"/>
              <a:ext cx="5505454" cy="504829"/>
              <a:chOff x="0" y="-1"/>
              <a:chExt cx="5505451" cy="504827"/>
            </a:xfrm>
          </p:grpSpPr>
          <p:sp>
            <p:nvSpPr>
              <p:cNvPr id="264" name="Google Shape;264;p9"/>
              <p:cNvSpPr/>
              <p:nvPr/>
            </p:nvSpPr>
            <p:spPr>
              <a:xfrm>
                <a:off x="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65" name="Google Shape;265;p9"/>
              <p:cNvSpPr/>
              <p:nvPr/>
            </p:nvSpPr>
            <p:spPr>
              <a:xfrm>
                <a:off x="732377" y="-1"/>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66" name="Google Shape;266;p9"/>
              <p:cNvSpPr/>
              <p:nvPr/>
            </p:nvSpPr>
            <p:spPr>
              <a:xfrm>
                <a:off x="142875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67" name="Google Shape;267;p9"/>
              <p:cNvSpPr/>
              <p:nvPr/>
            </p:nvSpPr>
            <p:spPr>
              <a:xfrm>
                <a:off x="214312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68" name="Google Shape;268;p9"/>
              <p:cNvSpPr/>
              <p:nvPr/>
            </p:nvSpPr>
            <p:spPr>
              <a:xfrm>
                <a:off x="285750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69" name="Google Shape;269;p9"/>
              <p:cNvSpPr/>
              <p:nvPr/>
            </p:nvSpPr>
            <p:spPr>
              <a:xfrm>
                <a:off x="357187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70" name="Google Shape;270;p9"/>
              <p:cNvSpPr/>
              <p:nvPr/>
            </p:nvSpPr>
            <p:spPr>
              <a:xfrm>
                <a:off x="428625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71" name="Google Shape;271;p9"/>
              <p:cNvSpPr/>
              <p:nvPr/>
            </p:nvSpPr>
            <p:spPr>
              <a:xfrm>
                <a:off x="500062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2">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sp>
          <p:nvSpPr>
            <p:cNvPr id="272" name="Google Shape;272;p9"/>
            <p:cNvSpPr/>
            <p:nvPr/>
          </p:nvSpPr>
          <p:spPr>
            <a:xfrm>
              <a:off x="13968152" y="6855565"/>
              <a:ext cx="1336559" cy="1336561"/>
            </a:xfrm>
            <a:prstGeom prst="ellipse">
              <a:avLst/>
            </a:prstGeom>
            <a:solidFill>
              <a:schemeClr val="accent2"/>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2000">
                <a:solidFill>
                  <a:srgbClr val="74808C"/>
                </a:solidFill>
                <a:latin typeface="Poppins"/>
                <a:ea typeface="Poppins"/>
                <a:cs typeface="Poppins"/>
                <a:sym typeface="Poppins"/>
              </a:endParaRPr>
            </a:p>
          </p:txBody>
        </p:sp>
        <p:sp>
          <p:nvSpPr>
            <p:cNvPr id="273" name="Google Shape;273;p9"/>
            <p:cNvSpPr txBox="1"/>
            <p:nvPr/>
          </p:nvSpPr>
          <p:spPr>
            <a:xfrm>
              <a:off x="13968148" y="7290643"/>
              <a:ext cx="1336561" cy="525781"/>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2400">
                  <a:solidFill>
                    <a:schemeClr val="lt1"/>
                  </a:solidFill>
                  <a:latin typeface="Roboto Medium"/>
                  <a:ea typeface="Roboto Medium"/>
                  <a:cs typeface="Roboto Medium"/>
                  <a:sym typeface="Roboto Medium"/>
                </a:rPr>
                <a:t>19%</a:t>
              </a:r>
              <a:endParaRPr/>
            </a:p>
          </p:txBody>
        </p:sp>
      </p:grpSp>
      <p:grpSp>
        <p:nvGrpSpPr>
          <p:cNvPr id="274" name="Google Shape;274;p9"/>
          <p:cNvGrpSpPr/>
          <p:nvPr/>
        </p:nvGrpSpPr>
        <p:grpSpPr>
          <a:xfrm>
            <a:off x="13994704" y="4752747"/>
            <a:ext cx="7257698" cy="1336560"/>
            <a:chOff x="13968148" y="8617195"/>
            <a:chExt cx="7257698" cy="1336560"/>
          </a:xfrm>
        </p:grpSpPr>
        <p:grpSp>
          <p:nvGrpSpPr>
            <p:cNvPr id="275" name="Google Shape;275;p9"/>
            <p:cNvGrpSpPr/>
            <p:nvPr/>
          </p:nvGrpSpPr>
          <p:grpSpPr>
            <a:xfrm>
              <a:off x="15720392" y="9033061"/>
              <a:ext cx="5505454" cy="504827"/>
              <a:chOff x="0" y="0"/>
              <a:chExt cx="5505451" cy="504826"/>
            </a:xfrm>
          </p:grpSpPr>
          <p:sp>
            <p:nvSpPr>
              <p:cNvPr id="276" name="Google Shape;276;p9"/>
              <p:cNvSpPr/>
              <p:nvPr/>
            </p:nvSpPr>
            <p:spPr>
              <a:xfrm>
                <a:off x="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77" name="Google Shape;277;p9"/>
              <p:cNvSpPr/>
              <p:nvPr/>
            </p:nvSpPr>
            <p:spPr>
              <a:xfrm>
                <a:off x="71437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78" name="Google Shape;278;p9"/>
              <p:cNvSpPr/>
              <p:nvPr/>
            </p:nvSpPr>
            <p:spPr>
              <a:xfrm>
                <a:off x="142875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79" name="Google Shape;279;p9"/>
              <p:cNvSpPr/>
              <p:nvPr/>
            </p:nvSpPr>
            <p:spPr>
              <a:xfrm>
                <a:off x="214312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80" name="Google Shape;280;p9"/>
              <p:cNvSpPr/>
              <p:nvPr/>
            </p:nvSpPr>
            <p:spPr>
              <a:xfrm>
                <a:off x="285750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81" name="Google Shape;281;p9"/>
              <p:cNvSpPr/>
              <p:nvPr/>
            </p:nvSpPr>
            <p:spPr>
              <a:xfrm>
                <a:off x="357187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82" name="Google Shape;282;p9"/>
              <p:cNvSpPr/>
              <p:nvPr/>
            </p:nvSpPr>
            <p:spPr>
              <a:xfrm>
                <a:off x="4286250"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sp>
            <p:nvSpPr>
              <p:cNvPr id="283" name="Google Shape;283;p9"/>
              <p:cNvSpPr/>
              <p:nvPr/>
            </p:nvSpPr>
            <p:spPr>
              <a:xfrm>
                <a:off x="5000625" y="0"/>
                <a:ext cx="504826" cy="504826"/>
              </a:xfrm>
              <a:custGeom>
                <a:avLst/>
                <a:gdLst/>
                <a:ahLst/>
                <a:cxnLst/>
                <a:rect l="l" t="t" r="r" b="b"/>
                <a:pathLst>
                  <a:path w="21600" h="21600" extrusionOk="0">
                    <a:moveTo>
                      <a:pt x="10800" y="10800"/>
                    </a:moveTo>
                    <a:cubicBezTo>
                      <a:pt x="13600" y="10800"/>
                      <a:pt x="16200" y="8350"/>
                      <a:pt x="16200" y="5400"/>
                    </a:cubicBezTo>
                    <a:cubicBezTo>
                      <a:pt x="16200" y="2450"/>
                      <a:pt x="13750" y="0"/>
                      <a:pt x="10800" y="0"/>
                    </a:cubicBezTo>
                    <a:cubicBezTo>
                      <a:pt x="7850" y="0"/>
                      <a:pt x="5400" y="2450"/>
                      <a:pt x="5400" y="5400"/>
                    </a:cubicBezTo>
                    <a:cubicBezTo>
                      <a:pt x="5400" y="8350"/>
                      <a:pt x="7700" y="10800"/>
                      <a:pt x="10800" y="10800"/>
                    </a:cubicBezTo>
                    <a:close/>
                    <a:moveTo>
                      <a:pt x="10800" y="13350"/>
                    </a:moveTo>
                    <a:cubicBezTo>
                      <a:pt x="7200" y="13350"/>
                      <a:pt x="0" y="15150"/>
                      <a:pt x="0" y="18750"/>
                    </a:cubicBezTo>
                    <a:lnTo>
                      <a:pt x="0" y="21600"/>
                    </a:lnTo>
                    <a:lnTo>
                      <a:pt x="21600" y="21600"/>
                    </a:lnTo>
                    <a:lnTo>
                      <a:pt x="21600" y="18750"/>
                    </a:lnTo>
                    <a:cubicBezTo>
                      <a:pt x="21600" y="15150"/>
                      <a:pt x="14400" y="13350"/>
                      <a:pt x="10800" y="13350"/>
                    </a:cubicBezTo>
                    <a:close/>
                  </a:path>
                </a:pathLst>
              </a:custGeom>
              <a:solidFill>
                <a:schemeClr val="accent3">
                  <a:alpha val="29803"/>
                </a:schemeClr>
              </a:solidFill>
              <a:ln>
                <a:noFill/>
              </a:ln>
            </p:spPr>
            <p:txBody>
              <a:bodyPr spcFirstLastPara="1" wrap="square" lIns="64275" tIns="64275" rIns="64275" bIns="64275" anchor="ctr" anchorCtr="0">
                <a:noAutofit/>
              </a:bodyPr>
              <a:lstStyle/>
              <a:p>
                <a:pPr marL="0" marR="0" lvl="0" indent="0" algn="l" rtl="0">
                  <a:spcBef>
                    <a:spcPts val="0"/>
                  </a:spcBef>
                  <a:spcAft>
                    <a:spcPts val="0"/>
                  </a:spcAft>
                  <a:buNone/>
                </a:pPr>
                <a:endParaRPr sz="2000">
                  <a:solidFill>
                    <a:srgbClr val="74808C"/>
                  </a:solidFill>
                  <a:latin typeface="Poppins"/>
                  <a:ea typeface="Poppins"/>
                  <a:cs typeface="Poppins"/>
                  <a:sym typeface="Poppins"/>
                </a:endParaRPr>
              </a:p>
            </p:txBody>
          </p:sp>
        </p:grpSp>
        <p:sp>
          <p:nvSpPr>
            <p:cNvPr id="284" name="Google Shape;284;p9"/>
            <p:cNvSpPr/>
            <p:nvPr/>
          </p:nvSpPr>
          <p:spPr>
            <a:xfrm>
              <a:off x="13968152" y="8617195"/>
              <a:ext cx="1336559" cy="1336560"/>
            </a:xfrm>
            <a:prstGeom prst="ellipse">
              <a:avLst/>
            </a:prstGeom>
            <a:solidFill>
              <a:schemeClr val="accent3"/>
            </a:solidFill>
            <a:ln>
              <a:noFill/>
            </a:ln>
          </p:spPr>
          <p:txBody>
            <a:bodyPr spcFirstLastPara="1" wrap="square" lIns="38100" tIns="38100" rIns="38100" bIns="38100" anchor="ctr" anchorCtr="0">
              <a:noAutofit/>
            </a:bodyPr>
            <a:lstStyle/>
            <a:p>
              <a:pPr marL="0" marR="0" lvl="0" indent="0" algn="ctr" rtl="0">
                <a:spcBef>
                  <a:spcPts val="0"/>
                </a:spcBef>
                <a:spcAft>
                  <a:spcPts val="0"/>
                </a:spcAft>
                <a:buNone/>
              </a:pPr>
              <a:endParaRPr sz="2000">
                <a:solidFill>
                  <a:srgbClr val="74808C"/>
                </a:solidFill>
                <a:latin typeface="Poppins"/>
                <a:ea typeface="Poppins"/>
                <a:cs typeface="Poppins"/>
                <a:sym typeface="Poppins"/>
              </a:endParaRPr>
            </a:p>
          </p:txBody>
        </p:sp>
        <p:sp>
          <p:nvSpPr>
            <p:cNvPr id="285" name="Google Shape;285;p9"/>
            <p:cNvSpPr txBox="1"/>
            <p:nvPr/>
          </p:nvSpPr>
          <p:spPr>
            <a:xfrm>
              <a:off x="13968148" y="9062250"/>
              <a:ext cx="1336561" cy="525781"/>
            </a:xfrm>
            <a:prstGeom prst="rect">
              <a:avLst/>
            </a:prstGeom>
            <a:noFill/>
            <a:ln>
              <a:noFill/>
            </a:ln>
          </p:spPr>
          <p:txBody>
            <a:bodyPr spcFirstLastPara="1" wrap="square" lIns="38100" tIns="38100" rIns="38100" bIns="38100" anchor="t" anchorCtr="0">
              <a:noAutofit/>
            </a:bodyPr>
            <a:lstStyle/>
            <a:p>
              <a:pPr marL="0" marR="0" lvl="0" indent="0" algn="ctr" rtl="0">
                <a:spcBef>
                  <a:spcPts val="0"/>
                </a:spcBef>
                <a:spcAft>
                  <a:spcPts val="0"/>
                </a:spcAft>
                <a:buNone/>
              </a:pPr>
              <a:r>
                <a:rPr lang="en-US" sz="2400">
                  <a:solidFill>
                    <a:schemeClr val="lt1"/>
                  </a:solidFill>
                  <a:latin typeface="Roboto Medium"/>
                  <a:ea typeface="Roboto Medium"/>
                  <a:cs typeface="Roboto Medium"/>
                  <a:sym typeface="Roboto Medium"/>
                </a:rPr>
                <a:t>25%</a:t>
              </a:r>
              <a:endParaRPr/>
            </a:p>
          </p:txBody>
        </p:sp>
      </p:grpSp>
      <p:sp>
        <p:nvSpPr>
          <p:cNvPr id="286" name="Google Shape;286;p9"/>
          <p:cNvSpPr txBox="1"/>
          <p:nvPr/>
        </p:nvSpPr>
        <p:spPr>
          <a:xfrm>
            <a:off x="382688" y="13122695"/>
            <a:ext cx="280831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74808C"/>
                </a:solidFill>
                <a:latin typeface="Poppins"/>
                <a:ea typeface="Poppins"/>
                <a:cs typeface="Poppins"/>
                <a:sym typeface="Poppins"/>
              </a:rPr>
              <a:t>출처 : 국가통계포털 </a:t>
            </a:r>
            <a:endParaRPr sz="2000">
              <a:solidFill>
                <a:srgbClr val="74808C"/>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White">
  <a:themeElements>
    <a:clrScheme name="Marketing Plan - orange color">
      <a:dk1>
        <a:srgbClr val="51585F"/>
      </a:dk1>
      <a:lt1>
        <a:srgbClr val="FEFFFF"/>
      </a:lt1>
      <a:dk2>
        <a:srgbClr val="16222C"/>
      </a:dk2>
      <a:lt2>
        <a:srgbClr val="DBDEE1"/>
      </a:lt2>
      <a:accent1>
        <a:srgbClr val="F58637"/>
      </a:accent1>
      <a:accent2>
        <a:srgbClr val="E45E06"/>
      </a:accent2>
      <a:accent3>
        <a:srgbClr val="0B426E"/>
      </a:accent3>
      <a:accent4>
        <a:srgbClr val="073559"/>
      </a:accent4>
      <a:accent5>
        <a:srgbClr val="F58637"/>
      </a:accent5>
      <a:accent6>
        <a:srgbClr val="E45E06"/>
      </a:accent6>
      <a:hlink>
        <a:srgbClr val="0B426E"/>
      </a:hlink>
      <a:folHlink>
        <a:srgbClr val="0735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1143</Words>
  <Application>Microsoft Office PowerPoint</Application>
  <PresentationFormat>사용자 지정</PresentationFormat>
  <Paragraphs>357</Paragraphs>
  <Slides>22</Slides>
  <Notes>20</Notes>
  <HiddenSlides>0</HiddenSlides>
  <MMClips>0</MMClips>
  <ScaleCrop>false</ScaleCrop>
  <HeadingPairs>
    <vt:vector size="6" baseType="variant">
      <vt:variant>
        <vt:lpstr>사용한 글꼴</vt:lpstr>
      </vt:variant>
      <vt:variant>
        <vt:i4>11</vt:i4>
      </vt:variant>
      <vt:variant>
        <vt:lpstr>테마</vt:lpstr>
      </vt:variant>
      <vt:variant>
        <vt:i4>2</vt:i4>
      </vt:variant>
      <vt:variant>
        <vt:lpstr>슬라이드 제목</vt:lpstr>
      </vt:variant>
      <vt:variant>
        <vt:i4>22</vt:i4>
      </vt:variant>
    </vt:vector>
  </HeadingPairs>
  <TitlesOfParts>
    <vt:vector size="35" baseType="lpstr">
      <vt:lpstr>Arial</vt:lpstr>
      <vt:lpstr>Helvetica Neue Light</vt:lpstr>
      <vt:lpstr>맑은 고딕</vt:lpstr>
      <vt:lpstr>Roboto Medium</vt:lpstr>
      <vt:lpstr>Noto Sans Symbols</vt:lpstr>
      <vt:lpstr>Roboto</vt:lpstr>
      <vt:lpstr>맑은 고딕</vt:lpstr>
      <vt:lpstr>Poppins Medium</vt:lpstr>
      <vt:lpstr>Poppins</vt:lpstr>
      <vt:lpstr>Montserrat</vt:lpstr>
      <vt:lpstr>Helvetica Neue</vt:lpstr>
      <vt:lpstr>White</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참고 문헌</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ICT01_01</dc:creator>
  <cp:lastModifiedBy>Soy Choi</cp:lastModifiedBy>
  <cp:revision>1</cp:revision>
  <dcterms:modified xsi:type="dcterms:W3CDTF">2019-12-20T13:09:33Z</dcterms:modified>
</cp:coreProperties>
</file>