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9" r:id="rId7"/>
    <p:sldId id="335" r:id="rId8"/>
    <p:sldId id="260" r:id="rId9"/>
    <p:sldId id="261" r:id="rId10"/>
    <p:sldId id="334" r:id="rId11"/>
    <p:sldId id="264" r:id="rId12"/>
    <p:sldId id="263" r:id="rId13"/>
    <p:sldId id="336" r:id="rId14"/>
    <p:sldId id="268" r:id="rId15"/>
    <p:sldId id="267" r:id="rId16"/>
    <p:sldId id="271" r:id="rId17"/>
    <p:sldId id="270" r:id="rId18"/>
    <p:sldId id="272" r:id="rId19"/>
    <p:sldId id="273" r:id="rId20"/>
    <p:sldId id="276" r:id="rId21"/>
    <p:sldId id="333" r:id="rId22"/>
    <p:sldId id="278" r:id="rId23"/>
    <p:sldId id="279" r:id="rId24"/>
  </p:sldIdLst>
  <p:sldSz cx="24384000" cy="13716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 Neue" panose="020B0600000101010101" charset="0"/>
      <p:regular r:id="rId30"/>
      <p:bold r:id="rId31"/>
      <p:italic r:id="rId32"/>
      <p:boldItalic r:id="rId33"/>
    </p:embeddedFont>
    <p:embeddedFont>
      <p:font typeface="Helvetica Neue Light" panose="020B0600000101010101" charset="0"/>
      <p:regular r:id="rId34"/>
      <p:bold r:id="rId35"/>
      <p:italic r:id="rId36"/>
      <p:boldItalic r:id="rId37"/>
    </p:embeddedFont>
    <p:embeddedFont>
      <p:font typeface="Montserrat" panose="020B0600000101010101" charset="0"/>
      <p:regular r:id="rId38"/>
      <p:bold r:id="rId39"/>
      <p:italic r:id="rId40"/>
      <p:boldItalic r:id="rId41"/>
    </p:embeddedFont>
    <p:embeddedFont>
      <p:font typeface="Poppins" panose="020B0600000101010101" charset="0"/>
      <p:regular r:id="rId42"/>
      <p:bold r:id="rId43"/>
      <p:italic r:id="rId44"/>
      <p:boldItalic r:id="rId45"/>
    </p:embeddedFont>
    <p:embeddedFont>
      <p:font typeface="Poppins Medium" panose="020B0600000101010101" charset="0"/>
      <p:regular r:id="rId46"/>
      <p:bold r:id="rId47"/>
      <p:italic r:id="rId48"/>
      <p:boldItalic r:id="rId49"/>
    </p:embeddedFont>
    <p:embeddedFont>
      <p:font typeface="Roboto" panose="020B0600000101010101" charset="0"/>
      <p:regular r:id="rId50"/>
      <p:bold r:id="rId51"/>
      <p:italic r:id="rId52"/>
      <p:boldItalic r:id="rId53"/>
    </p:embeddedFont>
    <p:embeddedFont>
      <p:font typeface="Roboto Medium" panose="020B0600000101010101" charset="0"/>
      <p:regular r:id="rId54"/>
      <p:bold r:id="rId55"/>
      <p:italic r:id="rId56"/>
      <p:boldItalic r:id="rId57"/>
    </p:embeddedFont>
    <p:embeddedFont>
      <p:font typeface="맑은 고딕" panose="020B0503020000020004" pitchFamily="50" charset="-127"/>
      <p:regular r:id="rId58"/>
      <p:bold r:id="rId59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2" roundtripDataSignature="AMtx7mg4TKaXREtllZ21dsRsGjQc70N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65B5B6"/>
    <a:srgbClr val="0B4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07B38-F802-4CDF-8963-73AAB0B42B6E}" v="164" dt="2019-12-21T03:37:58.642"/>
  </p1510:revLst>
</p1510:revInfo>
</file>

<file path=ppt/tableStyles.xml><?xml version="1.0" encoding="utf-8"?>
<a:tblStyleLst xmlns:a="http://schemas.openxmlformats.org/drawingml/2006/main" def="{602C6F92-B006-40B9-8F62-BA82FE3A89F1}">
  <a:tblStyle styleId="{602C6F92-B006-40B9-8F62-BA82FE3A89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9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117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font" Target="fonts/font30.fntdata"/><Relationship Id="rId11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54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openxmlformats.org/officeDocument/2006/relationships/font" Target="fonts/font33.fntdata"/><Relationship Id="rId11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font" Target="fonts/font32.fntdata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font" Target="fonts/font31.fntdata"/><Relationship Id="rId113" Type="http://schemas.openxmlformats.org/officeDocument/2006/relationships/presProps" Target="presProps.xml"/><Relationship Id="rId118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font" Target="fonts/font2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59" Type="http://schemas.openxmlformats.org/officeDocument/2006/relationships/font" Target="fonts/font34.fntdata"/><Relationship Id="rId11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y Choi" userId="90492fdf2bf6730e" providerId="LiveId" clId="{C4907B38-F802-4CDF-8963-73AAB0B42B6E}"/>
    <pc:docChg chg="undo custSel mod addSld delSld modSld sldOrd">
      <pc:chgData name="Soy Choi" userId="90492fdf2bf6730e" providerId="LiveId" clId="{C4907B38-F802-4CDF-8963-73AAB0B42B6E}" dt="2019-12-21T03:39:00.819" v="1512" actId="1076"/>
      <pc:docMkLst>
        <pc:docMk/>
      </pc:docMkLst>
      <pc:sldChg chg="addSp delSp modSp">
        <pc:chgData name="Soy Choi" userId="90492fdf2bf6730e" providerId="LiveId" clId="{C4907B38-F802-4CDF-8963-73AAB0B42B6E}" dt="2019-12-21T02:35:49.027" v="285" actId="113"/>
        <pc:sldMkLst>
          <pc:docMk/>
          <pc:sldMk cId="0" sldId="261"/>
        </pc:sldMkLst>
        <pc:spChg chg="del">
          <ac:chgData name="Soy Choi" userId="90492fdf2bf6730e" providerId="LiveId" clId="{C4907B38-F802-4CDF-8963-73AAB0B42B6E}" dt="2019-12-21T02:28:53.221" v="264" actId="478"/>
          <ac:spMkLst>
            <pc:docMk/>
            <pc:sldMk cId="0" sldId="261"/>
            <ac:spMk id="2" creationId="{C897039A-CEBC-4497-BC70-85ADAB83FBDC}"/>
          </ac:spMkLst>
        </pc:spChg>
        <pc:spChg chg="mod">
          <ac:chgData name="Soy Choi" userId="90492fdf2bf6730e" providerId="LiveId" clId="{C4907B38-F802-4CDF-8963-73AAB0B42B6E}" dt="2019-12-21T02:34:58.921" v="279" actId="207"/>
          <ac:spMkLst>
            <pc:docMk/>
            <pc:sldMk cId="0" sldId="261"/>
            <ac:spMk id="212" creationId="{00000000-0000-0000-0000-000000000000}"/>
          </ac:spMkLst>
        </pc:spChg>
        <pc:spChg chg="mod">
          <ac:chgData name="Soy Choi" userId="90492fdf2bf6730e" providerId="LiveId" clId="{C4907B38-F802-4CDF-8963-73AAB0B42B6E}" dt="2019-12-21T02:35:44.717" v="284" actId="113"/>
          <ac:spMkLst>
            <pc:docMk/>
            <pc:sldMk cId="0" sldId="261"/>
            <ac:spMk id="213" creationId="{00000000-0000-0000-0000-000000000000}"/>
          </ac:spMkLst>
        </pc:spChg>
        <pc:spChg chg="mod">
          <ac:chgData name="Soy Choi" userId="90492fdf2bf6730e" providerId="LiveId" clId="{C4907B38-F802-4CDF-8963-73AAB0B42B6E}" dt="2019-12-21T02:35:16.829" v="281" actId="207"/>
          <ac:spMkLst>
            <pc:docMk/>
            <pc:sldMk cId="0" sldId="261"/>
            <ac:spMk id="217" creationId="{00000000-0000-0000-0000-000000000000}"/>
          </ac:spMkLst>
        </pc:spChg>
        <pc:spChg chg="mod">
          <ac:chgData name="Soy Choi" userId="90492fdf2bf6730e" providerId="LiveId" clId="{C4907B38-F802-4CDF-8963-73AAB0B42B6E}" dt="2019-12-21T02:35:49.027" v="285" actId="113"/>
          <ac:spMkLst>
            <pc:docMk/>
            <pc:sldMk cId="0" sldId="261"/>
            <ac:spMk id="218" creationId="{00000000-0000-0000-0000-000000000000}"/>
          </ac:spMkLst>
        </pc:spChg>
        <pc:picChg chg="add mod">
          <ac:chgData name="Soy Choi" userId="90492fdf2bf6730e" providerId="LiveId" clId="{C4907B38-F802-4CDF-8963-73AAB0B42B6E}" dt="2019-12-21T02:30:17.598" v="277" actId="29295"/>
          <ac:picMkLst>
            <pc:docMk/>
            <pc:sldMk cId="0" sldId="261"/>
            <ac:picMk id="4" creationId="{50CB8BBC-2275-4830-9178-2315AF13BCAD}"/>
          </ac:picMkLst>
        </pc:picChg>
        <pc:picChg chg="add del">
          <ac:chgData name="Soy Choi" userId="90492fdf2bf6730e" providerId="LiveId" clId="{C4907B38-F802-4CDF-8963-73AAB0B42B6E}" dt="2019-12-21T02:28:55.686" v="266" actId="478"/>
          <ac:picMkLst>
            <pc:docMk/>
            <pc:sldMk cId="0" sldId="261"/>
            <ac:picMk id="19" creationId="{35122ADD-9630-439E-B22D-50740B327A82}"/>
          </ac:picMkLst>
        </pc:picChg>
      </pc:sldChg>
      <pc:sldChg chg="modSp">
        <pc:chgData name="Soy Choi" userId="90492fdf2bf6730e" providerId="LiveId" clId="{C4907B38-F802-4CDF-8963-73AAB0B42B6E}" dt="2019-12-21T03:14:08.688" v="482" actId="1076"/>
        <pc:sldMkLst>
          <pc:docMk/>
          <pc:sldMk cId="0" sldId="268"/>
        </pc:sldMkLst>
        <pc:spChg chg="mod">
          <ac:chgData name="Soy Choi" userId="90492fdf2bf6730e" providerId="LiveId" clId="{C4907B38-F802-4CDF-8963-73AAB0B42B6E}" dt="2019-12-21T03:14:08.688" v="482" actId="1076"/>
          <ac:spMkLst>
            <pc:docMk/>
            <pc:sldMk cId="0" sldId="268"/>
            <ac:spMk id="18" creationId="{FA05EB39-4320-41C7-AC0E-409A53FA3226}"/>
          </ac:spMkLst>
        </pc:spChg>
        <pc:grpChg chg="mod">
          <ac:chgData name="Soy Choi" userId="90492fdf2bf6730e" providerId="LiveId" clId="{C4907B38-F802-4CDF-8963-73AAB0B42B6E}" dt="2019-12-21T03:13:45.711" v="479" actId="1076"/>
          <ac:grpSpMkLst>
            <pc:docMk/>
            <pc:sldMk cId="0" sldId="268"/>
            <ac:grpSpMk id="325" creationId="{00000000-0000-0000-0000-000000000000}"/>
          </ac:grpSpMkLst>
        </pc:grpChg>
        <pc:picChg chg="mod">
          <ac:chgData name="Soy Choi" userId="90492fdf2bf6730e" providerId="LiveId" clId="{C4907B38-F802-4CDF-8963-73AAB0B42B6E}" dt="2019-12-21T03:14:02.972" v="481" actId="1076"/>
          <ac:picMkLst>
            <pc:docMk/>
            <pc:sldMk cId="0" sldId="268"/>
            <ac:picMk id="17" creationId="{086BBBD2-1239-4582-B2B1-DB79D05213C0}"/>
          </ac:picMkLst>
        </pc:picChg>
        <pc:picChg chg="mod">
          <ac:chgData name="Soy Choi" userId="90492fdf2bf6730e" providerId="LiveId" clId="{C4907B38-F802-4CDF-8963-73AAB0B42B6E}" dt="2019-12-21T03:13:49.747" v="480" actId="1076"/>
          <ac:picMkLst>
            <pc:docMk/>
            <pc:sldMk cId="0" sldId="268"/>
            <ac:picMk id="331" creationId="{00000000-0000-0000-0000-000000000000}"/>
          </ac:picMkLst>
        </pc:picChg>
      </pc:sldChg>
      <pc:sldChg chg="addSp delSp modSp">
        <pc:chgData name="Soy Choi" userId="90492fdf2bf6730e" providerId="LiveId" clId="{C4907B38-F802-4CDF-8963-73AAB0B42B6E}" dt="2019-12-21T02:26:10.852" v="249" actId="1076"/>
        <pc:sldMkLst>
          <pc:docMk/>
          <pc:sldMk cId="0" sldId="269"/>
        </pc:sldMkLst>
        <pc:spChg chg="add del mod">
          <ac:chgData name="Soy Choi" userId="90492fdf2bf6730e" providerId="LiveId" clId="{C4907B38-F802-4CDF-8963-73AAB0B42B6E}" dt="2019-12-21T02:21:54.279" v="53" actId="478"/>
          <ac:spMkLst>
            <pc:docMk/>
            <pc:sldMk cId="0" sldId="269"/>
            <ac:spMk id="4" creationId="{450DC42A-C3B7-4D66-BE2F-FC0183C4F98D}"/>
          </ac:spMkLst>
        </pc:spChg>
        <pc:spChg chg="add mod">
          <ac:chgData name="Soy Choi" userId="90492fdf2bf6730e" providerId="LiveId" clId="{C4907B38-F802-4CDF-8963-73AAB0B42B6E}" dt="2019-12-21T02:26:10.852" v="249" actId="1076"/>
          <ac:spMkLst>
            <pc:docMk/>
            <pc:sldMk cId="0" sldId="269"/>
            <ac:spMk id="5" creationId="{50984555-EC27-458C-B8B8-4F58F5E83643}"/>
          </ac:spMkLst>
        </pc:spChg>
        <pc:spChg chg="del mod topLvl">
          <ac:chgData name="Soy Choi" userId="90492fdf2bf6730e" providerId="LiveId" clId="{C4907B38-F802-4CDF-8963-73AAB0B42B6E}" dt="2019-12-21T02:18:49.850" v="37" actId="478"/>
          <ac:spMkLst>
            <pc:docMk/>
            <pc:sldMk cId="0" sldId="269"/>
            <ac:spMk id="344" creationId="{00000000-0000-0000-0000-000000000000}"/>
          </ac:spMkLst>
        </pc:spChg>
        <pc:spChg chg="del mod topLvl">
          <ac:chgData name="Soy Choi" userId="90492fdf2bf6730e" providerId="LiveId" clId="{C4907B38-F802-4CDF-8963-73AAB0B42B6E}" dt="2019-12-21T02:17:53.825" v="28" actId="478"/>
          <ac:spMkLst>
            <pc:docMk/>
            <pc:sldMk cId="0" sldId="269"/>
            <ac:spMk id="345" creationId="{00000000-0000-0000-0000-000000000000}"/>
          </ac:spMkLst>
        </pc:spChg>
        <pc:spChg chg="del">
          <ac:chgData name="Soy Choi" userId="90492fdf2bf6730e" providerId="LiveId" clId="{C4907B38-F802-4CDF-8963-73AAB0B42B6E}" dt="2019-12-21T02:17:17.587" v="13"/>
          <ac:spMkLst>
            <pc:docMk/>
            <pc:sldMk cId="0" sldId="269"/>
            <ac:spMk id="355" creationId="{00000000-0000-0000-0000-000000000000}"/>
          </ac:spMkLst>
        </pc:spChg>
        <pc:grpChg chg="del">
          <ac:chgData name="Soy Choi" userId="90492fdf2bf6730e" providerId="LiveId" clId="{C4907B38-F802-4CDF-8963-73AAB0B42B6E}" dt="2019-12-21T02:17:53.825" v="28" actId="478"/>
          <ac:grpSpMkLst>
            <pc:docMk/>
            <pc:sldMk cId="0" sldId="269"/>
            <ac:grpSpMk id="343" creationId="{00000000-0000-0000-0000-000000000000}"/>
          </ac:grpSpMkLst>
        </pc:grpChg>
        <pc:graphicFrameChg chg="add del mod modGraphic">
          <ac:chgData name="Soy Choi" userId="90492fdf2bf6730e" providerId="LiveId" clId="{C4907B38-F802-4CDF-8963-73AAB0B42B6E}" dt="2019-12-21T02:16:28.694" v="6" actId="478"/>
          <ac:graphicFrameMkLst>
            <pc:docMk/>
            <pc:sldMk cId="0" sldId="269"/>
            <ac:graphicFrameMk id="22" creationId="{737A16D0-39EE-417D-8659-94E02F7483E2}"/>
          </ac:graphicFrameMkLst>
        </pc:graphicFrameChg>
        <pc:graphicFrameChg chg="add del mod modGraphic">
          <ac:chgData name="Soy Choi" userId="90492fdf2bf6730e" providerId="LiveId" clId="{C4907B38-F802-4CDF-8963-73AAB0B42B6E}" dt="2019-12-21T02:21:37.949" v="49" actId="478"/>
          <ac:graphicFrameMkLst>
            <pc:docMk/>
            <pc:sldMk cId="0" sldId="269"/>
            <ac:graphicFrameMk id="23" creationId="{7AE2C5DF-1B25-4F11-9065-975D9A0B6AFE}"/>
          </ac:graphicFrameMkLst>
        </pc:graphicFrameChg>
        <pc:picChg chg="add del mod">
          <ac:chgData name="Soy Choi" userId="90492fdf2bf6730e" providerId="LiveId" clId="{C4907B38-F802-4CDF-8963-73AAB0B42B6E}" dt="2019-12-21T02:19:54.755" v="47" actId="478"/>
          <ac:picMkLst>
            <pc:docMk/>
            <pc:sldMk cId="0" sldId="269"/>
            <ac:picMk id="24" creationId="{901EA041-7745-4131-A2DC-9657F6C66EDC}"/>
          </ac:picMkLst>
        </pc:picChg>
        <pc:picChg chg="add mod">
          <ac:chgData name="Soy Choi" userId="90492fdf2bf6730e" providerId="LiveId" clId="{C4907B38-F802-4CDF-8963-73AAB0B42B6E}" dt="2019-12-21T02:22:15.259" v="61" actId="1076"/>
          <ac:picMkLst>
            <pc:docMk/>
            <pc:sldMk cId="0" sldId="269"/>
            <ac:picMk id="27" creationId="{A1CB2A63-72E2-4D98-B6E5-534DACC98AD9}"/>
          </ac:picMkLst>
        </pc:picChg>
      </pc:sldChg>
      <pc:sldChg chg="addSp delSp modSp">
        <pc:chgData name="Soy Choi" userId="90492fdf2bf6730e" providerId="LiveId" clId="{C4907B38-F802-4CDF-8963-73AAB0B42B6E}" dt="2019-12-21T03:36:26.592" v="1498"/>
        <pc:sldMkLst>
          <pc:docMk/>
          <pc:sldMk cId="0" sldId="276"/>
        </pc:sldMkLst>
        <pc:spChg chg="del mod">
          <ac:chgData name="Soy Choi" userId="90492fdf2bf6730e" providerId="LiveId" clId="{C4907B38-F802-4CDF-8963-73AAB0B42B6E}" dt="2019-12-21T03:21:12.834" v="599"/>
          <ac:spMkLst>
            <pc:docMk/>
            <pc:sldMk cId="0" sldId="276"/>
            <ac:spMk id="2" creationId="{BFFA9C0C-8781-4514-B2F0-B3DEC1202863}"/>
          </ac:spMkLst>
        </pc:spChg>
        <pc:spChg chg="add del mod">
          <ac:chgData name="Soy Choi" userId="90492fdf2bf6730e" providerId="LiveId" clId="{C4907B38-F802-4CDF-8963-73AAB0B42B6E}" dt="2019-12-21T03:34:31.692" v="1457" actId="478"/>
          <ac:spMkLst>
            <pc:docMk/>
            <pc:sldMk cId="0" sldId="276"/>
            <ac:spMk id="3" creationId="{3EFAED64-E383-4028-A3E2-108051BF870F}"/>
          </ac:spMkLst>
        </pc:spChg>
        <pc:spChg chg="add del">
          <ac:chgData name="Soy Choi" userId="90492fdf2bf6730e" providerId="LiveId" clId="{C4907B38-F802-4CDF-8963-73AAB0B42B6E}" dt="2019-12-21T03:33:28.615" v="1435"/>
          <ac:spMkLst>
            <pc:docMk/>
            <pc:sldMk cId="0" sldId="276"/>
            <ac:spMk id="4" creationId="{4437F00B-12E4-4FA2-9E27-910980473C5B}"/>
          </ac:spMkLst>
        </pc:spChg>
        <pc:spChg chg="add del">
          <ac:chgData name="Soy Choi" userId="90492fdf2bf6730e" providerId="LiveId" clId="{C4907B38-F802-4CDF-8963-73AAB0B42B6E}" dt="2019-12-21T03:33:41.969" v="1437"/>
          <ac:spMkLst>
            <pc:docMk/>
            <pc:sldMk cId="0" sldId="276"/>
            <ac:spMk id="5" creationId="{838BFF82-D251-4B71-84AD-53FF5DB9DAA4}"/>
          </ac:spMkLst>
        </pc:spChg>
        <pc:spChg chg="add mod">
          <ac:chgData name="Soy Choi" userId="90492fdf2bf6730e" providerId="LiveId" clId="{C4907B38-F802-4CDF-8963-73AAB0B42B6E}" dt="2019-12-21T03:33:18.785" v="1433" actId="20577"/>
          <ac:spMkLst>
            <pc:docMk/>
            <pc:sldMk cId="0" sldId="276"/>
            <ac:spMk id="25" creationId="{673E394D-2CED-4A61-808D-BBEDCDF6E887}"/>
          </ac:spMkLst>
        </pc:spChg>
        <pc:spChg chg="add mod">
          <ac:chgData name="Soy Choi" userId="90492fdf2bf6730e" providerId="LiveId" clId="{C4907B38-F802-4CDF-8963-73AAB0B42B6E}" dt="2019-12-21T03:36:26.592" v="1498"/>
          <ac:spMkLst>
            <pc:docMk/>
            <pc:sldMk cId="0" sldId="276"/>
            <ac:spMk id="28" creationId="{5CF32A9B-2012-435E-A27F-B17C99EB2916}"/>
          </ac:spMkLst>
        </pc:spChg>
        <pc:spChg chg="mod">
          <ac:chgData name="Soy Choi" userId="90492fdf2bf6730e" providerId="LiveId" clId="{C4907B38-F802-4CDF-8963-73AAB0B42B6E}" dt="2019-12-21T03:34:16.472" v="1453" actId="20577"/>
          <ac:spMkLst>
            <pc:docMk/>
            <pc:sldMk cId="0" sldId="276"/>
            <ac:spMk id="520" creationId="{00000000-0000-0000-0000-000000000000}"/>
          </ac:spMkLst>
        </pc:spChg>
      </pc:sldChg>
      <pc:sldChg chg="addSp delSp modSp mod setBg setClrOvrMap">
        <pc:chgData name="Soy Choi" userId="90492fdf2bf6730e" providerId="LiveId" clId="{C4907B38-F802-4CDF-8963-73AAB0B42B6E}" dt="2019-12-21T03:39:00.819" v="1512" actId="1076"/>
        <pc:sldMkLst>
          <pc:docMk/>
          <pc:sldMk cId="0" sldId="278"/>
        </pc:sldMkLst>
        <pc:spChg chg="add del">
          <ac:chgData name="Soy Choi" userId="90492fdf2bf6730e" providerId="LiveId" clId="{C4907B38-F802-4CDF-8963-73AAB0B42B6E}" dt="2019-12-21T03:37:46.233" v="1506" actId="26606"/>
          <ac:spMkLst>
            <pc:docMk/>
            <pc:sldMk cId="0" sldId="278"/>
            <ac:spMk id="78" creationId="{E02F3C71-C981-4614-98EA-D6C494F8091E}"/>
          </ac:spMkLst>
        </pc:spChg>
        <pc:spChg chg="add">
          <ac:chgData name="Soy Choi" userId="90492fdf2bf6730e" providerId="LiveId" clId="{C4907B38-F802-4CDF-8963-73AAB0B42B6E}" dt="2019-12-21T03:37:46.268" v="1507" actId="26606"/>
          <ac:spMkLst>
            <pc:docMk/>
            <pc:sldMk cId="0" sldId="278"/>
            <ac:spMk id="80" creationId="{8067F801-9719-4550-AFFF-C7C36842212A}"/>
          </ac:spMkLst>
        </pc:spChg>
        <pc:spChg chg="mod">
          <ac:chgData name="Soy Choi" userId="90492fdf2bf6730e" providerId="LiveId" clId="{C4907B38-F802-4CDF-8963-73AAB0B42B6E}" dt="2019-12-21T03:38:56.466" v="1511" actId="1076"/>
          <ac:spMkLst>
            <pc:docMk/>
            <pc:sldMk cId="0" sldId="278"/>
            <ac:spMk id="584" creationId="{00000000-0000-0000-0000-000000000000}"/>
          </ac:spMkLst>
        </pc:spChg>
        <pc:spChg chg="mod">
          <ac:chgData name="Soy Choi" userId="90492fdf2bf6730e" providerId="LiveId" clId="{C4907B38-F802-4CDF-8963-73AAB0B42B6E}" dt="2019-12-21T03:39:00.819" v="1512" actId="1076"/>
          <ac:spMkLst>
            <pc:docMk/>
            <pc:sldMk cId="0" sldId="278"/>
            <ac:spMk id="585" creationId="{00000000-0000-0000-0000-000000000000}"/>
          </ac:spMkLst>
        </pc:spChg>
        <pc:spChg chg="add">
          <ac:chgData name="Soy Choi" userId="90492fdf2bf6730e" providerId="LiveId" clId="{C4907B38-F802-4CDF-8963-73AAB0B42B6E}" dt="2019-12-21T03:37:46.268" v="1507" actId="26606"/>
          <ac:spMkLst>
            <pc:docMk/>
            <pc:sldMk cId="0" sldId="278"/>
            <ac:spMk id="587" creationId="{E1063ACC-684C-4227-9D75-430593BADCAF}"/>
          </ac:spMkLst>
        </pc:spChg>
        <pc:picChg chg="add mod ord">
          <ac:chgData name="Soy Choi" userId="90492fdf2bf6730e" providerId="LiveId" clId="{C4907B38-F802-4CDF-8963-73AAB0B42B6E}" dt="2019-12-21T03:37:46.268" v="1507" actId="26606"/>
          <ac:picMkLst>
            <pc:docMk/>
            <pc:sldMk cId="0" sldId="278"/>
            <ac:picMk id="3" creationId="{1663EC69-982E-4B4A-85D8-AEEFA607E166}"/>
          </ac:picMkLst>
        </pc:picChg>
        <pc:picChg chg="add mod">
          <ac:chgData name="Soy Choi" userId="90492fdf2bf6730e" providerId="LiveId" clId="{C4907B38-F802-4CDF-8963-73AAB0B42B6E}" dt="2019-12-21T03:37:46.268" v="1507" actId="26606"/>
          <ac:picMkLst>
            <pc:docMk/>
            <pc:sldMk cId="0" sldId="278"/>
            <ac:picMk id="5" creationId="{776A25E0-8D01-4DCA-9670-210C53C1C790}"/>
          </ac:picMkLst>
        </pc:picChg>
      </pc:sldChg>
      <pc:sldChg chg="addSp delSp modSp del">
        <pc:chgData name="Soy Choi" userId="90492fdf2bf6730e" providerId="LiveId" clId="{C4907B38-F802-4CDF-8963-73AAB0B42B6E}" dt="2019-12-21T03:04:14.139" v="448" actId="47"/>
        <pc:sldMkLst>
          <pc:docMk/>
          <pc:sldMk cId="1895346790" sldId="331"/>
        </pc:sldMkLst>
        <pc:spChg chg="add del">
          <ac:chgData name="Soy Choi" userId="90492fdf2bf6730e" providerId="LiveId" clId="{C4907B38-F802-4CDF-8963-73AAB0B42B6E}" dt="2019-12-21T02:51:40.593" v="405"/>
          <ac:spMkLst>
            <pc:docMk/>
            <pc:sldMk cId="1895346790" sldId="331"/>
            <ac:spMk id="6" creationId="{03FB5AA5-88AB-4CAC-A54F-098010C815AB}"/>
          </ac:spMkLst>
        </pc:spChg>
        <pc:spChg chg="mod">
          <ac:chgData name="Soy Choi" userId="90492fdf2bf6730e" providerId="LiveId" clId="{C4907B38-F802-4CDF-8963-73AAB0B42B6E}" dt="2019-12-21T02:52:12.525" v="408" actId="1076"/>
          <ac:spMkLst>
            <pc:docMk/>
            <pc:sldMk cId="1895346790" sldId="331"/>
            <ac:spMk id="8" creationId="{B30040A8-16B0-4470-A93C-B3A9EC6B87D9}"/>
          </ac:spMkLst>
        </pc:spChg>
        <pc:spChg chg="mod">
          <ac:chgData name="Soy Choi" userId="90492fdf2bf6730e" providerId="LiveId" clId="{C4907B38-F802-4CDF-8963-73AAB0B42B6E}" dt="2019-12-21T02:54:34.731" v="413" actId="20577"/>
          <ac:spMkLst>
            <pc:docMk/>
            <pc:sldMk cId="1895346790" sldId="331"/>
            <ac:spMk id="10" creationId="{FBAFE060-3CC3-45C5-9D83-BEF02DBA0C27}"/>
          </ac:spMkLst>
        </pc:spChg>
        <pc:grpChg chg="add mod">
          <ac:chgData name="Soy Choi" userId="90492fdf2bf6730e" providerId="LiveId" clId="{C4907B38-F802-4CDF-8963-73AAB0B42B6E}" dt="2019-12-21T02:52:15.311" v="409" actId="1076"/>
          <ac:grpSpMkLst>
            <pc:docMk/>
            <pc:sldMk cId="1895346790" sldId="331"/>
            <ac:grpSpMk id="7" creationId="{8925AC57-6BCA-4EA9-82BA-06EA4CFE736D}"/>
          </ac:grpSpMkLst>
        </pc:grpChg>
        <pc:grpChg chg="add mod">
          <ac:chgData name="Soy Choi" userId="90492fdf2bf6730e" providerId="LiveId" clId="{C4907B38-F802-4CDF-8963-73AAB0B42B6E}" dt="2019-12-21T02:54:18.371" v="411" actId="571"/>
          <ac:grpSpMkLst>
            <pc:docMk/>
            <pc:sldMk cId="1895346790" sldId="331"/>
            <ac:grpSpMk id="12" creationId="{354D2608-68E0-43FF-B0BE-94A8E53A1C8C}"/>
          </ac:grpSpMkLst>
        </pc:grpChg>
        <pc:picChg chg="add del">
          <ac:chgData name="Soy Choi" userId="90492fdf2bf6730e" providerId="LiveId" clId="{C4907B38-F802-4CDF-8963-73AAB0B42B6E}" dt="2019-12-21T02:39:31.160" v="296" actId="478"/>
          <ac:picMkLst>
            <pc:docMk/>
            <pc:sldMk cId="1895346790" sldId="331"/>
            <ac:picMk id="3" creationId="{76818750-F826-4111-B5FD-D74AA7148DB2}"/>
          </ac:picMkLst>
        </pc:picChg>
        <pc:picChg chg="del">
          <ac:chgData name="Soy Choi" userId="90492fdf2bf6730e" providerId="LiveId" clId="{C4907B38-F802-4CDF-8963-73AAB0B42B6E}" dt="2019-12-21T02:38:06.508" v="293" actId="478"/>
          <ac:picMkLst>
            <pc:docMk/>
            <pc:sldMk cId="1895346790" sldId="331"/>
            <ac:picMk id="5" creationId="{0D080A05-E415-44EF-8B39-506D4CD3966D}"/>
          </ac:picMkLst>
        </pc:picChg>
      </pc:sldChg>
      <pc:sldChg chg="addSp delSp modSp">
        <pc:chgData name="Soy Choi" userId="90492fdf2bf6730e" providerId="LiveId" clId="{C4907B38-F802-4CDF-8963-73AAB0B42B6E}" dt="2019-12-21T03:08:19.078" v="455" actId="207"/>
        <pc:sldMkLst>
          <pc:docMk/>
          <pc:sldMk cId="1822617742" sldId="334"/>
        </pc:sldMkLst>
        <pc:spChg chg="mod">
          <ac:chgData name="Soy Choi" userId="90492fdf2bf6730e" providerId="LiveId" clId="{C4907B38-F802-4CDF-8963-73AAB0B42B6E}" dt="2019-12-21T02:37:41.995" v="292" actId="14100"/>
          <ac:spMkLst>
            <pc:docMk/>
            <pc:sldMk cId="1822617742" sldId="334"/>
            <ac:spMk id="7" creationId="{364E4701-77CF-4A6B-8F9B-6DC3898403C2}"/>
          </ac:spMkLst>
        </pc:spChg>
        <pc:graphicFrameChg chg="modGraphic">
          <ac:chgData name="Soy Choi" userId="90492fdf2bf6730e" providerId="LiveId" clId="{C4907B38-F802-4CDF-8963-73AAB0B42B6E}" dt="2019-12-21T03:08:19.078" v="455" actId="207"/>
          <ac:graphicFrameMkLst>
            <pc:docMk/>
            <pc:sldMk cId="1822617742" sldId="334"/>
            <ac:graphicFrameMk id="6" creationId="{A1E99267-A57F-4835-8C63-B082329D04F9}"/>
          </ac:graphicFrameMkLst>
        </pc:graphicFrameChg>
        <pc:picChg chg="add del">
          <ac:chgData name="Soy Choi" userId="90492fdf2bf6730e" providerId="LiveId" clId="{C4907B38-F802-4CDF-8963-73AAB0B42B6E}" dt="2019-12-21T02:37:08.661" v="289" actId="478"/>
          <ac:picMkLst>
            <pc:docMk/>
            <pc:sldMk cId="1822617742" sldId="334"/>
            <ac:picMk id="10" creationId="{EBC22D5B-0471-40A6-BEF9-DEB90628351A}"/>
          </ac:picMkLst>
        </pc:picChg>
      </pc:sldChg>
      <pc:sldChg chg="addSp delSp modSp add ord">
        <pc:chgData name="Soy Choi" userId="90492fdf2bf6730e" providerId="LiveId" clId="{C4907B38-F802-4CDF-8963-73AAB0B42B6E}" dt="2019-12-21T02:27:54.123" v="263" actId="478"/>
        <pc:sldMkLst>
          <pc:docMk/>
          <pc:sldMk cId="1983650476" sldId="335"/>
        </pc:sldMkLst>
        <pc:spChg chg="mod">
          <ac:chgData name="Soy Choi" userId="90492fdf2bf6730e" providerId="LiveId" clId="{C4907B38-F802-4CDF-8963-73AAB0B42B6E}" dt="2019-12-21T02:16:47.268" v="9" actId="1076"/>
          <ac:spMkLst>
            <pc:docMk/>
            <pc:sldMk cId="1983650476" sldId="335"/>
            <ac:spMk id="2" creationId="{8CFE88C5-237F-45EB-AFB5-D53AD6586FE9}"/>
          </ac:spMkLst>
        </pc:spChg>
        <pc:spChg chg="del">
          <ac:chgData name="Soy Choi" userId="90492fdf2bf6730e" providerId="LiveId" clId="{C4907B38-F802-4CDF-8963-73AAB0B42B6E}" dt="2019-12-21T02:27:08.330" v="254" actId="478"/>
          <ac:spMkLst>
            <pc:docMk/>
            <pc:sldMk cId="1983650476" sldId="335"/>
            <ac:spMk id="6" creationId="{0275F576-C481-4AD9-85D3-39D1E2486624}"/>
          </ac:spMkLst>
        </pc:spChg>
        <pc:spChg chg="del">
          <ac:chgData name="Soy Choi" userId="90492fdf2bf6730e" providerId="LiveId" clId="{C4907B38-F802-4CDF-8963-73AAB0B42B6E}" dt="2019-12-21T02:27:50.151" v="261" actId="478"/>
          <ac:spMkLst>
            <pc:docMk/>
            <pc:sldMk cId="1983650476" sldId="335"/>
            <ac:spMk id="7" creationId="{EB20B4AE-34DC-450F-B7A3-FABE767CA4D5}"/>
          </ac:spMkLst>
        </pc:spChg>
        <pc:graphicFrameChg chg="add del mod modGraphic">
          <ac:chgData name="Soy Choi" userId="90492fdf2bf6730e" providerId="LiveId" clId="{C4907B38-F802-4CDF-8963-73AAB0B42B6E}" dt="2019-12-21T02:27:54.123" v="263" actId="478"/>
          <ac:graphicFrameMkLst>
            <pc:docMk/>
            <pc:sldMk cId="1983650476" sldId="335"/>
            <ac:graphicFrameMk id="3" creationId="{4DA08265-BD14-4DC8-866D-8C1577804149}"/>
          </ac:graphicFrameMkLst>
        </pc:graphicFrameChg>
        <pc:picChg chg="mod">
          <ac:chgData name="Soy Choi" userId="90492fdf2bf6730e" providerId="LiveId" clId="{C4907B38-F802-4CDF-8963-73AAB0B42B6E}" dt="2019-12-21T02:16:45.339" v="8" actId="1076"/>
          <ac:picMkLst>
            <pc:docMk/>
            <pc:sldMk cId="1983650476" sldId="335"/>
            <ac:picMk id="5" creationId="{716E0D42-5F0D-45DB-A29A-5F2B9875375D}"/>
          </ac:picMkLst>
        </pc:picChg>
        <pc:picChg chg="add del">
          <ac:chgData name="Soy Choi" userId="90492fdf2bf6730e" providerId="LiveId" clId="{C4907B38-F802-4CDF-8963-73AAB0B42B6E}" dt="2019-12-21T02:27:04.094" v="253" actId="478"/>
          <ac:picMkLst>
            <pc:docMk/>
            <pc:sldMk cId="1983650476" sldId="335"/>
            <ac:picMk id="9" creationId="{E844C409-818C-4383-971A-51D24C3A2311}"/>
          </ac:picMkLst>
        </pc:picChg>
      </pc:sldChg>
      <pc:sldChg chg="addSp delSp modSp add">
        <pc:chgData name="Soy Choi" userId="90492fdf2bf6730e" providerId="LiveId" clId="{C4907B38-F802-4CDF-8963-73AAB0B42B6E}" dt="2019-12-21T03:16:51.673" v="581" actId="164"/>
        <pc:sldMkLst>
          <pc:docMk/>
          <pc:sldMk cId="1324976353" sldId="336"/>
        </pc:sldMkLst>
        <pc:spChg chg="add mod">
          <ac:chgData name="Soy Choi" userId="90492fdf2bf6730e" providerId="LiveId" clId="{C4907B38-F802-4CDF-8963-73AAB0B42B6E}" dt="2019-12-21T03:16:51.673" v="581" actId="164"/>
          <ac:spMkLst>
            <pc:docMk/>
            <pc:sldMk cId="1324976353" sldId="336"/>
            <ac:spMk id="11" creationId="{A2333211-BB66-4C51-9AB8-26970ABC9502}"/>
          </ac:spMkLst>
        </pc:spChg>
        <pc:spChg chg="add mod">
          <ac:chgData name="Soy Choi" userId="90492fdf2bf6730e" providerId="LiveId" clId="{C4907B38-F802-4CDF-8963-73AAB0B42B6E}" dt="2019-12-21T03:11:15.230" v="476" actId="14429"/>
          <ac:spMkLst>
            <pc:docMk/>
            <pc:sldMk cId="1324976353" sldId="336"/>
            <ac:spMk id="35" creationId="{10A9BE9C-B31C-4271-B237-B1430CC90E5A}"/>
          </ac:spMkLst>
        </pc:spChg>
        <pc:spChg chg="mod">
          <ac:chgData name="Soy Choi" userId="90492fdf2bf6730e" providerId="LiveId" clId="{C4907B38-F802-4CDF-8963-73AAB0B42B6E}" dt="2019-12-21T02:40:11.711" v="311" actId="5793"/>
          <ac:spMkLst>
            <pc:docMk/>
            <pc:sldMk cId="1324976353" sldId="336"/>
            <ac:spMk id="517" creationId="{00000000-0000-0000-0000-000000000000}"/>
          </ac:spMkLst>
        </pc:spChg>
        <pc:spChg chg="mod">
          <ac:chgData name="Soy Choi" userId="90492fdf2bf6730e" providerId="LiveId" clId="{C4907B38-F802-4CDF-8963-73AAB0B42B6E}" dt="2019-12-21T02:40:07.531" v="309" actId="6549"/>
          <ac:spMkLst>
            <pc:docMk/>
            <pc:sldMk cId="1324976353" sldId="336"/>
            <ac:spMk id="518" creationId="{00000000-0000-0000-0000-000000000000}"/>
          </ac:spMkLst>
        </pc:spChg>
        <pc:spChg chg="add del">
          <ac:chgData name="Soy Choi" userId="90492fdf2bf6730e" providerId="LiveId" clId="{C4907B38-F802-4CDF-8963-73AAB0B42B6E}" dt="2019-12-21T02:40:25.797" v="316" actId="478"/>
          <ac:spMkLst>
            <pc:docMk/>
            <pc:sldMk cId="1324976353" sldId="336"/>
            <ac:spMk id="522" creationId="{00000000-0000-0000-0000-000000000000}"/>
          </ac:spMkLst>
        </pc:spChg>
        <pc:spChg chg="add del mod">
          <ac:chgData name="Soy Choi" userId="90492fdf2bf6730e" providerId="LiveId" clId="{C4907B38-F802-4CDF-8963-73AAB0B42B6E}" dt="2019-12-21T02:49:39.192" v="386" actId="164"/>
          <ac:spMkLst>
            <pc:docMk/>
            <pc:sldMk cId="1324976353" sldId="336"/>
            <ac:spMk id="523" creationId="{00000000-0000-0000-0000-000000000000}"/>
          </ac:spMkLst>
        </pc:spChg>
        <pc:spChg chg="add del mod">
          <ac:chgData name="Soy Choi" userId="90492fdf2bf6730e" providerId="LiveId" clId="{C4907B38-F802-4CDF-8963-73AAB0B42B6E}" dt="2019-12-21T02:49:53.912" v="390" actId="1076"/>
          <ac:spMkLst>
            <pc:docMk/>
            <pc:sldMk cId="1324976353" sldId="336"/>
            <ac:spMk id="524" creationId="{00000000-0000-0000-0000-000000000000}"/>
          </ac:spMkLst>
        </pc:spChg>
        <pc:grpChg chg="add mod">
          <ac:chgData name="Soy Choi" userId="90492fdf2bf6730e" providerId="LiveId" clId="{C4907B38-F802-4CDF-8963-73AAB0B42B6E}" dt="2019-12-21T03:04:31.739" v="449" actId="164"/>
          <ac:grpSpMkLst>
            <pc:docMk/>
            <pc:sldMk cId="1324976353" sldId="336"/>
            <ac:grpSpMk id="4" creationId="{890B5AE2-063D-485D-87D8-8262BB7D6E70}"/>
          </ac:grpSpMkLst>
        </pc:grpChg>
        <pc:grpChg chg="add mod">
          <ac:chgData name="Soy Choi" userId="90492fdf2bf6730e" providerId="LiveId" clId="{C4907B38-F802-4CDF-8963-73AAB0B42B6E}" dt="2019-12-21T03:16:51.673" v="581" actId="164"/>
          <ac:grpSpMkLst>
            <pc:docMk/>
            <pc:sldMk cId="1324976353" sldId="336"/>
            <ac:grpSpMk id="10" creationId="{0C98E3A0-092A-428B-B03E-CD46E3BBC515}"/>
          </ac:grpSpMkLst>
        </pc:grpChg>
        <pc:grpChg chg="add mod">
          <ac:chgData name="Soy Choi" userId="90492fdf2bf6730e" providerId="LiveId" clId="{C4907B38-F802-4CDF-8963-73AAB0B42B6E}" dt="2019-12-21T03:16:51.673" v="581" actId="164"/>
          <ac:grpSpMkLst>
            <pc:docMk/>
            <pc:sldMk cId="1324976353" sldId="336"/>
            <ac:grpSpMk id="12" creationId="{EFCA3EF8-1477-4220-A45E-4F5CEDE8B6E5}"/>
          </ac:grpSpMkLst>
        </pc:grpChg>
        <pc:grpChg chg="add del mod">
          <ac:chgData name="Soy Choi" userId="90492fdf2bf6730e" providerId="LiveId" clId="{C4907B38-F802-4CDF-8963-73AAB0B42B6E}" dt="2019-12-21T02:58:41.240" v="414" actId="478"/>
          <ac:grpSpMkLst>
            <pc:docMk/>
            <pc:sldMk cId="1324976353" sldId="336"/>
            <ac:grpSpMk id="28" creationId="{72B2DA72-D40A-47AB-AF0C-BB750A96DA13}"/>
          </ac:grpSpMkLst>
        </pc:grpChg>
        <pc:grpChg chg="del">
          <ac:chgData name="Soy Choi" userId="90492fdf2bf6730e" providerId="LiveId" clId="{C4907B38-F802-4CDF-8963-73AAB0B42B6E}" dt="2019-12-21T02:40:14.555" v="312" actId="478"/>
          <ac:grpSpMkLst>
            <pc:docMk/>
            <pc:sldMk cId="1324976353" sldId="336"/>
            <ac:grpSpMk id="516" creationId="{00000000-0000-0000-0000-000000000000}"/>
          </ac:grpSpMkLst>
        </pc:grpChg>
        <pc:grpChg chg="del">
          <ac:chgData name="Soy Choi" userId="90492fdf2bf6730e" providerId="LiveId" clId="{C4907B38-F802-4CDF-8963-73AAB0B42B6E}" dt="2019-12-21T02:40:00.202" v="300" actId="478"/>
          <ac:grpSpMkLst>
            <pc:docMk/>
            <pc:sldMk cId="1324976353" sldId="336"/>
            <ac:grpSpMk id="519" creationId="{00000000-0000-0000-0000-000000000000}"/>
          </ac:grpSpMkLst>
        </pc:grpChg>
        <pc:grpChg chg="del">
          <ac:chgData name="Soy Choi" userId="90492fdf2bf6730e" providerId="LiveId" clId="{C4907B38-F802-4CDF-8963-73AAB0B42B6E}" dt="2019-12-21T02:40:00.202" v="300" actId="478"/>
          <ac:grpSpMkLst>
            <pc:docMk/>
            <pc:sldMk cId="1324976353" sldId="336"/>
            <ac:grpSpMk id="525" creationId="{00000000-0000-0000-0000-000000000000}"/>
          </ac:grpSpMkLst>
        </pc:grpChg>
        <pc:grpChg chg="del">
          <ac:chgData name="Soy Choi" userId="90492fdf2bf6730e" providerId="LiveId" clId="{C4907B38-F802-4CDF-8963-73AAB0B42B6E}" dt="2019-12-21T02:40:00.202" v="300" actId="478"/>
          <ac:grpSpMkLst>
            <pc:docMk/>
            <pc:sldMk cId="1324976353" sldId="336"/>
            <ac:grpSpMk id="528" creationId="{00000000-0000-0000-0000-000000000000}"/>
          </ac:grpSpMkLst>
        </pc:grpChg>
        <pc:grpChg chg="del">
          <ac:chgData name="Soy Choi" userId="90492fdf2bf6730e" providerId="LiveId" clId="{C4907B38-F802-4CDF-8963-73AAB0B42B6E}" dt="2019-12-21T02:40:00.202" v="300" actId="478"/>
          <ac:grpSpMkLst>
            <pc:docMk/>
            <pc:sldMk cId="1324976353" sldId="336"/>
            <ac:grpSpMk id="531" creationId="{00000000-0000-0000-0000-000000000000}"/>
          </ac:grpSpMkLst>
        </pc:grpChg>
        <pc:grpChg chg="del">
          <ac:chgData name="Soy Choi" userId="90492fdf2bf6730e" providerId="LiveId" clId="{C4907B38-F802-4CDF-8963-73AAB0B42B6E}" dt="2019-12-21T02:40:00.202" v="300" actId="478"/>
          <ac:grpSpMkLst>
            <pc:docMk/>
            <pc:sldMk cId="1324976353" sldId="336"/>
            <ac:grpSpMk id="534" creationId="{00000000-0000-0000-0000-000000000000}"/>
          </ac:grpSpMkLst>
        </pc:grpChg>
        <pc:picChg chg="add del mod modCrop">
          <ac:chgData name="Soy Choi" userId="90492fdf2bf6730e" providerId="LiveId" clId="{C4907B38-F802-4CDF-8963-73AAB0B42B6E}" dt="2019-12-21T03:04:31.739" v="449" actId="164"/>
          <ac:picMkLst>
            <pc:docMk/>
            <pc:sldMk cId="1324976353" sldId="336"/>
            <ac:picMk id="3" creationId="{6BBD8CB5-9C5A-418D-9A11-5302BC0EE762}"/>
          </ac:picMkLst>
        </pc:picChg>
        <pc:picChg chg="add mod">
          <ac:chgData name="Soy Choi" userId="90492fdf2bf6730e" providerId="LiveId" clId="{C4907B38-F802-4CDF-8963-73AAB0B42B6E}" dt="2019-12-21T03:04:31.739" v="449" actId="164"/>
          <ac:picMkLst>
            <pc:docMk/>
            <pc:sldMk cId="1324976353" sldId="336"/>
            <ac:picMk id="6" creationId="{D864667E-F2DA-408D-B780-2B8C5151B8E9}"/>
          </ac:picMkLst>
        </pc:picChg>
        <pc:picChg chg="add mod ord">
          <ac:chgData name="Soy Choi" userId="90492fdf2bf6730e" providerId="LiveId" clId="{C4907B38-F802-4CDF-8963-73AAB0B42B6E}" dt="2019-12-21T03:04:31.739" v="449" actId="164"/>
          <ac:picMkLst>
            <pc:docMk/>
            <pc:sldMk cId="1324976353" sldId="336"/>
            <ac:picMk id="8" creationId="{A0789539-4C25-4C6A-B028-571A45889460}"/>
          </ac:picMkLst>
        </pc:picChg>
        <pc:picChg chg="add del">
          <ac:chgData name="Soy Choi" userId="90492fdf2bf6730e" providerId="LiveId" clId="{C4907B38-F802-4CDF-8963-73AAB0B42B6E}" dt="2019-12-21T03:02:39.756" v="444"/>
          <ac:picMkLst>
            <pc:docMk/>
            <pc:sldMk cId="1324976353" sldId="336"/>
            <ac:picMk id="9" creationId="{0D312F39-1031-41C1-BBEC-13A17CF481D0}"/>
          </ac:picMkLst>
        </pc:picChg>
      </pc:sldChg>
      <pc:sldChg chg="add del">
        <pc:chgData name="Soy Choi" userId="90492fdf2bf6730e" providerId="LiveId" clId="{C4907B38-F802-4CDF-8963-73AAB0B42B6E}" dt="2019-12-21T02:39:36.651" v="298"/>
        <pc:sldMkLst>
          <pc:docMk/>
          <pc:sldMk cId="3787858093" sldId="336"/>
        </pc:sldMkLst>
      </pc:sldChg>
      <pc:sldMasterChg chg="delSldLayout">
        <pc:chgData name="Soy Choi" userId="90492fdf2bf6730e" providerId="LiveId" clId="{C4907B38-F802-4CDF-8963-73AAB0B42B6E}" dt="2019-12-21T03:04:14.139" v="448" actId="47"/>
        <pc:sldMasterMkLst>
          <pc:docMk/>
          <pc:sldMasterMk cId="0" sldId="2147483654"/>
        </pc:sldMasterMkLst>
        <pc:sldLayoutChg chg="del">
          <pc:chgData name="Soy Choi" userId="90492fdf2bf6730e" providerId="LiveId" clId="{C4907B38-F802-4CDF-8963-73AAB0B42B6E}" dt="2019-12-21T03:04:14.139" v="448" actId="47"/>
          <pc:sldLayoutMkLst>
            <pc:docMk/>
            <pc:sldMasterMk cId="0" sldId="2147483654"/>
            <pc:sldLayoutMk cId="0" sldId="2147483661"/>
          </pc:sldLayoutMkLst>
        </pc:sldLayoutChg>
      </pc:sldMasterChg>
    </pc:docChg>
  </pc:docChgLst>
  <pc:docChgLst>
    <pc:chgData name="Soy Choi" userId="90492fdf2bf6730e" providerId="LiveId" clId="{D96A3D30-EDAB-4A34-9FED-28044048662A}"/>
    <pc:docChg chg="delSld">
      <pc:chgData name="Soy Choi" userId="90492fdf2bf6730e" providerId="LiveId" clId="{D96A3D30-EDAB-4A34-9FED-28044048662A}" dt="2019-12-20T13:11:25.589" v="0" actId="47"/>
      <pc:docMkLst>
        <pc:docMk/>
      </pc:docMkLst>
      <pc:sldChg chg="del">
        <pc:chgData name="Soy Choi" userId="90492fdf2bf6730e" providerId="LiveId" clId="{D96A3D30-EDAB-4A34-9FED-28044048662A}" dt="2019-12-20T13:11:25.589" v="0" actId="47"/>
        <pc:sldMkLst>
          <pc:docMk/>
          <pc:sldMk cId="0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80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bd4f2f8f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7bbd4f2f8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bd4f2f8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7bbd4f2f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551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3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3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3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3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3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3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3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3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bd4f2f8f_0_229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7bbd4f2f8f_0_229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7bbd4f2f8f_0_229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7bbd4f2f8f_0_229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bd4f2f8f_0_238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Malgun Gothic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7bbd4f2f8f_0_238"/>
          <p:cNvSpPr txBox="1">
            <a:spLocks noGrp="1"/>
          </p:cNvSpPr>
          <p:nvPr>
            <p:ph type="body" idx="1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635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90" name="Google Shape;90;g7bbd4f2f8f_0_238"/>
          <p:cNvSpPr txBox="1">
            <a:spLocks noGrp="1"/>
          </p:cNvSpPr>
          <p:nvPr>
            <p:ph type="body" idx="2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g7bbd4f2f8f_0_238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7bbd4f2f8f_0_238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7bbd4f2f8f_0_238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bd4f2f8f_0_245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Malgun Gothic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7bbd4f2f8f_0_245"/>
          <p:cNvSpPr>
            <a:spLocks noGrp="1"/>
          </p:cNvSpPr>
          <p:nvPr>
            <p:ph type="pic" idx="2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7" name="Google Shape;97;g7bbd4f2f8f_0_245"/>
          <p:cNvSpPr txBox="1">
            <a:spLocks noGrp="1"/>
          </p:cNvSpPr>
          <p:nvPr>
            <p:ph type="body" idx="1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" name="Google Shape;98;g7bbd4f2f8f_0_245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7bbd4f2f8f_0_245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7bbd4f2f8f_0_245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bd4f2f8f_0_252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7bbd4f2f8f_0_252"/>
          <p:cNvSpPr txBox="1">
            <a:spLocks noGrp="1"/>
          </p:cNvSpPr>
          <p:nvPr>
            <p:ph type="body" idx="1"/>
          </p:nvPr>
        </p:nvSpPr>
        <p:spPr>
          <a:xfrm rot="5400000">
            <a:off x="7840800" y="-2513150"/>
            <a:ext cx="8702400" cy="21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g7bbd4f2f8f_0_252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7bbd4f2f8f_0_252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7bbd4f2f8f_0_252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bd4f2f8f_0_258"/>
          <p:cNvSpPr txBox="1">
            <a:spLocks noGrp="1"/>
          </p:cNvSpPr>
          <p:nvPr>
            <p:ph type="title"/>
          </p:nvPr>
        </p:nvSpPr>
        <p:spPr>
          <a:xfrm rot="5400000">
            <a:off x="14266800" y="3913250"/>
            <a:ext cx="1162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7bbd4f2f8f_0_258"/>
          <p:cNvSpPr txBox="1">
            <a:spLocks noGrp="1"/>
          </p:cNvSpPr>
          <p:nvPr>
            <p:ph type="body" idx="1"/>
          </p:nvPr>
        </p:nvSpPr>
        <p:spPr>
          <a:xfrm rot="5400000">
            <a:off x="3598800" y="-1192150"/>
            <a:ext cx="11623800" cy="15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g7bbd4f2f8f_0_258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7bbd4f2f8f_0_258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7bbd4f2f8f_0_258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4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74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74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74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74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74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4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4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22488525" y="12476163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sldNum" idx="12"/>
          </p:nvPr>
        </p:nvSpPr>
        <p:spPr>
          <a:xfrm>
            <a:off x="22488525" y="12484100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bbd4f2f8f_0_94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7bbd4f2f8f_0_94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7bbd4f2f8f_0_94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g7bbd4f2f8f_0_94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g7bbd4f2f8f_0_94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2800"/>
            </a:lvl1pPr>
            <a:lvl2pPr marL="0" lvl="1" indent="0" algn="r" rtl="0">
              <a:spcBef>
                <a:spcPts val="0"/>
              </a:spcBef>
              <a:buNone/>
              <a:defRPr sz="2800"/>
            </a:lvl2pPr>
            <a:lvl3pPr marL="0" lvl="2" indent="0" algn="r" rtl="0">
              <a:spcBef>
                <a:spcPts val="0"/>
              </a:spcBef>
              <a:buNone/>
              <a:defRPr sz="2800"/>
            </a:lvl3pPr>
            <a:lvl4pPr marL="0" lvl="3" indent="0" algn="r" rtl="0">
              <a:spcBef>
                <a:spcPts val="0"/>
              </a:spcBef>
              <a:buNone/>
              <a:defRPr sz="2800"/>
            </a:lvl4pPr>
            <a:lvl5pPr marL="0" lvl="4" indent="0" algn="r" rtl="0">
              <a:spcBef>
                <a:spcPts val="0"/>
              </a:spcBef>
              <a:buNone/>
              <a:defRPr sz="2800"/>
            </a:lvl5pPr>
            <a:lvl6pPr marL="0" lvl="5" indent="0" algn="r" rtl="0">
              <a:spcBef>
                <a:spcPts val="0"/>
              </a:spcBef>
              <a:buNone/>
              <a:defRPr sz="2800"/>
            </a:lvl6pPr>
            <a:lvl7pPr marL="0" lvl="6" indent="0" algn="r" rtl="0">
              <a:spcBef>
                <a:spcPts val="0"/>
              </a:spcBef>
              <a:buNone/>
              <a:defRPr sz="2800"/>
            </a:lvl7pPr>
            <a:lvl8pPr marL="0" lvl="7" indent="0" algn="r" rtl="0">
              <a:spcBef>
                <a:spcPts val="0"/>
              </a:spcBef>
              <a:buNone/>
              <a:defRPr sz="2800"/>
            </a:lvl8pPr>
            <a:lvl9pPr marL="0" lvl="8" indent="0" algn="r" rtl="0">
              <a:spcBef>
                <a:spcPts val="0"/>
              </a:spcBef>
              <a:buNone/>
              <a:defRPr sz="2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bbd4f2f8f_0_195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7bbd4f2f8f_0_195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7" name="Google Shape;47;g7bbd4f2f8f_0_195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7bbd4f2f8f_0_195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7bbd4f2f8f_0_195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bd4f2f8f_0_201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7bbd4f2f8f_0_20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7bbd4f2f8f_0_201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7bbd4f2f8f_0_201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7bbd4f2f8f_0_201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bd4f2f8f_0_207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7bbd4f2f8f_0_207"/>
          <p:cNvSpPr txBox="1"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g7bbd4f2f8f_0_207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7bbd4f2f8f_0_207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7bbd4f2f8f_0_207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bd4f2f8f_0_220"/>
          <p:cNvSpPr txBox="1">
            <a:spLocks noGrp="1"/>
          </p:cNvSpPr>
          <p:nvPr>
            <p:ph type="title"/>
          </p:nvPr>
        </p:nvSpPr>
        <p:spPr>
          <a:xfrm>
            <a:off x="1679576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7bbd4f2f8f_0_220"/>
          <p:cNvSpPr txBox="1">
            <a:spLocks noGrp="1"/>
          </p:cNvSpPr>
          <p:nvPr>
            <p:ph type="body" idx="1"/>
          </p:nvPr>
        </p:nvSpPr>
        <p:spPr>
          <a:xfrm>
            <a:off x="1679576" y="3362326"/>
            <a:ext cx="103158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2" name="Google Shape;72;g7bbd4f2f8f_0_220"/>
          <p:cNvSpPr txBox="1">
            <a:spLocks noGrp="1"/>
          </p:cNvSpPr>
          <p:nvPr>
            <p:ph type="body" idx="2"/>
          </p:nvPr>
        </p:nvSpPr>
        <p:spPr>
          <a:xfrm>
            <a:off x="1679576" y="5010150"/>
            <a:ext cx="103158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g7bbd4f2f8f_0_220"/>
          <p:cNvSpPr txBox="1">
            <a:spLocks noGrp="1"/>
          </p:cNvSpPr>
          <p:nvPr>
            <p:ph type="body" idx="3"/>
          </p:nvPr>
        </p:nvSpPr>
        <p:spPr>
          <a:xfrm>
            <a:off x="12344400" y="3362326"/>
            <a:ext cx="103662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4" name="Google Shape;74;g7bbd4f2f8f_0_220"/>
          <p:cNvSpPr txBox="1">
            <a:spLocks noGrp="1"/>
          </p:cNvSpPr>
          <p:nvPr>
            <p:ph type="body" idx="4"/>
          </p:nvPr>
        </p:nvSpPr>
        <p:spPr>
          <a:xfrm>
            <a:off x="12344400" y="5010150"/>
            <a:ext cx="103662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7bbd4f2f8f_0_22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7bbd4f2f8f_0_22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7bbd4f2f8f_0_22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72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bbd4f2f8f_0_189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Malgun Gothic"/>
              <a:buNone/>
              <a:defRPr sz="8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g7bbd4f2f8f_0_189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g7bbd4f2f8f_0_189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2" name="Google Shape;42;g7bbd4f2f8f_0_189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3" name="Google Shape;43;g7bbd4f2f8f_0_189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60" r:id="rId5"/>
    <p:sldLayoutId id="2147483662" r:id="rId6"/>
    <p:sldLayoutId id="2147483663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>
            <a:spLocks noGrp="1"/>
          </p:cNvSpPr>
          <p:nvPr>
            <p:ph type="pic" idx="2"/>
          </p:nvPr>
        </p:nvSpPr>
        <p:spPr>
          <a:xfrm>
            <a:off x="0" y="63826"/>
            <a:ext cx="24384001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-74613" y="-34925"/>
            <a:ext cx="11630026" cy="13765213"/>
          </a:xfrm>
          <a:custGeom>
            <a:avLst/>
            <a:gdLst/>
            <a:ahLst/>
            <a:cxnLst/>
            <a:rect l="l" t="t" r="r" b="b"/>
            <a:pathLst>
              <a:path w="24342" h="21607" extrusionOk="0">
                <a:moveTo>
                  <a:pt x="11" y="0"/>
                </a:moveTo>
                <a:lnTo>
                  <a:pt x="10140" y="7"/>
                </a:lnTo>
                <a:lnTo>
                  <a:pt x="24220" y="10553"/>
                </a:lnTo>
                <a:cubicBezTo>
                  <a:pt x="24301" y="10626"/>
                  <a:pt x="24344" y="10718"/>
                  <a:pt x="24342" y="10813"/>
                </a:cubicBezTo>
                <a:cubicBezTo>
                  <a:pt x="24340" y="10915"/>
                  <a:pt x="24286" y="11013"/>
                  <a:pt x="24190" y="11086"/>
                </a:cubicBezTo>
                <a:lnTo>
                  <a:pt x="10157" y="21607"/>
                </a:lnTo>
                <a:lnTo>
                  <a:pt x="12" y="21607"/>
                </a:lnTo>
                <a:cubicBezTo>
                  <a:pt x="-26" y="14407"/>
                  <a:pt x="49" y="7200"/>
                  <a:pt x="11" y="0"/>
                </a:cubicBezTo>
                <a:close/>
              </a:path>
            </a:pathLst>
          </a:custGeom>
          <a:solidFill>
            <a:schemeClr val="accent3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307012" y="7140249"/>
            <a:ext cx="13225463" cy="6511925"/>
          </a:xfrm>
          <a:custGeom>
            <a:avLst/>
            <a:gdLst/>
            <a:ahLst/>
            <a:cxnLst/>
            <a:rect l="l" t="t" r="r" b="b"/>
            <a:pathLst>
              <a:path w="21600" h="21567" extrusionOk="0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accent4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321300" y="-11113"/>
            <a:ext cx="15105063" cy="137318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99" y="0"/>
                </a:lnTo>
                <a:lnTo>
                  <a:pt x="21600" y="21600"/>
                </a:lnTo>
                <a:lnTo>
                  <a:pt x="19543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2988588" y="-9525"/>
            <a:ext cx="1409700" cy="1468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83816" y="5907239"/>
            <a:ext cx="1051316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 청년창업 활성화</a:t>
            </a:r>
            <a:endParaRPr sz="8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411288" y="7660318"/>
            <a:ext cx="8044408" cy="14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창업과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창업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endParaRPr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403350" y="4121150"/>
            <a:ext cx="1530350" cy="1128713"/>
          </a:xfrm>
          <a:custGeom>
            <a:avLst/>
            <a:gdLst/>
            <a:ahLst/>
            <a:cxnLst/>
            <a:rect l="l" t="t" r="r" b="b"/>
            <a:pathLst>
              <a:path w="20835" h="20597" extrusionOk="0">
                <a:moveTo>
                  <a:pt x="13161" y="0"/>
                </a:moveTo>
                <a:cubicBezTo>
                  <a:pt x="11266" y="0"/>
                  <a:pt x="9373" y="938"/>
                  <a:pt x="7896" y="2810"/>
                </a:cubicBezTo>
                <a:lnTo>
                  <a:pt x="10210" y="2810"/>
                </a:lnTo>
                <a:cubicBezTo>
                  <a:pt x="11130" y="2157"/>
                  <a:pt x="12145" y="1830"/>
                  <a:pt x="13161" y="1830"/>
                </a:cubicBezTo>
                <a:cubicBezTo>
                  <a:pt x="14776" y="1830"/>
                  <a:pt x="16391" y="2656"/>
                  <a:pt x="17623" y="4310"/>
                </a:cubicBezTo>
                <a:cubicBezTo>
                  <a:pt x="20088" y="7617"/>
                  <a:pt x="20088" y="12981"/>
                  <a:pt x="17623" y="16288"/>
                </a:cubicBezTo>
                <a:cubicBezTo>
                  <a:pt x="15617" y="18982"/>
                  <a:pt x="12595" y="19481"/>
                  <a:pt x="10211" y="17789"/>
                </a:cubicBezTo>
                <a:lnTo>
                  <a:pt x="7896" y="17789"/>
                </a:lnTo>
                <a:cubicBezTo>
                  <a:pt x="10904" y="21600"/>
                  <a:pt x="15643" y="21533"/>
                  <a:pt x="18587" y="17582"/>
                </a:cubicBezTo>
                <a:cubicBezTo>
                  <a:pt x="21584" y="13560"/>
                  <a:pt x="21584" y="7038"/>
                  <a:pt x="18587" y="3016"/>
                </a:cubicBezTo>
                <a:cubicBezTo>
                  <a:pt x="17089" y="1005"/>
                  <a:pt x="15125" y="0"/>
                  <a:pt x="13161" y="0"/>
                </a:cubicBezTo>
                <a:close/>
                <a:moveTo>
                  <a:pt x="1" y="3561"/>
                </a:moveTo>
                <a:cubicBezTo>
                  <a:pt x="-16" y="4513"/>
                  <a:pt x="230" y="5440"/>
                  <a:pt x="691" y="6164"/>
                </a:cubicBezTo>
                <a:cubicBezTo>
                  <a:pt x="1220" y="6993"/>
                  <a:pt x="1984" y="7485"/>
                  <a:pt x="2796" y="7522"/>
                </a:cubicBezTo>
                <a:lnTo>
                  <a:pt x="18133" y="7522"/>
                </a:lnTo>
                <a:cubicBezTo>
                  <a:pt x="17808" y="6476"/>
                  <a:pt x="17282" y="5565"/>
                  <a:pt x="16610" y="4879"/>
                </a:cubicBezTo>
                <a:cubicBezTo>
                  <a:pt x="15789" y="4041"/>
                  <a:pt x="14789" y="3579"/>
                  <a:pt x="13757" y="3561"/>
                </a:cubicBezTo>
                <a:lnTo>
                  <a:pt x="1" y="3561"/>
                </a:lnTo>
                <a:close/>
                <a:moveTo>
                  <a:pt x="2628" y="8278"/>
                </a:moveTo>
                <a:cubicBezTo>
                  <a:pt x="2639" y="9295"/>
                  <a:pt x="2930" y="10269"/>
                  <a:pt x="3445" y="11014"/>
                </a:cubicBezTo>
                <a:cubicBezTo>
                  <a:pt x="4039" y="11873"/>
                  <a:pt x="4875" y="12354"/>
                  <a:pt x="5747" y="12339"/>
                </a:cubicBezTo>
                <a:lnTo>
                  <a:pt x="18374" y="12339"/>
                </a:lnTo>
                <a:cubicBezTo>
                  <a:pt x="18532" y="11669"/>
                  <a:pt x="18610" y="10971"/>
                  <a:pt x="18607" y="10269"/>
                </a:cubicBezTo>
                <a:cubicBezTo>
                  <a:pt x="18604" y="9593"/>
                  <a:pt x="18526" y="8923"/>
                  <a:pt x="18374" y="8278"/>
                </a:cubicBezTo>
                <a:lnTo>
                  <a:pt x="2628" y="8278"/>
                </a:lnTo>
                <a:close/>
                <a:moveTo>
                  <a:pt x="5274" y="13047"/>
                </a:moveTo>
                <a:cubicBezTo>
                  <a:pt x="5271" y="14088"/>
                  <a:pt x="5569" y="15090"/>
                  <a:pt x="6104" y="15845"/>
                </a:cubicBezTo>
                <a:cubicBezTo>
                  <a:pt x="6708" y="16695"/>
                  <a:pt x="7556" y="17153"/>
                  <a:pt x="8430" y="17101"/>
                </a:cubicBezTo>
                <a:lnTo>
                  <a:pt x="13604" y="17101"/>
                </a:lnTo>
                <a:cubicBezTo>
                  <a:pt x="14640" y="17060"/>
                  <a:pt x="15643" y="16605"/>
                  <a:pt x="16486" y="15797"/>
                </a:cubicBezTo>
                <a:cubicBezTo>
                  <a:pt x="17220" y="15093"/>
                  <a:pt x="17804" y="14145"/>
                  <a:pt x="18182" y="13047"/>
                </a:cubicBezTo>
                <a:lnTo>
                  <a:pt x="5274" y="130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204444" y="11039476"/>
            <a:ext cx="1491131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김민범                          장하림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차진욱최서윤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5" name="Google Shape;245;p9"/>
          <p:cNvGrpSpPr/>
          <p:nvPr/>
        </p:nvGrpSpPr>
        <p:grpSpPr>
          <a:xfrm>
            <a:off x="2398712" y="2349500"/>
            <a:ext cx="10441359" cy="7791805"/>
            <a:chOff x="2759074" y="2864132"/>
            <a:chExt cx="10441591" cy="7790559"/>
          </a:xfrm>
        </p:grpSpPr>
        <p:sp>
          <p:nvSpPr>
            <p:cNvPr id="246" name="Google Shape;246;p9"/>
            <p:cNvSpPr txBox="1"/>
            <p:nvPr/>
          </p:nvSpPr>
          <p:spPr>
            <a:xfrm>
              <a:off x="2759074" y="3630772"/>
              <a:ext cx="10441591" cy="1585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희망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업종</a:t>
              </a:r>
              <a:endParaRPr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759074" y="5224713"/>
              <a:ext cx="9414085" cy="5429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청년들의 창업 </a:t>
              </a:r>
              <a:r>
                <a:rPr lang="en-US" sz="5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희망</a:t>
              </a: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5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업종으로는</a:t>
              </a:r>
              <a:endParaRPr sz="5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1위는 25%로 소매업</a:t>
              </a:r>
              <a:endParaRPr sz="5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2위는 21%로 </a:t>
              </a:r>
              <a:r>
                <a:rPr lang="en-US" sz="5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숙박업</a:t>
              </a:r>
              <a:endParaRPr sz="5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3위는 19%로 부동산업</a:t>
              </a:r>
              <a:endParaRPr sz="5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9"/>
            <p:cNvSpPr txBox="1"/>
            <p:nvPr/>
          </p:nvSpPr>
          <p:spPr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3200" dirty="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3200" dirty="0" err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현황</a:t>
              </a:r>
              <a:endParaRPr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9"/>
          <p:cNvGrpSpPr/>
          <p:nvPr/>
        </p:nvGrpSpPr>
        <p:grpSpPr>
          <a:xfrm>
            <a:off x="13994705" y="7180737"/>
            <a:ext cx="7257696" cy="1336561"/>
            <a:chOff x="13968150" y="5073981"/>
            <a:chExt cx="7257696" cy="1336561"/>
          </a:xfrm>
        </p:grpSpPr>
        <p:sp>
          <p:nvSpPr>
            <p:cNvPr id="250" name="Google Shape;250;p9"/>
            <p:cNvSpPr/>
            <p:nvPr/>
          </p:nvSpPr>
          <p:spPr>
            <a:xfrm>
              <a:off x="13968152" y="5073981"/>
              <a:ext cx="1336559" cy="13365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251" name="Google Shape;251;p9"/>
            <p:cNvGrpSpPr/>
            <p:nvPr/>
          </p:nvGrpSpPr>
          <p:grpSpPr>
            <a:xfrm>
              <a:off x="13968150" y="5489848"/>
              <a:ext cx="7257696" cy="549550"/>
              <a:chOff x="13968150" y="5489848"/>
              <a:chExt cx="7257696" cy="549550"/>
            </a:xfrm>
          </p:grpSpPr>
          <p:grpSp>
            <p:nvGrpSpPr>
              <p:cNvPr id="252" name="Google Shape;252;p9"/>
              <p:cNvGrpSpPr/>
              <p:nvPr/>
            </p:nvGrpSpPr>
            <p:grpSpPr>
              <a:xfrm>
                <a:off x="15720392" y="5489848"/>
                <a:ext cx="5505454" cy="504828"/>
                <a:chOff x="0" y="0"/>
                <a:chExt cx="5505451" cy="504826"/>
              </a:xfrm>
            </p:grpSpPr>
            <p:sp>
              <p:nvSpPr>
                <p:cNvPr id="253" name="Google Shape;253;p9"/>
                <p:cNvSpPr/>
                <p:nvPr/>
              </p:nvSpPr>
              <p:spPr>
                <a:xfrm>
                  <a:off x="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4" name="Google Shape;254;p9"/>
                <p:cNvSpPr/>
                <p:nvPr/>
              </p:nvSpPr>
              <p:spPr>
                <a:xfrm>
                  <a:off x="7143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5" name="Google Shape;255;p9"/>
                <p:cNvSpPr/>
                <p:nvPr/>
              </p:nvSpPr>
              <p:spPr>
                <a:xfrm>
                  <a:off x="14287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21431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7" name="Google Shape;257;p9"/>
                <p:cNvSpPr/>
                <p:nvPr/>
              </p:nvSpPr>
              <p:spPr>
                <a:xfrm>
                  <a:off x="285750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8" name="Google Shape;258;p9"/>
                <p:cNvSpPr/>
                <p:nvPr/>
              </p:nvSpPr>
              <p:spPr>
                <a:xfrm>
                  <a:off x="35718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9" name="Google Shape;259;p9"/>
                <p:cNvSpPr/>
                <p:nvPr/>
              </p:nvSpPr>
              <p:spPr>
                <a:xfrm>
                  <a:off x="42862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0" name="Google Shape;260;p9"/>
                <p:cNvSpPr/>
                <p:nvPr/>
              </p:nvSpPr>
              <p:spPr>
                <a:xfrm>
                  <a:off x="50006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sp>
            <p:nvSpPr>
              <p:cNvPr id="261" name="Google Shape;261;p9"/>
              <p:cNvSpPr txBox="1"/>
              <p:nvPr/>
            </p:nvSpPr>
            <p:spPr>
              <a:xfrm>
                <a:off x="13968150" y="5513617"/>
                <a:ext cx="1336561" cy="525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21%</a:t>
                </a:r>
                <a:endParaRPr/>
              </a:p>
            </p:txBody>
          </p:sp>
        </p:grpSp>
      </p:grpSp>
      <p:grpSp>
        <p:nvGrpSpPr>
          <p:cNvPr id="262" name="Google Shape;262;p9"/>
          <p:cNvGrpSpPr/>
          <p:nvPr/>
        </p:nvGrpSpPr>
        <p:grpSpPr>
          <a:xfrm>
            <a:off x="13994704" y="9653451"/>
            <a:ext cx="7257698" cy="1336561"/>
            <a:chOff x="13968148" y="6855565"/>
            <a:chExt cx="7257698" cy="1336561"/>
          </a:xfrm>
        </p:grpSpPr>
        <p:grpSp>
          <p:nvGrpSpPr>
            <p:cNvPr id="263" name="Google Shape;263;p9"/>
            <p:cNvGrpSpPr/>
            <p:nvPr/>
          </p:nvGrpSpPr>
          <p:grpSpPr>
            <a:xfrm>
              <a:off x="15720392" y="7261454"/>
              <a:ext cx="5505454" cy="504829"/>
              <a:chOff x="0" y="-1"/>
              <a:chExt cx="5505451" cy="504827"/>
            </a:xfrm>
          </p:grpSpPr>
          <p:sp>
            <p:nvSpPr>
              <p:cNvPr id="264" name="Google Shape;264;p9"/>
              <p:cNvSpPr/>
              <p:nvPr/>
            </p:nvSpPr>
            <p:spPr>
              <a:xfrm>
                <a:off x="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32377" y="-1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142875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14312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285750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357187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428625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500062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272" name="Google Shape;272;p9"/>
            <p:cNvSpPr/>
            <p:nvPr/>
          </p:nvSpPr>
          <p:spPr>
            <a:xfrm>
              <a:off x="13968152" y="6855565"/>
              <a:ext cx="1336559" cy="1336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3" name="Google Shape;273;p9"/>
            <p:cNvSpPr txBox="1"/>
            <p:nvPr/>
          </p:nvSpPr>
          <p:spPr>
            <a:xfrm>
              <a:off x="13968148" y="7290643"/>
              <a:ext cx="1336561" cy="525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19%</a:t>
              </a:r>
              <a:endParaRPr/>
            </a:p>
          </p:txBody>
        </p:sp>
      </p:grpSp>
      <p:grpSp>
        <p:nvGrpSpPr>
          <p:cNvPr id="274" name="Google Shape;274;p9"/>
          <p:cNvGrpSpPr/>
          <p:nvPr/>
        </p:nvGrpSpPr>
        <p:grpSpPr>
          <a:xfrm>
            <a:off x="13994704" y="4752747"/>
            <a:ext cx="7257698" cy="1336560"/>
            <a:chOff x="13968148" y="8617195"/>
            <a:chExt cx="7257698" cy="1336560"/>
          </a:xfrm>
        </p:grpSpPr>
        <p:grpSp>
          <p:nvGrpSpPr>
            <p:cNvPr id="275" name="Google Shape;275;p9"/>
            <p:cNvGrpSpPr/>
            <p:nvPr/>
          </p:nvGrpSpPr>
          <p:grpSpPr>
            <a:xfrm>
              <a:off x="15720392" y="9033061"/>
              <a:ext cx="5505454" cy="504827"/>
              <a:chOff x="0" y="0"/>
              <a:chExt cx="5505451" cy="504826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71437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142875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14312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285750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357187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428625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500062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284" name="Google Shape;284;p9"/>
            <p:cNvSpPr/>
            <p:nvPr/>
          </p:nvSpPr>
          <p:spPr>
            <a:xfrm>
              <a:off x="13968152" y="8617195"/>
              <a:ext cx="1336559" cy="13365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5" name="Google Shape;285;p9"/>
            <p:cNvSpPr txBox="1"/>
            <p:nvPr/>
          </p:nvSpPr>
          <p:spPr>
            <a:xfrm>
              <a:off x="13968148" y="9062250"/>
              <a:ext cx="1336561" cy="525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25%</a:t>
              </a:r>
              <a:endParaRPr/>
            </a:p>
          </p:txBody>
        </p:sp>
      </p:grpSp>
      <p:sp>
        <p:nvSpPr>
          <p:cNvPr id="286" name="Google Shape;286;p9"/>
          <p:cNvSpPr txBox="1"/>
          <p:nvPr/>
        </p:nvSpPr>
        <p:spPr>
          <a:xfrm>
            <a:off x="382688" y="13122695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 : 국가통계포털 </a:t>
            </a: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1364384" y="358427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업종별 사업체 수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l="2628" t="3884" r="2200" b="2911"/>
          <a:stretch/>
        </p:blipFill>
        <p:spPr>
          <a:xfrm>
            <a:off x="166663" y="1944339"/>
            <a:ext cx="13418707" cy="109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78EFE-F9CE-4CFE-AE1E-A571BDDD2985}"/>
              </a:ext>
            </a:extLst>
          </p:cNvPr>
          <p:cNvSpPr txBox="1"/>
          <p:nvPr/>
        </p:nvSpPr>
        <p:spPr>
          <a:xfrm>
            <a:off x="13585371" y="1944339"/>
            <a:ext cx="6867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/>
              <a:t>민범</a:t>
            </a:r>
            <a:endParaRPr lang="en-US" altLang="ko-KR" sz="8000" dirty="0"/>
          </a:p>
          <a:p>
            <a:r>
              <a:rPr lang="ko-KR" altLang="en-US" sz="8000" dirty="0"/>
              <a:t>뽑아 낼 거 </a:t>
            </a:r>
            <a:r>
              <a:rPr lang="en-US" altLang="ko-KR" sz="8000" dirty="0"/>
              <a:t>: 123</a:t>
            </a:r>
            <a:r>
              <a:rPr lang="ko-KR" altLang="en-US" sz="8000" dirty="0"/>
              <a:t>위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CA3EF8-1477-4220-A45E-4F5CEDE8B6E5}"/>
              </a:ext>
            </a:extLst>
          </p:cNvPr>
          <p:cNvGrpSpPr/>
          <p:nvPr/>
        </p:nvGrpSpPr>
        <p:grpSpPr>
          <a:xfrm>
            <a:off x="152157" y="283514"/>
            <a:ext cx="26311946" cy="15458029"/>
            <a:chOff x="152157" y="283514"/>
            <a:chExt cx="26311946" cy="1545802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C98E3A0-092A-428B-B03E-CD46E3BBC515}"/>
                </a:ext>
              </a:extLst>
            </p:cNvPr>
            <p:cNvGrpSpPr/>
            <p:nvPr/>
          </p:nvGrpSpPr>
          <p:grpSpPr>
            <a:xfrm>
              <a:off x="1444555" y="283514"/>
              <a:ext cx="25019548" cy="15458029"/>
              <a:chOff x="1027112" y="363027"/>
              <a:chExt cx="25019548" cy="1545802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A9BE9C-B31C-4271-B237-B1430CC90E5A}"/>
                  </a:ext>
                </a:extLst>
              </p:cNvPr>
              <p:cNvSpPr txBox="1"/>
              <p:nvPr/>
            </p:nvSpPr>
            <p:spPr>
              <a:xfrm>
                <a:off x="16849464" y="363027"/>
                <a:ext cx="919719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4000" dirty="0">
                    <a:solidFill>
                      <a:srgbClr val="FF0000"/>
                    </a:solidFill>
                  </a:rPr>
                  <a:t>memo : </a:t>
                </a:r>
              </a:p>
              <a:p>
                <a:r>
                  <a:rPr lang="ko-KR" altLang="en-US" sz="4000" dirty="0">
                    <a:solidFill>
                      <a:srgbClr val="FF0000"/>
                    </a:solidFill>
                  </a:rPr>
                  <a:t>경쟁률  현황에 의해 창업 의사결정 必</a:t>
                </a: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890B5AE2-063D-485D-87D8-8262BB7D6E70}"/>
                  </a:ext>
                </a:extLst>
              </p:cNvPr>
              <p:cNvGrpSpPr/>
              <p:nvPr/>
            </p:nvGrpSpPr>
            <p:grpSpPr>
              <a:xfrm>
                <a:off x="1027112" y="865761"/>
                <a:ext cx="11933107" cy="2351618"/>
                <a:chOff x="2398712" y="1601257"/>
                <a:chExt cx="11933107" cy="2351618"/>
              </a:xfrm>
            </p:grpSpPr>
            <p:sp>
              <p:nvSpPr>
                <p:cNvPr id="523" name="Google Shape;523;p19"/>
                <p:cNvSpPr txBox="1"/>
                <p:nvPr/>
              </p:nvSpPr>
              <p:spPr>
                <a:xfrm>
                  <a:off x="2398712" y="2107090"/>
                  <a:ext cx="11933107" cy="18457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t" anchorCtr="0">
                  <a:noAutofit/>
                </a:bodyPr>
                <a:lstStyle/>
                <a:p>
                  <a:pPr lvl="0"/>
                  <a:r>
                    <a:rPr lang="ko-KR" altLang="en-US" sz="8400" dirty="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업종별 매출 동향</a:t>
                  </a:r>
                  <a:endParaRPr lang="en-US" altLang="ko-KR" sz="84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lvl="0"/>
                  <a:endParaRPr sz="84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24" name="Google Shape;524;p19"/>
                <p:cNvSpPr txBox="1"/>
                <p:nvPr/>
              </p:nvSpPr>
              <p:spPr>
                <a:xfrm>
                  <a:off x="2400300" y="1601257"/>
                  <a:ext cx="9262965" cy="5693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3200" dirty="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제주 산업별 매출</a:t>
                  </a:r>
                  <a:endParaRPr sz="3200" dirty="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3" name="그림 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6BBD8CB5-9C5A-418D-9A11-5302BC0EE7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757" b="14991"/>
              <a:stretch/>
            </p:blipFill>
            <p:spPr>
              <a:xfrm>
                <a:off x="2809081" y="2521640"/>
                <a:ext cx="9598341" cy="12045212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864667E-F2DA-408D-B780-2B8C5151B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7422" y="1590261"/>
                <a:ext cx="9895987" cy="1423079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0789539-4C25-4C6A-B028-571A45889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808382">
                <a:off x="11397562" y="799867"/>
                <a:ext cx="4723241" cy="3443545"/>
              </a:xfrm>
              <a:prstGeom prst="rect">
                <a:avLst/>
              </a:prstGeom>
              <a:ln w="19050" cap="rnd">
                <a:solidFill>
                  <a:srgbClr val="FFA500"/>
                </a:solidFill>
              </a:ln>
              <a:effectLst>
                <a:outerShdw blurRad="76200" dist="95250" dir="10500000" sx="97000" sy="23000" kx="900000" algn="br" rotWithShape="0">
                  <a:srgbClr val="000000">
                    <a:alpha val="20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333211-BB66-4C51-9AB8-26970ABC9502}"/>
                </a:ext>
              </a:extLst>
            </p:cNvPr>
            <p:cNvSpPr txBox="1"/>
            <p:nvPr/>
          </p:nvSpPr>
          <p:spPr>
            <a:xfrm>
              <a:off x="152157" y="12929752"/>
              <a:ext cx="61890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: </a:t>
              </a:r>
              <a:r>
                <a:rPr lang="ko-KR" altLang="en-US" sz="20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국가통계포탈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: </a:t>
              </a:r>
            </a:p>
            <a:p>
              <a:r>
                <a:rPr lang="en-US" altLang="ko-KR" sz="2000" dirty="0">
                  <a:solidFill>
                    <a:srgbClr val="74808C"/>
                  </a:solidFill>
                  <a:latin typeface="Poppins"/>
                  <a:cs typeface="Poppins"/>
                </a:rPr>
                <a:t>2016-2017 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cs typeface="Poppins"/>
                </a:rPr>
                <a:t>제주 산업별 매출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cs typeface="Poppins"/>
                </a:rPr>
                <a:t>, 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cs typeface="Poppins"/>
                </a:rPr>
                <a:t>산업별 매출 증가율</a:t>
              </a:r>
              <a:endParaRPr lang="en-US" altLang="ko-KR" sz="2000" dirty="0">
                <a:solidFill>
                  <a:srgbClr val="74808C"/>
                </a:solidFill>
                <a:latin typeface="Poppins"/>
                <a:cs typeface="Poppins"/>
              </a:endParaRPr>
            </a:p>
            <a:p>
              <a:endParaRPr lang="ko-KR" altLang="en-US" sz="2000" dirty="0">
                <a:solidFill>
                  <a:srgbClr val="74808C"/>
                </a:solidFill>
                <a:latin typeface="Poppins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97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2398712" y="3117850"/>
            <a:ext cx="15985974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2.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파악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0" name="Google Shape;320;p13"/>
          <p:cNvGrpSpPr/>
          <p:nvPr/>
        </p:nvGrpSpPr>
        <p:grpSpPr>
          <a:xfrm>
            <a:off x="2036277" y="3104563"/>
            <a:ext cx="5490611" cy="8260269"/>
            <a:chOff x="2036966" y="3106793"/>
            <a:chExt cx="5489921" cy="8261482"/>
          </a:xfrm>
        </p:grpSpPr>
        <p:sp>
          <p:nvSpPr>
            <p:cNvPr id="321" name="Google Shape;321;p13"/>
            <p:cNvSpPr/>
            <p:nvPr/>
          </p:nvSpPr>
          <p:spPr>
            <a:xfrm>
              <a:off x="2415275" y="10707228"/>
              <a:ext cx="4536503" cy="661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" name="Google Shape;322;p13"/>
            <p:cNvGrpSpPr/>
            <p:nvPr/>
          </p:nvGrpSpPr>
          <p:grpSpPr>
            <a:xfrm>
              <a:off x="2036966" y="3106793"/>
              <a:ext cx="5489921" cy="5489921"/>
              <a:chOff x="13611344" y="-333512"/>
              <a:chExt cx="5489921" cy="5489921"/>
            </a:xfrm>
          </p:grpSpPr>
          <p:sp>
            <p:nvSpPr>
              <p:cNvPr id="323" name="Google Shape;323;p13"/>
              <p:cNvSpPr/>
              <p:nvPr/>
            </p:nvSpPr>
            <p:spPr>
              <a:xfrm rot="-2700000">
                <a:off x="14415324" y="470468"/>
                <a:ext cx="3881960" cy="3881961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24" name="Google Shape;324;p13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청년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창업 </a:t>
                </a:r>
                <a:r>
                  <a:rPr lang="ko-KR" alt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지원 현황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 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325" name="Google Shape;325;p13"/>
          <p:cNvGrpSpPr/>
          <p:nvPr/>
        </p:nvGrpSpPr>
        <p:grpSpPr>
          <a:xfrm>
            <a:off x="7645803" y="3103813"/>
            <a:ext cx="5490612" cy="8924554"/>
            <a:chOff x="2036966" y="3106793"/>
            <a:chExt cx="5489921" cy="8925864"/>
          </a:xfrm>
        </p:grpSpPr>
        <p:sp>
          <p:nvSpPr>
            <p:cNvPr id="326" name="Google Shape;326;p13"/>
            <p:cNvSpPr/>
            <p:nvPr/>
          </p:nvSpPr>
          <p:spPr>
            <a:xfrm>
              <a:off x="2459819" y="10706714"/>
              <a:ext cx="4536503" cy="1325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만족도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참여도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" name="Google Shape;327;p13"/>
            <p:cNvGrpSpPr/>
            <p:nvPr/>
          </p:nvGrpSpPr>
          <p:grpSpPr>
            <a:xfrm>
              <a:off x="2036966" y="3106793"/>
              <a:ext cx="5489921" cy="5489921"/>
              <a:chOff x="13611344" y="-333512"/>
              <a:chExt cx="5489921" cy="5489921"/>
            </a:xfrm>
          </p:grpSpPr>
          <p:sp>
            <p:nvSpPr>
              <p:cNvPr id="328" name="Google Shape;328;p13"/>
              <p:cNvSpPr/>
              <p:nvPr/>
            </p:nvSpPr>
            <p:spPr>
              <a:xfrm rot="-2700000">
                <a:off x="14415324" y="470468"/>
                <a:ext cx="3881960" cy="3881961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29" name="Google Shape;329;p13"/>
              <p:cNvSpPr txBox="1"/>
              <p:nvPr/>
            </p:nvSpPr>
            <p:spPr>
              <a:xfrm>
                <a:off x="13837963" y="2112184"/>
                <a:ext cx="5036683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2.청년 창업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설문조사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8656" y="6950755"/>
            <a:ext cx="3286595" cy="328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0045" y="6765969"/>
            <a:ext cx="3681992" cy="368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3"/>
          <p:cNvSpPr/>
          <p:nvPr/>
        </p:nvSpPr>
        <p:spPr>
          <a:xfrm>
            <a:off x="2513046" y="10703369"/>
            <a:ext cx="4537074" cy="199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도내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지원센터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창업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내용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도내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예산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Google Shape;330;p13">
            <a:extLst>
              <a:ext uri="{FF2B5EF4-FFF2-40B4-BE49-F238E27FC236}">
                <a16:creationId xmlns:a16="http://schemas.microsoft.com/office/drawing/2014/main" id="{086BBBD2-1239-4582-B2B1-DB79D05213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99910" y="6950755"/>
            <a:ext cx="3286595" cy="328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32;p13">
            <a:extLst>
              <a:ext uri="{FF2B5EF4-FFF2-40B4-BE49-F238E27FC236}">
                <a16:creationId xmlns:a16="http://schemas.microsoft.com/office/drawing/2014/main" id="{FA05EB39-4320-41C7-AC0E-409A53FA3226}"/>
              </a:ext>
            </a:extLst>
          </p:cNvPr>
          <p:cNvSpPr/>
          <p:nvPr/>
        </p:nvSpPr>
        <p:spPr>
          <a:xfrm>
            <a:off x="13774670" y="10702619"/>
            <a:ext cx="4537074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ko-KR" alt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청년 일자리 지원사업</a:t>
            </a:r>
            <a:endParaRPr lang="en-US" altLang="ko-KR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ctr">
              <a:lnSpc>
                <a:spcPct val="180000"/>
              </a:lnSpc>
              <a:buClr>
                <a:schemeClr val="dk1"/>
              </a:buClr>
              <a:buSzPts val="2400"/>
              <a:buFont typeface="Roboto"/>
              <a:buChar char="-"/>
            </a:pPr>
            <a:r>
              <a:rPr lang="ko-KR" alt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청년 창업 지원사업</a:t>
            </a: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oogle Shape;327;p13">
            <a:extLst>
              <a:ext uri="{FF2B5EF4-FFF2-40B4-BE49-F238E27FC236}">
                <a16:creationId xmlns:a16="http://schemas.microsoft.com/office/drawing/2014/main" id="{7699B9A0-2C45-4590-BE72-E1DC3871B85D}"/>
              </a:ext>
            </a:extLst>
          </p:cNvPr>
          <p:cNvGrpSpPr/>
          <p:nvPr/>
        </p:nvGrpSpPr>
        <p:grpSpPr>
          <a:xfrm>
            <a:off x="13527540" y="3104188"/>
            <a:ext cx="5490612" cy="5489115"/>
            <a:chOff x="13611344" y="-333512"/>
            <a:chExt cx="5489921" cy="5489921"/>
          </a:xfrm>
        </p:grpSpPr>
        <p:sp>
          <p:nvSpPr>
            <p:cNvPr id="25" name="Google Shape;328;p13">
              <a:extLst>
                <a:ext uri="{FF2B5EF4-FFF2-40B4-BE49-F238E27FC236}">
                  <a16:creationId xmlns:a16="http://schemas.microsoft.com/office/drawing/2014/main" id="{58AC47BE-6E3C-4295-B717-15559DD0A290}"/>
                </a:ext>
              </a:extLst>
            </p:cNvPr>
            <p:cNvSpPr/>
            <p:nvPr/>
          </p:nvSpPr>
          <p:spPr>
            <a:xfrm rot="-2700000">
              <a:off x="14415324" y="470468"/>
              <a:ext cx="3881960" cy="3881961"/>
            </a:xfrm>
            <a:custGeom>
              <a:avLst/>
              <a:gdLst/>
              <a:ahLst/>
              <a:cxnLst/>
              <a:rect l="l" t="t" r="r" b="b"/>
              <a:pathLst>
                <a:path w="3881960" h="3881961" extrusionOk="0">
                  <a:moveTo>
                    <a:pt x="772788" y="34569"/>
                  </a:moveTo>
                  <a:lnTo>
                    <a:pt x="3847393" y="3109174"/>
                  </a:lnTo>
                  <a:cubicBezTo>
                    <a:pt x="3893483" y="3155264"/>
                    <a:pt x="3893484" y="3229994"/>
                    <a:pt x="3847393" y="3276085"/>
                  </a:cubicBezTo>
                  <a:lnTo>
                    <a:pt x="3276084" y="3847393"/>
                  </a:lnTo>
                  <a:cubicBezTo>
                    <a:pt x="3229993" y="3893485"/>
                    <a:pt x="3155264" y="3893484"/>
                    <a:pt x="3109173" y="3847393"/>
                  </a:cubicBezTo>
                  <a:lnTo>
                    <a:pt x="1706483" y="2444703"/>
                  </a:lnTo>
                  <a:lnTo>
                    <a:pt x="1437257" y="2444703"/>
                  </a:lnTo>
                  <a:lnTo>
                    <a:pt x="1437257" y="2175477"/>
                  </a:lnTo>
                  <a:lnTo>
                    <a:pt x="34568" y="772788"/>
                  </a:lnTo>
                  <a:cubicBezTo>
                    <a:pt x="-11523" y="726697"/>
                    <a:pt x="-11523" y="651968"/>
                    <a:pt x="34568" y="605877"/>
                  </a:cubicBezTo>
                  <a:lnTo>
                    <a:pt x="605877" y="34569"/>
                  </a:lnTo>
                  <a:cubicBezTo>
                    <a:pt x="651968" y="-11523"/>
                    <a:pt x="726696" y="-11523"/>
                    <a:pt x="772788" y="34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" name="Google Shape;329;p13">
              <a:extLst>
                <a:ext uri="{FF2B5EF4-FFF2-40B4-BE49-F238E27FC236}">
                  <a16:creationId xmlns:a16="http://schemas.microsoft.com/office/drawing/2014/main" id="{0827D0FD-3AE3-469C-A319-886D3BC1D708}"/>
                </a:ext>
              </a:extLst>
            </p:cNvPr>
            <p:cNvSpPr txBox="1"/>
            <p:nvPr/>
          </p:nvSpPr>
          <p:spPr>
            <a:xfrm>
              <a:off x="13837963" y="2112184"/>
              <a:ext cx="5036683" cy="598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3.  </a:t>
              </a:r>
              <a:r>
                <a:rPr lang="ko-KR" alt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도내 청년 지원 사업 </a:t>
              </a:r>
              <a:endParaRPr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/>
        </p:nvSpPr>
        <p:spPr>
          <a:xfrm>
            <a:off x="573402" y="428625"/>
            <a:ext cx="123390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11656579" y="2386784"/>
            <a:ext cx="12591000" cy="1126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창업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보육센터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보유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대학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한라대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관광대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국제대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시설제공,경영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기술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분야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입주업체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농축산물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뷰티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통신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등 (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기반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제주창조경제혁신센터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 = 창업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카페마루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창업생태계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조성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창업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장려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사업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아이디어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발굴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입주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보육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프로그램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입주업체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소프트웨어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IT,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관광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첨단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청년창업사관학교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창업교육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코칭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사업화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기타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창업지원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여성기업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종합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장애인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종합지원센터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서귀포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스튜디오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서귀포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스타트업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베이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3">
            <a:alphaModFix/>
          </a:blip>
          <a:srcRect l="14256" t="2805" r="6056" b="9513"/>
          <a:stretch/>
        </p:blipFill>
        <p:spPr>
          <a:xfrm>
            <a:off x="910850" y="2637062"/>
            <a:ext cx="10184862" cy="101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/>
        </p:nvSpPr>
        <p:spPr>
          <a:xfrm>
            <a:off x="996599" y="628751"/>
            <a:ext cx="1698171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교육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만족도조사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dirty="0"/>
          </a:p>
        </p:txBody>
      </p:sp>
      <p:sp>
        <p:nvSpPr>
          <p:cNvPr id="389" name="Google Shape;389;p16"/>
          <p:cNvSpPr txBox="1"/>
          <p:nvPr/>
        </p:nvSpPr>
        <p:spPr>
          <a:xfrm>
            <a:off x="2793" y="13300502"/>
            <a:ext cx="521829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국가통계포탈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:창업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교육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만족도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조사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</p:txBody>
      </p:sp>
      <p:grpSp>
        <p:nvGrpSpPr>
          <p:cNvPr id="390" name="Google Shape;390;p16"/>
          <p:cNvGrpSpPr/>
          <p:nvPr/>
        </p:nvGrpSpPr>
        <p:grpSpPr>
          <a:xfrm>
            <a:off x="6208079" y="2075658"/>
            <a:ext cx="6048000" cy="8002314"/>
            <a:chOff x="5748212" y="3032481"/>
            <a:chExt cx="6048000" cy="8002314"/>
          </a:xfrm>
        </p:grpSpPr>
        <p:pic>
          <p:nvPicPr>
            <p:cNvPr id="391" name="Google Shape;391;p16" descr="장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8212" y="3032481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16"/>
            <p:cNvSpPr txBox="1"/>
            <p:nvPr/>
          </p:nvSpPr>
          <p:spPr>
            <a:xfrm>
              <a:off x="8018585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2016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3" name="Google Shape;393;p16"/>
          <p:cNvGrpSpPr/>
          <p:nvPr/>
        </p:nvGrpSpPr>
        <p:grpSpPr>
          <a:xfrm>
            <a:off x="411018" y="2012040"/>
            <a:ext cx="6048000" cy="8002314"/>
            <a:chOff x="0" y="3032483"/>
            <a:chExt cx="6048000" cy="8002314"/>
          </a:xfrm>
        </p:grpSpPr>
        <p:pic>
          <p:nvPicPr>
            <p:cNvPr id="394" name="Google Shape;394;p16" descr="장치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032483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16"/>
            <p:cNvSpPr txBox="1"/>
            <p:nvPr/>
          </p:nvSpPr>
          <p:spPr>
            <a:xfrm>
              <a:off x="2270373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2015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6" name="Google Shape;396;p16"/>
          <p:cNvGrpSpPr/>
          <p:nvPr/>
        </p:nvGrpSpPr>
        <p:grpSpPr>
          <a:xfrm>
            <a:off x="12005138" y="2139276"/>
            <a:ext cx="6048000" cy="8002314"/>
            <a:chOff x="11496422" y="3032481"/>
            <a:chExt cx="6048000" cy="8002314"/>
          </a:xfrm>
        </p:grpSpPr>
        <p:pic>
          <p:nvPicPr>
            <p:cNvPr id="397" name="Google Shape;397;p16" descr="장치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96422" y="3032481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16"/>
            <p:cNvSpPr txBox="1"/>
            <p:nvPr/>
          </p:nvSpPr>
          <p:spPr>
            <a:xfrm>
              <a:off x="13766797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2017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18336000" y="2139276"/>
            <a:ext cx="6048000" cy="8002314"/>
            <a:chOff x="17244634" y="3072377"/>
            <a:chExt cx="6048000" cy="8002314"/>
          </a:xfrm>
        </p:grpSpPr>
        <p:pic>
          <p:nvPicPr>
            <p:cNvPr id="400" name="Google Shape;400;p16" descr="장치이(가) 표시된 사진&#10;&#10;자동 생성된 설명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244634" y="3072377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16"/>
            <p:cNvSpPr txBox="1"/>
            <p:nvPr/>
          </p:nvSpPr>
          <p:spPr>
            <a:xfrm>
              <a:off x="19515009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2018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02" name="Google Shape;402;p16"/>
          <p:cNvSpPr txBox="1"/>
          <p:nvPr/>
        </p:nvSpPr>
        <p:spPr>
          <a:xfrm>
            <a:off x="0" y="10534409"/>
            <a:ext cx="2347971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만족 </a:t>
            </a:r>
            <a:endParaRPr sz="3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&amp;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매우 만족 </a:t>
            </a:r>
            <a:endParaRPr/>
          </a:p>
        </p:txBody>
      </p:sp>
      <p:sp>
        <p:nvSpPr>
          <p:cNvPr id="403" name="Google Shape;403;p16"/>
          <p:cNvSpPr txBox="1"/>
          <p:nvPr/>
        </p:nvSpPr>
        <p:spPr>
          <a:xfrm>
            <a:off x="2349278" y="10867807"/>
            <a:ext cx="16269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58.8% 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8261670" y="10867807"/>
            <a:ext cx="17783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81.2%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16"/>
          <p:cNvSpPr txBox="1"/>
          <p:nvPr/>
        </p:nvSpPr>
        <p:spPr>
          <a:xfrm>
            <a:off x="14272934" y="10868838"/>
            <a:ext cx="2023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92.8%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21097484" y="10687567"/>
            <a:ext cx="25664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-US" sz="66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100%</a:t>
            </a:r>
            <a:endParaRPr sz="66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7" name="Google Shape;407;p16"/>
          <p:cNvCxnSpPr>
            <a:stCxn id="403" idx="3"/>
            <a:endCxn id="404" idx="1"/>
          </p:cNvCxnSpPr>
          <p:nvPr/>
        </p:nvCxnSpPr>
        <p:spPr>
          <a:xfrm>
            <a:off x="3976272" y="11221750"/>
            <a:ext cx="4285500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8" name="Google Shape;408;p16"/>
          <p:cNvCxnSpPr>
            <a:stCxn id="404" idx="3"/>
            <a:endCxn id="405" idx="1"/>
          </p:cNvCxnSpPr>
          <p:nvPr/>
        </p:nvCxnSpPr>
        <p:spPr>
          <a:xfrm>
            <a:off x="10039981" y="11221750"/>
            <a:ext cx="4233000" cy="9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9" name="Google Shape;409;p16"/>
          <p:cNvCxnSpPr>
            <a:stCxn id="405" idx="3"/>
            <a:endCxn id="406" idx="1"/>
          </p:cNvCxnSpPr>
          <p:nvPr/>
        </p:nvCxnSpPr>
        <p:spPr>
          <a:xfrm>
            <a:off x="16296456" y="11222781"/>
            <a:ext cx="4800900" cy="189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/>
        </p:nvSpPr>
        <p:spPr>
          <a:xfrm>
            <a:off x="980394" y="976920"/>
            <a:ext cx="181820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지원사업에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참여하지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못한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이유</a:t>
            </a:r>
            <a:endParaRPr dirty="0"/>
          </a:p>
        </p:txBody>
      </p:sp>
      <p:sp>
        <p:nvSpPr>
          <p:cNvPr id="361" name="Google Shape;361;p15"/>
          <p:cNvSpPr txBox="1"/>
          <p:nvPr/>
        </p:nvSpPr>
        <p:spPr>
          <a:xfrm>
            <a:off x="71803" y="13194706"/>
            <a:ext cx="6048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국가통계포탈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:창업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지원사업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불참이유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설문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</p:txBody>
      </p:sp>
      <p:grpSp>
        <p:nvGrpSpPr>
          <p:cNvPr id="362" name="Google Shape;362;p15"/>
          <p:cNvGrpSpPr/>
          <p:nvPr/>
        </p:nvGrpSpPr>
        <p:grpSpPr>
          <a:xfrm>
            <a:off x="158260" y="2731247"/>
            <a:ext cx="6048000" cy="7913894"/>
            <a:chOff x="158260" y="2731247"/>
            <a:chExt cx="6048000" cy="7913894"/>
          </a:xfrm>
        </p:grpSpPr>
        <p:grpSp>
          <p:nvGrpSpPr>
            <p:cNvPr id="363" name="Google Shape;363;p15"/>
            <p:cNvGrpSpPr/>
            <p:nvPr/>
          </p:nvGrpSpPr>
          <p:grpSpPr>
            <a:xfrm>
              <a:off x="158260" y="2731247"/>
              <a:ext cx="6048000" cy="7913894"/>
              <a:chOff x="79130" y="1365623"/>
              <a:chExt cx="3024000" cy="3956947"/>
            </a:xfrm>
          </p:grpSpPr>
          <p:pic>
            <p:nvPicPr>
              <p:cNvPr id="364" name="Google Shape;364;p15" descr="장치이(가) 표시된 사진&#10;&#10;자동 생성된 설명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9130" y="1365623"/>
                <a:ext cx="3024000" cy="39569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5" name="Google Shape;365;p15"/>
              <p:cNvSpPr txBox="1"/>
              <p:nvPr/>
            </p:nvSpPr>
            <p:spPr>
              <a:xfrm>
                <a:off x="1200778" y="4720991"/>
                <a:ext cx="834014" cy="353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2015</a:t>
                </a:r>
                <a:endParaRPr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366" name="Google Shape;366;p15"/>
            <p:cNvSpPr/>
            <p:nvPr/>
          </p:nvSpPr>
          <p:spPr>
            <a:xfrm>
              <a:off x="611693" y="8408588"/>
              <a:ext cx="2672862" cy="738664"/>
            </a:xfrm>
            <a:prstGeom prst="rect">
              <a:avLst/>
            </a:prstGeom>
            <a:noFill/>
            <a:ln w="539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67" name="Google Shape;367;p15"/>
          <p:cNvSpPr txBox="1"/>
          <p:nvPr/>
        </p:nvSpPr>
        <p:spPr>
          <a:xfrm>
            <a:off x="2348246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70.2%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8517814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78.4%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14589455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73.3%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20975413" y="10500210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86.7%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1" name="Google Shape;371;p15"/>
          <p:cNvCxnSpPr>
            <a:stCxn id="367" idx="3"/>
            <a:endCxn id="368" idx="1"/>
          </p:cNvCxnSpPr>
          <p:nvPr/>
        </p:nvCxnSpPr>
        <p:spPr>
          <a:xfrm>
            <a:off x="4016274" y="10886252"/>
            <a:ext cx="4501500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2" name="Google Shape;372;p15"/>
          <p:cNvCxnSpPr>
            <a:stCxn id="368" idx="3"/>
            <a:endCxn id="369" idx="1"/>
          </p:cNvCxnSpPr>
          <p:nvPr/>
        </p:nvCxnSpPr>
        <p:spPr>
          <a:xfrm>
            <a:off x="10185842" y="10886252"/>
            <a:ext cx="4403700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3" name="Google Shape;373;p15"/>
          <p:cNvCxnSpPr>
            <a:stCxn id="369" idx="3"/>
            <a:endCxn id="370" idx="1"/>
          </p:cNvCxnSpPr>
          <p:nvPr/>
        </p:nvCxnSpPr>
        <p:spPr>
          <a:xfrm rot="10800000" flipH="1">
            <a:off x="16257483" y="10854152"/>
            <a:ext cx="4717800" cy="321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74" name="Google Shape;374;p15" descr="장치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098" y="2524981"/>
            <a:ext cx="6048000" cy="791389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 txBox="1"/>
          <p:nvPr/>
        </p:nvSpPr>
        <p:spPr>
          <a:xfrm>
            <a:off x="8517814" y="9326827"/>
            <a:ext cx="15845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2016</a:t>
            </a:r>
            <a:endParaRPr sz="4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6750834" y="8445139"/>
            <a:ext cx="2456970" cy="672248"/>
          </a:xfrm>
          <a:prstGeom prst="rect">
            <a:avLst/>
          </a:prstGeom>
          <a:noFill/>
          <a:ln w="539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7" name="Google Shape;377;p15"/>
          <p:cNvGrpSpPr/>
          <p:nvPr/>
        </p:nvGrpSpPr>
        <p:grpSpPr>
          <a:xfrm>
            <a:off x="12257825" y="2586318"/>
            <a:ext cx="6110260" cy="7913892"/>
            <a:chOff x="6096000" y="1309208"/>
            <a:chExt cx="3055130" cy="3956946"/>
          </a:xfrm>
        </p:grpSpPr>
        <p:pic>
          <p:nvPicPr>
            <p:cNvPr id="378" name="Google Shape;378;p15" descr="장치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27130" y="1309208"/>
              <a:ext cx="3024000" cy="3956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5"/>
            <p:cNvSpPr txBox="1"/>
            <p:nvPr/>
          </p:nvSpPr>
          <p:spPr>
            <a:xfrm>
              <a:off x="7258477" y="4664576"/>
              <a:ext cx="834014" cy="353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2017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6096000" y="3925912"/>
              <a:ext cx="1336431" cy="369332"/>
            </a:xfrm>
            <a:prstGeom prst="rect">
              <a:avLst/>
            </a:prstGeom>
            <a:noFill/>
            <a:ln w="539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81" name="Google Shape;381;p15" descr="장치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70598" y="2554219"/>
            <a:ext cx="6097062" cy="79780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5"/>
          <p:cNvSpPr txBox="1"/>
          <p:nvPr/>
        </p:nvSpPr>
        <p:spPr>
          <a:xfrm>
            <a:off x="20557706" y="9328139"/>
            <a:ext cx="15298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2018</a:t>
            </a:r>
            <a:endParaRPr sz="4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19061725" y="8408589"/>
            <a:ext cx="2497014" cy="680202"/>
          </a:xfrm>
          <a:prstGeom prst="rect">
            <a:avLst/>
          </a:prstGeom>
          <a:noFill/>
          <a:ln w="539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89A31-4DBE-4BCD-9096-FE294AB7CB2F}"/>
              </a:ext>
            </a:extLst>
          </p:cNvPr>
          <p:cNvSpPr txBox="1"/>
          <p:nvPr/>
        </p:nvSpPr>
        <p:spPr>
          <a:xfrm>
            <a:off x="19162414" y="976920"/>
            <a:ext cx="5063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00B050"/>
                </a:solidFill>
              </a:rPr>
              <a:t>박스 다시 쓰기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E0267-C4F1-44FB-B771-AA1593929DC3}"/>
              </a:ext>
            </a:extLst>
          </p:cNvPr>
          <p:cNvSpPr txBox="1"/>
          <p:nvPr/>
        </p:nvSpPr>
        <p:spPr>
          <a:xfrm>
            <a:off x="158260" y="10149869"/>
            <a:ext cx="2133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accent4"/>
                </a:solidFill>
              </a:rPr>
              <a:t>인식불가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g7bbd4f2f8f_0_182" descr="장치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3654"/>
            <a:ext cx="8898902" cy="998868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415" name="Google Shape;415;g7bbd4f2f8f_0_182"/>
          <p:cNvSpPr txBox="1"/>
          <p:nvPr/>
        </p:nvSpPr>
        <p:spPr>
          <a:xfrm>
            <a:off x="0" y="13208169"/>
            <a:ext cx="8616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제주특별자치도 청년정책기본계획 및' 19년 시행계획(최종)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7bbd4f2f8f_0_182"/>
          <p:cNvGraphicFramePr/>
          <p:nvPr/>
        </p:nvGraphicFramePr>
        <p:xfrm>
          <a:off x="8616002" y="1497291"/>
          <a:ext cx="15355900" cy="11504200"/>
        </p:xfrm>
        <a:graphic>
          <a:graphicData uri="http://schemas.openxmlformats.org/drawingml/2006/table">
            <a:tbl>
              <a:tblPr>
                <a:noFill/>
                <a:tableStyleId>{602C6F92-B006-40B9-8F62-BA82FE3A89F1}</a:tableStyleId>
              </a:tblPr>
              <a:tblGrid>
                <a:gridCol w="67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정책과제 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제주청년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뉴딜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일자리사업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12,164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2,814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 더 큰 내일센터 운영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41,800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2,700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지역산업 맞춤형 일자리 창출 지원사업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11,646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2,646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지역주도형 청년일자리(수출기업인력뱅크지원)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9,092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취업지원 희망프로젝트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9,700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취업지원 프로그램 운영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7,598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1,779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공공일자리지원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6,516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맞춤형 일자리 창출지원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4,526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1077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대학일자리센터 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2,650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425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425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Dream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취업박람회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단위(백만원)</a:t>
                      </a:r>
                      <a:endParaRPr sz="3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105,976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5844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16,443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28,101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27,794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27,794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7" name="Google Shape;417;g7bbd4f2f8f_0_182"/>
          <p:cNvSpPr txBox="1"/>
          <p:nvPr/>
        </p:nvSpPr>
        <p:spPr>
          <a:xfrm>
            <a:off x="867266" y="490194"/>
            <a:ext cx="11802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제주 청년 일자리 지원사업 시행 계획 18~22년</a:t>
            </a:r>
            <a:endParaRPr sz="2800"/>
          </a:p>
        </p:txBody>
      </p:sp>
      <p:sp>
        <p:nvSpPr>
          <p:cNvPr id="418" name="Google Shape;418;g7bbd4f2f8f_0_182"/>
          <p:cNvSpPr/>
          <p:nvPr/>
        </p:nvSpPr>
        <p:spPr>
          <a:xfrm>
            <a:off x="3080950" y="9338200"/>
            <a:ext cx="4384500" cy="1720500"/>
          </a:xfrm>
          <a:prstGeom prst="roundRect">
            <a:avLst>
              <a:gd name="adj" fmla="val 16667"/>
            </a:avLst>
          </a:prstGeom>
          <a:solidFill>
            <a:srgbClr val="F4B081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일자리 지원 사업 : 89.7%</a:t>
            </a:r>
            <a:endParaRPr sz="4000"/>
          </a:p>
        </p:txBody>
      </p:sp>
      <p:sp>
        <p:nvSpPr>
          <p:cNvPr id="419" name="Google Shape;419;g7bbd4f2f8f_0_182"/>
          <p:cNvSpPr/>
          <p:nvPr/>
        </p:nvSpPr>
        <p:spPr>
          <a:xfrm>
            <a:off x="748775" y="2642625"/>
            <a:ext cx="3787500" cy="1720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청년</a:t>
            </a:r>
            <a:r>
              <a:rPr lang="en-US" sz="4000" dirty="0"/>
              <a:t> 창업 </a:t>
            </a:r>
            <a:r>
              <a:rPr lang="en-US" sz="4000" dirty="0" err="1"/>
              <a:t>지원</a:t>
            </a:r>
            <a:r>
              <a:rPr lang="en-US" sz="4000" dirty="0"/>
              <a:t> </a:t>
            </a:r>
            <a:r>
              <a:rPr lang="en-US" sz="4000" dirty="0" err="1"/>
              <a:t>사업</a:t>
            </a:r>
            <a:r>
              <a:rPr lang="en-US" sz="4000" dirty="0"/>
              <a:t> : 10.3%</a:t>
            </a:r>
            <a:endParaRPr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g7bbd4f2f8f_0_10" descr="장치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3654"/>
            <a:ext cx="8898902" cy="998868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7bbd4f2f8f_0_10"/>
          <p:cNvSpPr txBox="1"/>
          <p:nvPr/>
        </p:nvSpPr>
        <p:spPr>
          <a:xfrm>
            <a:off x="0" y="13208169"/>
            <a:ext cx="8616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제주특별자치도 청년정책기본계획 및' 19년 시행계획(최종)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7bbd4f2f8f_0_10"/>
          <p:cNvSpPr txBox="1"/>
          <p:nvPr/>
        </p:nvSpPr>
        <p:spPr>
          <a:xfrm>
            <a:off x="1369800" y="638000"/>
            <a:ext cx="15154800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제주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청년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창업 </a:t>
            </a: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지원사업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시행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18~22년</a:t>
            </a:r>
            <a:endParaRPr sz="5800" dirty="0"/>
          </a:p>
        </p:txBody>
      </p:sp>
      <p:graphicFrame>
        <p:nvGraphicFramePr>
          <p:cNvPr id="427" name="Google Shape;427;g7bbd4f2f8f_0_10"/>
          <p:cNvGraphicFramePr/>
          <p:nvPr/>
        </p:nvGraphicFramePr>
        <p:xfrm>
          <a:off x="8898902" y="2960757"/>
          <a:ext cx="15024875" cy="7340700"/>
        </p:xfrm>
        <a:graphic>
          <a:graphicData uri="http://schemas.openxmlformats.org/drawingml/2006/table">
            <a:tbl>
              <a:tblPr>
                <a:noFill/>
                <a:tableStyleId>{602C6F92-B006-40B9-8F62-BA82FE3A89F1}</a:tableStyleId>
              </a:tblPr>
              <a:tblGrid>
                <a:gridCol w="664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9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정책과제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창업농 영농정착 지원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6,220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1,443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1,359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청년 농업인 육성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1,294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청년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창업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역량강화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3,176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어업인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영어정착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5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36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10,967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513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2,902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2,404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2,504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2,644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8" name="Google Shape;428;g7bbd4f2f8f_0_10"/>
          <p:cNvSpPr/>
          <p:nvPr/>
        </p:nvSpPr>
        <p:spPr>
          <a:xfrm>
            <a:off x="8898902" y="10889992"/>
            <a:ext cx="6448200" cy="164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7bbd4f2f8f_0_10"/>
          <p:cNvSpPr txBox="1"/>
          <p:nvPr/>
        </p:nvSpPr>
        <p:spPr>
          <a:xfrm>
            <a:off x="15837031" y="10991374"/>
            <a:ext cx="68628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 10배 차이 </a:t>
            </a:r>
            <a:endParaRPr sz="2800"/>
          </a:p>
        </p:txBody>
      </p:sp>
      <p:sp>
        <p:nvSpPr>
          <p:cNvPr id="430" name="Google Shape;430;g7bbd4f2f8f_0_10"/>
          <p:cNvSpPr/>
          <p:nvPr/>
        </p:nvSpPr>
        <p:spPr>
          <a:xfrm>
            <a:off x="748775" y="2642625"/>
            <a:ext cx="3787500" cy="1720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청년</a:t>
            </a:r>
            <a:r>
              <a:rPr lang="en-US" sz="4000" dirty="0"/>
              <a:t> 창업 </a:t>
            </a:r>
            <a:r>
              <a:rPr lang="en-US" sz="4000" dirty="0" err="1"/>
              <a:t>지원</a:t>
            </a:r>
            <a:r>
              <a:rPr lang="en-US" sz="4000" dirty="0"/>
              <a:t> </a:t>
            </a:r>
            <a:r>
              <a:rPr lang="en-US" sz="4000" dirty="0" err="1"/>
              <a:t>사업</a:t>
            </a:r>
            <a:r>
              <a:rPr lang="en-US" sz="4000" dirty="0"/>
              <a:t> : 10.3%</a:t>
            </a:r>
            <a:endParaRPr sz="4000" dirty="0"/>
          </a:p>
        </p:txBody>
      </p:sp>
      <p:sp>
        <p:nvSpPr>
          <p:cNvPr id="431" name="Google Shape;431;g7bbd4f2f8f_0_10"/>
          <p:cNvSpPr/>
          <p:nvPr/>
        </p:nvSpPr>
        <p:spPr>
          <a:xfrm>
            <a:off x="3080950" y="9338200"/>
            <a:ext cx="4384500" cy="1720500"/>
          </a:xfrm>
          <a:prstGeom prst="roundRect">
            <a:avLst>
              <a:gd name="adj" fmla="val 16667"/>
            </a:avLst>
          </a:prstGeom>
          <a:solidFill>
            <a:srgbClr val="F4B081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일자리 지원 사업 : 89.7%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19"/>
          <p:cNvGrpSpPr/>
          <p:nvPr/>
        </p:nvGrpSpPr>
        <p:grpSpPr>
          <a:xfrm>
            <a:off x="9917113" y="4516432"/>
            <a:ext cx="5970342" cy="2793639"/>
            <a:chOff x="6716344" y="4851172"/>
            <a:chExt cx="5971062" cy="2793929"/>
          </a:xfrm>
        </p:grpSpPr>
        <p:sp>
          <p:nvSpPr>
            <p:cNvPr id="517" name="Google Shape;517;p19"/>
            <p:cNvSpPr/>
            <p:nvPr/>
          </p:nvSpPr>
          <p:spPr>
            <a:xfrm>
              <a:off x="6716344" y="5726468"/>
              <a:ext cx="5074262" cy="191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81000" algn="l" rtl="0">
                <a:lnSpc>
                  <a:spcPct val="115000"/>
                </a:lnSpc>
                <a:spcBef>
                  <a:spcPts val="320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/>
                <a:t>하림</a:t>
              </a:r>
              <a:endParaRPr sz="8000" dirty="0"/>
            </a:p>
          </p:txBody>
        </p:sp>
        <p:sp>
          <p:nvSpPr>
            <p:cNvPr id="518" name="Google Shape;518;p19"/>
            <p:cNvSpPr txBox="1"/>
            <p:nvPr/>
          </p:nvSpPr>
          <p:spPr>
            <a:xfrm>
              <a:off x="7094206" y="4851172"/>
              <a:ext cx="5593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국가창업 지원 사업 관심도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19" name="Google Shape;519;p19"/>
          <p:cNvGrpSpPr/>
          <p:nvPr/>
        </p:nvGrpSpPr>
        <p:grpSpPr>
          <a:xfrm>
            <a:off x="16563975" y="4516432"/>
            <a:ext cx="5451417" cy="7615471"/>
            <a:chOff x="6716344" y="4851172"/>
            <a:chExt cx="5452074" cy="7616262"/>
          </a:xfrm>
        </p:grpSpPr>
        <p:sp>
          <p:nvSpPr>
            <p:cNvPr id="520" name="Google Shape;520;p19"/>
            <p:cNvSpPr/>
            <p:nvPr/>
          </p:nvSpPr>
          <p:spPr>
            <a:xfrm>
              <a:off x="6716344" y="5726468"/>
              <a:ext cx="5074262" cy="674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/>
                <a:t>누구든</a:t>
              </a:r>
              <a:endParaRPr lang="en-US" altLang="ko-KR" sz="8000" dirty="0"/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endParaRPr lang="en-US" altLang="ko-KR" sz="8000" dirty="0"/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endParaRPr sz="8000" dirty="0"/>
            </a:p>
          </p:txBody>
        </p:sp>
        <p:sp>
          <p:nvSpPr>
            <p:cNvPr id="521" name="Google Shape;521;p19"/>
            <p:cNvSpPr txBox="1"/>
            <p:nvPr/>
          </p:nvSpPr>
          <p:spPr>
            <a:xfrm>
              <a:off x="7094218" y="4851172"/>
              <a:ext cx="5074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생각중</a:t>
              </a:r>
              <a:endParaRPr lang="en-US" altLang="ko-KR"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22" name="Google Shape;522;p1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2398712" y="2368550"/>
            <a:ext cx="1193310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3. 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사항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제주도 창업 </a:t>
            </a:r>
            <a:r>
              <a:rPr lang="en-US" altLang="ko-KR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청년에게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5" name="Google Shape;525;p19"/>
          <p:cNvGrpSpPr/>
          <p:nvPr/>
        </p:nvGrpSpPr>
        <p:grpSpPr>
          <a:xfrm>
            <a:off x="9113838" y="4410075"/>
            <a:ext cx="792162" cy="792163"/>
            <a:chOff x="9252241" y="4475029"/>
            <a:chExt cx="792231" cy="792231"/>
          </a:xfrm>
        </p:grpSpPr>
        <p:sp>
          <p:nvSpPr>
            <p:cNvPr id="526" name="Google Shape;526;p19"/>
            <p:cNvSpPr/>
            <p:nvPr/>
          </p:nvSpPr>
          <p:spPr>
            <a:xfrm>
              <a:off x="9252241" y="4475029"/>
              <a:ext cx="792231" cy="7922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9476715" y="4684564"/>
              <a:ext cx="353773" cy="324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8" name="Google Shape;528;p19"/>
          <p:cNvGrpSpPr/>
          <p:nvPr/>
        </p:nvGrpSpPr>
        <p:grpSpPr>
          <a:xfrm>
            <a:off x="2479675" y="4410075"/>
            <a:ext cx="792163" cy="792163"/>
            <a:chOff x="2038551" y="4475029"/>
            <a:chExt cx="792233" cy="792232"/>
          </a:xfrm>
        </p:grpSpPr>
        <p:sp>
          <p:nvSpPr>
            <p:cNvPr id="529" name="Google Shape;529;p19"/>
            <p:cNvSpPr/>
            <p:nvPr/>
          </p:nvSpPr>
          <p:spPr>
            <a:xfrm>
              <a:off x="2038551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320738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1" name="Google Shape;531;p19"/>
          <p:cNvGrpSpPr/>
          <p:nvPr/>
        </p:nvGrpSpPr>
        <p:grpSpPr>
          <a:xfrm>
            <a:off x="15748000" y="4410075"/>
            <a:ext cx="792163" cy="792163"/>
            <a:chOff x="16465930" y="4475029"/>
            <a:chExt cx="792233" cy="792232"/>
          </a:xfrm>
        </p:grpSpPr>
        <p:sp>
          <p:nvSpPr>
            <p:cNvPr id="532" name="Google Shape;532;p19"/>
            <p:cNvSpPr/>
            <p:nvPr/>
          </p:nvSpPr>
          <p:spPr>
            <a:xfrm>
              <a:off x="16465930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16748117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4" name="Google Shape;534;p19"/>
          <p:cNvGrpSpPr/>
          <p:nvPr/>
        </p:nvGrpSpPr>
        <p:grpSpPr>
          <a:xfrm>
            <a:off x="3287713" y="4516431"/>
            <a:ext cx="5073650" cy="1355296"/>
            <a:chOff x="6716344" y="4851172"/>
            <a:chExt cx="5074262" cy="1355437"/>
          </a:xfrm>
        </p:grpSpPr>
        <p:sp>
          <p:nvSpPr>
            <p:cNvPr id="535" name="Google Shape;535;p19"/>
            <p:cNvSpPr/>
            <p:nvPr/>
          </p:nvSpPr>
          <p:spPr>
            <a:xfrm>
              <a:off x="6716344" y="5726468"/>
              <a:ext cx="5074262" cy="480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</a:pPr>
              <a:endParaRPr dirty="0"/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7094203" y="4851172"/>
              <a:ext cx="43278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창업 분야 선택 시 깊이 생각해 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5" name="Google Shape;517;p19">
            <a:extLst>
              <a:ext uri="{FF2B5EF4-FFF2-40B4-BE49-F238E27FC236}">
                <a16:creationId xmlns:a16="http://schemas.microsoft.com/office/drawing/2014/main" id="{673E394D-2CED-4A61-808D-BBEDCDF6E887}"/>
              </a:ext>
            </a:extLst>
          </p:cNvPr>
          <p:cNvSpPr/>
          <p:nvPr/>
        </p:nvSpPr>
        <p:spPr>
          <a:xfrm>
            <a:off x="7732940" y="8004207"/>
            <a:ext cx="507365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solidFill>
                  <a:srgbClr val="51585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r>
              <a:rPr lang="en-US" altLang="ko-KR" sz="2400" dirty="0">
                <a:solidFill>
                  <a:srgbClr val="51585F"/>
                </a:solidFill>
                <a:latin typeface="Roboto"/>
                <a:ea typeface="Roboto"/>
                <a:cs typeface="Roboto"/>
                <a:sym typeface="Roboto"/>
              </a:rPr>
              <a:t> `</a:t>
            </a:r>
            <a:endParaRPr sz="2400" dirty="0">
              <a:solidFill>
                <a:srgbClr val="5158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517;p19">
            <a:extLst>
              <a:ext uri="{FF2B5EF4-FFF2-40B4-BE49-F238E27FC236}">
                <a16:creationId xmlns:a16="http://schemas.microsoft.com/office/drawing/2014/main" id="{5CF32A9B-2012-435E-A27F-B17C99EB2916}"/>
              </a:ext>
            </a:extLst>
          </p:cNvPr>
          <p:cNvSpPr/>
          <p:nvPr/>
        </p:nvSpPr>
        <p:spPr>
          <a:xfrm>
            <a:off x="2164702" y="5654587"/>
            <a:ext cx="6242959" cy="51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US" altLang="ko-KR" sz="2400" dirty="0"/>
              <a:t>  </a:t>
            </a:r>
            <a:r>
              <a:rPr lang="ko-KR" altLang="en-US" sz="2400" dirty="0"/>
              <a:t>제주 청년들은 창업을 준비하는 초기 단계에서  현재 시장 상황에 대한 </a:t>
            </a:r>
            <a:r>
              <a:rPr lang="ko-KR" altLang="en-US" sz="2400" dirty="0">
                <a:solidFill>
                  <a:schemeClr val="bg2"/>
                </a:solidFill>
                <a:latin typeface="Roboto Medium"/>
              </a:rPr>
              <a:t>충분한</a:t>
            </a:r>
            <a:r>
              <a:rPr lang="ko-KR" altLang="en-US" sz="2400" dirty="0"/>
              <a:t> 조사가 선행되어야 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      더불어 표면적인 매출의 크기나            사업체수가 많다는 점에 현혹되지않아야 하며</a:t>
            </a:r>
            <a:r>
              <a:rPr lang="en-US" altLang="ko-KR" sz="2400" dirty="0"/>
              <a:t>, </a:t>
            </a:r>
            <a:r>
              <a:rPr lang="ko-KR" altLang="en-US" sz="2400" dirty="0"/>
              <a:t>거시적이고 객관적인 시각으로 산업 동향을 바라봐야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통해 장기적으로 이끌어 나갈 수 있는 산업을 결정하여 창업 성공률을 높여야 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  <a:p>
            <a:pPr marL="457200" lvl="0" indent="-381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174776" y="593304"/>
            <a:ext cx="2304256" cy="151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목차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2"/>
          <p:cNvGrpSpPr/>
          <p:nvPr/>
        </p:nvGrpSpPr>
        <p:grpSpPr>
          <a:xfrm>
            <a:off x="1486229" y="3689648"/>
            <a:ext cx="22897771" cy="7072203"/>
            <a:chOff x="2207763" y="4392022"/>
            <a:chExt cx="20019576" cy="6038613"/>
          </a:xfrm>
        </p:grpSpPr>
        <p:grpSp>
          <p:nvGrpSpPr>
            <p:cNvPr id="133" name="Google Shape;133;p2"/>
            <p:cNvGrpSpPr/>
            <p:nvPr/>
          </p:nvGrpSpPr>
          <p:grpSpPr>
            <a:xfrm>
              <a:off x="4041634" y="5191315"/>
              <a:ext cx="5385679" cy="2215407"/>
              <a:chOff x="4063128" y="4343004"/>
              <a:chExt cx="5385627" cy="2214463"/>
            </a:xfrm>
          </p:grpSpPr>
          <p:sp>
            <p:nvSpPr>
              <p:cNvPr id="134" name="Google Shape;134;p2"/>
              <p:cNvSpPr/>
              <p:nvPr/>
            </p:nvSpPr>
            <p:spPr>
              <a:xfrm>
                <a:off x="4063129" y="5163383"/>
                <a:ext cx="1797126" cy="1394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 배경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 목적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2"/>
              <p:cNvSpPr txBox="1"/>
              <p:nvPr/>
            </p:nvSpPr>
            <p:spPr>
              <a:xfrm>
                <a:off x="4063128" y="4343004"/>
                <a:ext cx="5385627" cy="1004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분석배경 및 목적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36" name="Google Shape;136;p2"/>
            <p:cNvGrpSpPr/>
            <p:nvPr/>
          </p:nvGrpSpPr>
          <p:grpSpPr>
            <a:xfrm>
              <a:off x="4011346" y="8181541"/>
              <a:ext cx="3937674" cy="2249094"/>
              <a:chOff x="4032840" y="4555933"/>
              <a:chExt cx="3937636" cy="2248136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4032840" y="5409985"/>
                <a:ext cx="3937636" cy="1394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창업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현황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파악</a:t>
                </a:r>
                <a:endParaRPr sz="3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창업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지원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현황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파악</a:t>
                </a:r>
                <a:endParaRPr sz="3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8" name="Google Shape;138;p2"/>
              <p:cNvSpPr txBox="1"/>
              <p:nvPr/>
            </p:nvSpPr>
            <p:spPr>
              <a:xfrm>
                <a:off x="4063128" y="4555933"/>
                <a:ext cx="2489644" cy="791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 과정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39" name="Google Shape;139;p2"/>
            <p:cNvGrpSpPr/>
            <p:nvPr/>
          </p:nvGrpSpPr>
          <p:grpSpPr>
            <a:xfrm>
              <a:off x="14818477" y="5191317"/>
              <a:ext cx="7408862" cy="2126250"/>
              <a:chOff x="4063129" y="4342830"/>
              <a:chExt cx="7408791" cy="2127082"/>
            </a:xfrm>
          </p:grpSpPr>
          <p:sp>
            <p:nvSpPr>
              <p:cNvPr id="140" name="Google Shape;140;p2"/>
              <p:cNvSpPr/>
              <p:nvPr/>
            </p:nvSpPr>
            <p:spPr>
              <a:xfrm>
                <a:off x="4063129" y="5074688"/>
                <a:ext cx="7408791" cy="1395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 종합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활용 방안 및 한계점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" name="Google Shape;141;p2"/>
              <p:cNvSpPr txBox="1"/>
              <p:nvPr/>
            </p:nvSpPr>
            <p:spPr>
              <a:xfrm>
                <a:off x="4063129" y="4342830"/>
                <a:ext cx="2478409" cy="821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 결과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14715683" y="8181538"/>
              <a:ext cx="7408862" cy="2186840"/>
              <a:chOff x="3960336" y="4555931"/>
              <a:chExt cx="7408791" cy="2185909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3960336" y="5347756"/>
                <a:ext cx="7408791" cy="1394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 데이터 및 도구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참고문헌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" name="Google Shape;144;p2"/>
              <p:cNvSpPr txBox="1"/>
              <p:nvPr/>
            </p:nvSpPr>
            <p:spPr>
              <a:xfrm>
                <a:off x="3960336" y="4555931"/>
                <a:ext cx="3487704" cy="791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참고문헌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pic>
          <p:nvPicPr>
            <p:cNvPr id="145" name="Google Shape;145;p2"/>
            <p:cNvPicPr preferRelativeResize="0"/>
            <p:nvPr/>
          </p:nvPicPr>
          <p:blipFill rotWithShape="1">
            <a:blip r:embed="rId3">
              <a:alphaModFix/>
            </a:blip>
            <a:srcRect r="-191" b="80002"/>
            <a:stretch/>
          </p:blipFill>
          <p:spPr>
            <a:xfrm>
              <a:off x="12830175" y="7533416"/>
              <a:ext cx="1570486" cy="1570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"/>
            <p:cNvPicPr preferRelativeResize="0"/>
            <p:nvPr/>
          </p:nvPicPr>
          <p:blipFill rotWithShape="1">
            <a:blip r:embed="rId4">
              <a:alphaModFix/>
            </a:blip>
            <a:srcRect r="-191" b="40001"/>
            <a:stretch/>
          </p:blipFill>
          <p:spPr>
            <a:xfrm>
              <a:off x="2207763" y="4392022"/>
              <a:ext cx="1570483" cy="4711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"/>
            <p:cNvPicPr preferRelativeResize="0"/>
            <p:nvPr/>
          </p:nvPicPr>
          <p:blipFill rotWithShape="1">
            <a:blip r:embed="rId4">
              <a:alphaModFix/>
            </a:blip>
            <a:srcRect t="80002" r="-191"/>
            <a:stretch/>
          </p:blipFill>
          <p:spPr>
            <a:xfrm>
              <a:off x="12830175" y="4392022"/>
              <a:ext cx="1570483" cy="15704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19"/>
          <p:cNvGrpSpPr/>
          <p:nvPr/>
        </p:nvGrpSpPr>
        <p:grpSpPr>
          <a:xfrm>
            <a:off x="9917113" y="4516431"/>
            <a:ext cx="5970342" cy="5957582"/>
            <a:chOff x="6716344" y="4851172"/>
            <a:chExt cx="5971062" cy="5958201"/>
          </a:xfrm>
        </p:grpSpPr>
        <p:sp>
          <p:nvSpPr>
            <p:cNvPr id="517" name="Google Shape;517;p19"/>
            <p:cNvSpPr/>
            <p:nvPr/>
          </p:nvSpPr>
          <p:spPr>
            <a:xfrm>
              <a:off x="6716344" y="5726468"/>
              <a:ext cx="5074262" cy="5082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81000" algn="l" rtl="0">
                <a:lnSpc>
                  <a:spcPct val="115000"/>
                </a:lnSpc>
                <a:spcBef>
                  <a:spcPts val="320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청년들이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쉽게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접할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수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있는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Youtube와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같은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온라인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콘텐츠로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사업을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홍보함으로써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참여도를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높</a:t>
              </a:r>
              <a:endParaRPr sz="2400" dirty="0">
                <a:solidFill>
                  <a:srgbClr val="51585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민범</a:t>
              </a:r>
              <a:endParaRPr sz="8000" dirty="0"/>
            </a:p>
          </p:txBody>
        </p:sp>
        <p:sp>
          <p:nvSpPr>
            <p:cNvPr id="518" name="Google Shape;518;p19"/>
            <p:cNvSpPr txBox="1"/>
            <p:nvPr/>
          </p:nvSpPr>
          <p:spPr>
            <a:xfrm>
              <a:off x="7094206" y="4851172"/>
              <a:ext cx="5593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Youtube 청년 창업지원 홍보</a:t>
              </a:r>
              <a:endParaRPr sz="3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19" name="Google Shape;519;p19"/>
          <p:cNvGrpSpPr/>
          <p:nvPr/>
        </p:nvGrpSpPr>
        <p:grpSpPr>
          <a:xfrm>
            <a:off x="16563975" y="4516430"/>
            <a:ext cx="5451417" cy="3183488"/>
            <a:chOff x="6716344" y="4851172"/>
            <a:chExt cx="5452074" cy="3183820"/>
          </a:xfrm>
        </p:grpSpPr>
        <p:sp>
          <p:nvSpPr>
            <p:cNvPr id="520" name="Google Shape;520;p19"/>
            <p:cNvSpPr/>
            <p:nvPr/>
          </p:nvSpPr>
          <p:spPr>
            <a:xfrm>
              <a:off x="6716344" y="5726468"/>
              <a:ext cx="5074262" cy="230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진욱</a:t>
              </a:r>
              <a:endParaRPr lang="ko-KR" altLang="en-US" sz="8000" dirty="0"/>
            </a:p>
          </p:txBody>
        </p:sp>
        <p:sp>
          <p:nvSpPr>
            <p:cNvPr id="521" name="Google Shape;521;p19"/>
            <p:cNvSpPr txBox="1"/>
            <p:nvPr/>
          </p:nvSpPr>
          <p:spPr>
            <a:xfrm>
              <a:off x="7094218" y="4851172"/>
              <a:ext cx="5074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청년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창업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지원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분야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확대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22" name="Google Shape;522;p1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2398712" y="2368550"/>
            <a:ext cx="1193310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3. 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사항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2400300" y="1601257"/>
            <a:ext cx="9262965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제주도 창업 </a:t>
            </a:r>
            <a:r>
              <a:rPr lang="en-US" altLang="ko-KR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제주특별자치도에게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5" name="Google Shape;525;p19"/>
          <p:cNvGrpSpPr/>
          <p:nvPr/>
        </p:nvGrpSpPr>
        <p:grpSpPr>
          <a:xfrm>
            <a:off x="9113838" y="4410075"/>
            <a:ext cx="792162" cy="792163"/>
            <a:chOff x="9252241" y="4475029"/>
            <a:chExt cx="792231" cy="792231"/>
          </a:xfrm>
        </p:grpSpPr>
        <p:sp>
          <p:nvSpPr>
            <p:cNvPr id="526" name="Google Shape;526;p19"/>
            <p:cNvSpPr/>
            <p:nvPr/>
          </p:nvSpPr>
          <p:spPr>
            <a:xfrm>
              <a:off x="9252241" y="4475029"/>
              <a:ext cx="792231" cy="7922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9476715" y="4684564"/>
              <a:ext cx="353773" cy="324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8" name="Google Shape;528;p19"/>
          <p:cNvGrpSpPr/>
          <p:nvPr/>
        </p:nvGrpSpPr>
        <p:grpSpPr>
          <a:xfrm>
            <a:off x="2479675" y="4410075"/>
            <a:ext cx="792163" cy="792163"/>
            <a:chOff x="2038551" y="4475029"/>
            <a:chExt cx="792233" cy="792232"/>
          </a:xfrm>
        </p:grpSpPr>
        <p:sp>
          <p:nvSpPr>
            <p:cNvPr id="529" name="Google Shape;529;p19"/>
            <p:cNvSpPr/>
            <p:nvPr/>
          </p:nvSpPr>
          <p:spPr>
            <a:xfrm>
              <a:off x="2038551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320738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1" name="Google Shape;531;p19"/>
          <p:cNvGrpSpPr/>
          <p:nvPr/>
        </p:nvGrpSpPr>
        <p:grpSpPr>
          <a:xfrm>
            <a:off x="15748000" y="4410075"/>
            <a:ext cx="792163" cy="792163"/>
            <a:chOff x="16465930" y="4475029"/>
            <a:chExt cx="792233" cy="792232"/>
          </a:xfrm>
        </p:grpSpPr>
        <p:sp>
          <p:nvSpPr>
            <p:cNvPr id="532" name="Google Shape;532;p19"/>
            <p:cNvSpPr/>
            <p:nvPr/>
          </p:nvSpPr>
          <p:spPr>
            <a:xfrm>
              <a:off x="16465930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16748117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4" name="Google Shape;534;p19"/>
          <p:cNvGrpSpPr/>
          <p:nvPr/>
        </p:nvGrpSpPr>
        <p:grpSpPr>
          <a:xfrm>
            <a:off x="3287713" y="4516429"/>
            <a:ext cx="5073650" cy="3183488"/>
            <a:chOff x="6716344" y="4851172"/>
            <a:chExt cx="5074262" cy="3183820"/>
          </a:xfrm>
        </p:grpSpPr>
        <p:sp>
          <p:nvSpPr>
            <p:cNvPr id="535" name="Google Shape;535;p19"/>
            <p:cNvSpPr/>
            <p:nvPr/>
          </p:nvSpPr>
          <p:spPr>
            <a:xfrm>
              <a:off x="6716344" y="5726468"/>
              <a:ext cx="5074262" cy="230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진욱</a:t>
              </a:r>
              <a:endParaRPr sz="8000" dirty="0"/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7094203" y="4851172"/>
              <a:ext cx="43278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재창업 지원 간소화</a:t>
              </a:r>
              <a:endParaRPr sz="3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71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1"/>
          <p:cNvSpPr txBox="1">
            <a:spLocks noGrp="1"/>
          </p:cNvSpPr>
          <p:nvPr>
            <p:ph type="title"/>
          </p:nvPr>
        </p:nvSpPr>
        <p:spPr>
          <a:xfrm>
            <a:off x="1558492" y="1985417"/>
            <a:ext cx="9603720" cy="2651126"/>
          </a:xfrm>
          <a:prstGeom prst="rect">
            <a:avLst/>
          </a:prstGeom>
        </p:spPr>
        <p:txBody>
          <a:bodyPr spcFirstLastPara="1" lIns="38100" tIns="38100" rIns="38100" bIns="381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참고 문헌</a:t>
            </a:r>
          </a:p>
        </p:txBody>
      </p:sp>
      <p:sp>
        <p:nvSpPr>
          <p:cNvPr id="585" name="Google Shape;585;p21"/>
          <p:cNvSpPr txBox="1">
            <a:spLocks noGrp="1"/>
          </p:cNvSpPr>
          <p:nvPr>
            <p:ph type="body" idx="1"/>
          </p:nvPr>
        </p:nvSpPr>
        <p:spPr>
          <a:xfrm>
            <a:off x="1558492" y="4843350"/>
            <a:ext cx="9787016" cy="6363368"/>
          </a:xfrm>
          <a:prstGeom prst="rect">
            <a:avLst/>
          </a:prstGeom>
        </p:spPr>
        <p:txBody>
          <a:bodyPr spcFirstLastPara="1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b="1" dirty="0">
                <a:solidFill>
                  <a:schemeClr val="bg2"/>
                </a:solidFill>
              </a:rPr>
              <a:t>공공 </a:t>
            </a:r>
            <a:r>
              <a:rPr lang="ko-KR" altLang="en-US" sz="3500" b="1" dirty="0" err="1">
                <a:solidFill>
                  <a:schemeClr val="bg2"/>
                </a:solidFill>
              </a:rPr>
              <a:t>데이털</a:t>
            </a:r>
            <a:r>
              <a:rPr lang="ko-KR" altLang="en-US" sz="3500" b="1" dirty="0">
                <a:solidFill>
                  <a:schemeClr val="bg2"/>
                </a:solidFill>
              </a:rPr>
              <a:t> 포털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https://www.data.go.kr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dirty="0">
                <a:solidFill>
                  <a:schemeClr val="bg2"/>
                </a:solidFill>
              </a:rPr>
              <a:t>중소벤처기업부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https://www.mss.go.kr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dirty="0">
                <a:solidFill>
                  <a:schemeClr val="bg2"/>
                </a:solidFill>
              </a:rPr>
              <a:t>제주특별자치도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https://www.jeju.go.kr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KOSIS </a:t>
            </a:r>
            <a:r>
              <a:rPr lang="ko-KR" altLang="en-US" sz="3500" dirty="0" err="1">
                <a:solidFill>
                  <a:schemeClr val="bg2"/>
                </a:solidFill>
              </a:rPr>
              <a:t>국가통계포털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http://www.kosis.kr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ko-KR" altLang="en-US" sz="3500" dirty="0">
              <a:solidFill>
                <a:schemeClr val="bg2"/>
              </a:solidFill>
            </a:endParaRPr>
          </a:p>
        </p:txBody>
      </p:sp>
      <p:sp>
        <p:nvSpPr>
          <p:cNvPr id="587" name="Freeform: Shape 77">
            <a:extLst>
              <a:ext uri="{FF2B5EF4-FFF2-40B4-BE49-F238E27FC236}">
                <a16:creationId xmlns:a16="http://schemas.microsoft.com/office/drawing/2014/main" id="{E1063ACC-684C-4227-9D75-430593BA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8436" y="0"/>
            <a:ext cx="12345564" cy="13716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067F801-9719-4550-AFFF-C7C368422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35692" y="0"/>
            <a:ext cx="12048308" cy="13716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76A25E0-8D01-4DCA-9670-210C53C1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140" y="1985417"/>
            <a:ext cx="9512238" cy="3338067"/>
          </a:xfrm>
          <a:prstGeom prst="rect">
            <a:avLst/>
          </a:prstGeom>
        </p:spPr>
      </p:pic>
      <p:pic>
        <p:nvPicPr>
          <p:cNvPr id="3" name="그림 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1663EC69-982E-4B4A-85D8-AEEFA607E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1660" y="6858000"/>
            <a:ext cx="4348718" cy="43487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2"/>
          <p:cNvSpPr/>
          <p:nvPr/>
        </p:nvSpPr>
        <p:spPr>
          <a:xfrm>
            <a:off x="-26936" y="-17860"/>
            <a:ext cx="24407999" cy="1375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22"/>
          <p:cNvSpPr/>
          <p:nvPr/>
        </p:nvSpPr>
        <p:spPr>
          <a:xfrm>
            <a:off x="-34425" y="13448045"/>
            <a:ext cx="24422979" cy="309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22"/>
          <p:cNvSpPr/>
          <p:nvPr/>
        </p:nvSpPr>
        <p:spPr>
          <a:xfrm rot="5400000">
            <a:off x="7583032" y="148172"/>
            <a:ext cx="9188064" cy="8856000"/>
          </a:xfrm>
          <a:prstGeom prst="homePlate">
            <a:avLst>
              <a:gd name="adj" fmla="val 210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7310583" y="3413843"/>
            <a:ext cx="973296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9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2"/>
          <p:cNvSpPr/>
          <p:nvPr/>
        </p:nvSpPr>
        <p:spPr>
          <a:xfrm>
            <a:off x="7749064" y="-17860"/>
            <a:ext cx="8856000" cy="3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678832" y="665312"/>
            <a:ext cx="16273808" cy="155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배경 1 : 제주 청년 인구 감소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462807" y="3623003"/>
            <a:ext cx="5924663" cy="7973537"/>
            <a:chOff x="13584472" y="5646978"/>
            <a:chExt cx="4613276" cy="6624637"/>
          </a:xfrm>
        </p:grpSpPr>
        <p:sp>
          <p:nvSpPr>
            <p:cNvPr id="155" name="Google Shape;155;p3"/>
            <p:cNvSpPr/>
            <p:nvPr/>
          </p:nvSpPr>
          <p:spPr>
            <a:xfrm>
              <a:off x="13584472" y="5646978"/>
              <a:ext cx="4613275" cy="6624637"/>
            </a:xfrm>
            <a:prstGeom prst="roundRect">
              <a:avLst>
                <a:gd name="adj" fmla="val 305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56" name="Google Shape;156;p3"/>
            <p:cNvGrpSpPr/>
            <p:nvPr/>
          </p:nvGrpSpPr>
          <p:grpSpPr>
            <a:xfrm>
              <a:off x="13584472" y="5976741"/>
              <a:ext cx="4613275" cy="6168681"/>
              <a:chOff x="3122688" y="8652103"/>
              <a:chExt cx="4613275" cy="6168681"/>
            </a:xfrm>
          </p:grpSpPr>
          <p:sp>
            <p:nvSpPr>
              <p:cNvPr id="157" name="Google Shape;157;p3"/>
              <p:cNvSpPr txBox="1"/>
              <p:nvPr/>
            </p:nvSpPr>
            <p:spPr>
              <a:xfrm>
                <a:off x="3122688" y="8652103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800">
                    <a:solidFill>
                      <a:srgbClr val="052136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WHY 청년 ? </a:t>
                </a:r>
                <a:endParaRPr sz="3800">
                  <a:solidFill>
                    <a:srgbClr val="052136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3310853" y="9321221"/>
                <a:ext cx="4213267" cy="5499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지속적인 청년 인구의 유입이 되고 있다. 하지만 실제  청년인구 비율은 낮은 수준        ( 20.0%(‘11) -&gt; 19.6%(‘15) -&gt; 18.8%(‘18) )  으로  계속적으로 감소될 추이.</a:t>
                </a:r>
                <a:endParaRPr/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이에 따른 제주 청년 정책이 요구된다.</a:t>
                </a:r>
                <a:endParaRPr/>
              </a:p>
            </p:txBody>
          </p:sp>
        </p:grpSp>
      </p:grpSp>
      <p:sp>
        <p:nvSpPr>
          <p:cNvPr id="159" name="Google Shape;159;p3"/>
          <p:cNvSpPr txBox="1"/>
          <p:nvPr/>
        </p:nvSpPr>
        <p:spPr>
          <a:xfrm>
            <a:off x="166664" y="13230725"/>
            <a:ext cx="6708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 : 제주특별자치도 청년정책담당관, 국가통계포털</a:t>
            </a: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0" name="Google Shape;160;p3"/>
          <p:cNvGrpSpPr/>
          <p:nvPr/>
        </p:nvGrpSpPr>
        <p:grpSpPr>
          <a:xfrm>
            <a:off x="13816384" y="2088303"/>
            <a:ext cx="8892050" cy="1468232"/>
            <a:chOff x="14050705" y="2508244"/>
            <a:chExt cx="8892050" cy="1468232"/>
          </a:xfrm>
        </p:grpSpPr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050705" y="2899680"/>
              <a:ext cx="8747122" cy="1076796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2" name="Google Shape;162;p3"/>
            <p:cNvSpPr txBox="1"/>
            <p:nvPr/>
          </p:nvSpPr>
          <p:spPr>
            <a:xfrm>
              <a:off x="20998689" y="2508244"/>
              <a:ext cx="1944066" cy="335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 : 헤드라인 제주</a:t>
              </a:r>
              <a:endParaRPr/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12908957" y="3957150"/>
            <a:ext cx="9764796" cy="1398861"/>
            <a:chOff x="13280280" y="4367912"/>
            <a:chExt cx="9764796" cy="1398861"/>
          </a:xfrm>
        </p:grpSpPr>
        <p:pic>
          <p:nvPicPr>
            <p:cNvPr id="164" name="Google Shape;16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280280" y="4752028"/>
              <a:ext cx="9696448" cy="1014745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5" name="Google Shape;165;p3"/>
            <p:cNvSpPr txBox="1"/>
            <p:nvPr/>
          </p:nvSpPr>
          <p:spPr>
            <a:xfrm>
              <a:off x="21101009" y="4367912"/>
              <a:ext cx="1944066" cy="335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 : 제주의 소리</a:t>
              </a:r>
              <a:endParaRPr/>
            </a:p>
          </p:txBody>
        </p:sp>
      </p:grpSp>
      <p:pic>
        <p:nvPicPr>
          <p:cNvPr id="166" name="Google Shape;16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9592" y="5457242"/>
            <a:ext cx="14680074" cy="797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1534816" y="665312"/>
            <a:ext cx="15121679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배경 2 : 제주 청년 일자리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" name="Google Shape;173;p4"/>
          <p:cNvGrpSpPr/>
          <p:nvPr/>
        </p:nvGrpSpPr>
        <p:grpSpPr>
          <a:xfrm>
            <a:off x="382688" y="2897560"/>
            <a:ext cx="13177464" cy="10576030"/>
            <a:chOff x="913722" y="3677394"/>
            <a:chExt cx="10844654" cy="9185925"/>
          </a:xfrm>
        </p:grpSpPr>
        <p:pic>
          <p:nvPicPr>
            <p:cNvPr id="174" name="Google Shape;17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3722" y="3677394"/>
              <a:ext cx="10844654" cy="918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4"/>
            <p:cNvSpPr/>
            <p:nvPr/>
          </p:nvSpPr>
          <p:spPr>
            <a:xfrm>
              <a:off x="2542928" y="9522296"/>
              <a:ext cx="7848872" cy="736725"/>
            </a:xfrm>
            <a:prstGeom prst="rect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14400913" y="3617640"/>
            <a:ext cx="7633000" cy="8367255"/>
            <a:chOff x="18843356" y="5630905"/>
            <a:chExt cx="4633025" cy="6624636"/>
          </a:xfrm>
        </p:grpSpPr>
        <p:sp>
          <p:nvSpPr>
            <p:cNvPr id="177" name="Google Shape;177;p4"/>
            <p:cNvSpPr/>
            <p:nvPr/>
          </p:nvSpPr>
          <p:spPr>
            <a:xfrm>
              <a:off x="18843356" y="5630905"/>
              <a:ext cx="4613275" cy="6624636"/>
            </a:xfrm>
            <a:prstGeom prst="roundRect">
              <a:avLst>
                <a:gd name="adj" fmla="val 305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78" name="Google Shape;178;p4"/>
            <p:cNvGrpSpPr/>
            <p:nvPr/>
          </p:nvGrpSpPr>
          <p:grpSpPr>
            <a:xfrm>
              <a:off x="18863106" y="6056644"/>
              <a:ext cx="4613275" cy="5371130"/>
              <a:chOff x="8197150" y="8871877"/>
              <a:chExt cx="4613275" cy="5371130"/>
            </a:xfrm>
          </p:grpSpPr>
          <p:sp>
            <p:nvSpPr>
              <p:cNvPr id="179" name="Google Shape;179;p4"/>
              <p:cNvSpPr txBox="1"/>
              <p:nvPr/>
            </p:nvSpPr>
            <p:spPr>
              <a:xfrm>
                <a:off x="8197150" y="8871877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800" dirty="0">
                    <a:solidFill>
                      <a:schemeClr val="accen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WHY 창업 ?</a:t>
                </a:r>
                <a:endParaRPr sz="3800" dirty="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216900" y="9660153"/>
                <a:ext cx="4573776" cy="4582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청년들이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제주를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떠나는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첫번째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이유는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일자리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endParaRPr dirty="0"/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제주에서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취업을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할 수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있는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자리는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매우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협소하다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이런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청년문제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해결을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위해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능동적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참여활동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자립기반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형성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등을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통해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창업 </a:t>
                </a: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활성화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가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3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필요하다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endParaRPr dirty="0"/>
              </a:p>
            </p:txBody>
          </p:sp>
        </p:grpSp>
      </p:grpSp>
      <p:sp>
        <p:nvSpPr>
          <p:cNvPr id="181" name="Google Shape;181;p4"/>
          <p:cNvSpPr txBox="1"/>
          <p:nvPr/>
        </p:nvSpPr>
        <p:spPr>
          <a:xfrm>
            <a:off x="166664" y="13194705"/>
            <a:ext cx="25922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Roboto"/>
                <a:ea typeface="Roboto"/>
                <a:cs typeface="Roboto"/>
                <a:sym typeface="Roboto"/>
              </a:rPr>
              <a:t>출처 : 국가통계포털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4"/>
          <p:cNvGrpSpPr/>
          <p:nvPr/>
        </p:nvGrpSpPr>
        <p:grpSpPr>
          <a:xfrm>
            <a:off x="7398604" y="1905428"/>
            <a:ext cx="4613275" cy="3308629"/>
            <a:chOff x="7014730" y="2321496"/>
            <a:chExt cx="4613275" cy="3308629"/>
          </a:xfrm>
        </p:grpSpPr>
        <p:sp>
          <p:nvSpPr>
            <p:cNvPr id="338" name="Google Shape;338;p14"/>
            <p:cNvSpPr txBox="1"/>
            <p:nvPr/>
          </p:nvSpPr>
          <p:spPr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제주 사업체 수</a:t>
              </a:r>
              <a:endParaRPr sz="3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7179280" y="2974783"/>
              <a:ext cx="4284174" cy="2655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2015년 – 2018년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제주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사업체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2018년도에는 총 62,828 개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17년에서 18년에는 46%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증가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0" name="Google Shape;340;p14"/>
          <p:cNvGrpSpPr/>
          <p:nvPr/>
        </p:nvGrpSpPr>
        <p:grpSpPr>
          <a:xfrm>
            <a:off x="18939102" y="1905428"/>
            <a:ext cx="4613275" cy="3972914"/>
            <a:chOff x="7014730" y="2321496"/>
            <a:chExt cx="4613275" cy="3972914"/>
          </a:xfrm>
        </p:grpSpPr>
        <p:sp>
          <p:nvSpPr>
            <p:cNvPr id="341" name="Google Shape;341;p14"/>
            <p:cNvSpPr txBox="1"/>
            <p:nvPr/>
          </p:nvSpPr>
          <p:spPr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제주 종사자 수</a:t>
              </a:r>
              <a:endParaRPr sz="3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7179280" y="2974783"/>
              <a:ext cx="4284174" cy="331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2015 – 2018 제주 종사자 수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2015년 : 250만명에서 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2018년 : 275만명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17년에서 18년에는 4.9% 로 급 증가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" name="Google Shape;346;p14"/>
          <p:cNvGrpSpPr/>
          <p:nvPr/>
        </p:nvGrpSpPr>
        <p:grpSpPr>
          <a:xfrm>
            <a:off x="13025510" y="7760161"/>
            <a:ext cx="4613275" cy="3308629"/>
            <a:chOff x="7014730" y="2321496"/>
            <a:chExt cx="4613275" cy="3308629"/>
          </a:xfrm>
        </p:grpSpPr>
        <p:sp>
          <p:nvSpPr>
            <p:cNvPr id="347" name="Google Shape;347;p14"/>
            <p:cNvSpPr txBox="1"/>
            <p:nvPr/>
          </p:nvSpPr>
          <p:spPr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제주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청년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실업률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7179280" y="2974783"/>
              <a:ext cx="4284174" cy="2655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2015 – 2018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제주도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실업률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2017년까지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계속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오르다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2018년에 5.1%로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감소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9" name="Google Shape;349;p14"/>
          <p:cNvSpPr txBox="1"/>
          <p:nvPr/>
        </p:nvSpPr>
        <p:spPr>
          <a:xfrm>
            <a:off x="12835603" y="6658930"/>
            <a:ext cx="49930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 2015              2016               2017             2018</a:t>
            </a:r>
            <a:endParaRPr sz="2000" b="1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7105201" y="12660412"/>
            <a:ext cx="51125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   2015              2016              2017              2018</a:t>
            </a:r>
            <a:endParaRPr sz="2000" b="1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1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798" t="856" r="6324" b="1854"/>
          <a:stretch/>
        </p:blipFill>
        <p:spPr>
          <a:xfrm>
            <a:off x="6593531" y="7425895"/>
            <a:ext cx="5859682" cy="525653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352" name="Google Shape;352;p1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l="254" t="1294" r="7036" b="441"/>
          <a:stretch/>
        </p:blipFill>
        <p:spPr>
          <a:xfrm>
            <a:off x="12192001" y="1529408"/>
            <a:ext cx="5871024" cy="5022939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353" name="Google Shape;353;p1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940" t="1822" r="12518" b="1043"/>
          <a:stretch/>
        </p:blipFill>
        <p:spPr>
          <a:xfrm>
            <a:off x="18321780" y="7497479"/>
            <a:ext cx="5698551" cy="516293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354" name="Google Shape;354;p14"/>
          <p:cNvSpPr txBox="1"/>
          <p:nvPr/>
        </p:nvSpPr>
        <p:spPr>
          <a:xfrm>
            <a:off x="19084127" y="12626800"/>
            <a:ext cx="51090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2015               2016               2017              2018</a:t>
            </a:r>
            <a:endParaRPr sz="2000" b="1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AF3C2-8FFF-474D-BC95-93C68E0437DF}"/>
              </a:ext>
            </a:extLst>
          </p:cNvPr>
          <p:cNvSpPr txBox="1"/>
          <p:nvPr/>
        </p:nvSpPr>
        <p:spPr>
          <a:xfrm>
            <a:off x="13977257" y="746449"/>
            <a:ext cx="426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/>
              <a:t>하림</a:t>
            </a:r>
          </a:p>
        </p:txBody>
      </p:sp>
      <p:pic>
        <p:nvPicPr>
          <p:cNvPr id="27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1CB2A63-72E2-4D98-B6E5-534DACC98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2" y="750182"/>
            <a:ext cx="7271232" cy="5961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84555-EC27-458C-B8B8-4F58F5E83643}"/>
              </a:ext>
            </a:extLst>
          </p:cNvPr>
          <p:cNvSpPr txBox="1"/>
          <p:nvPr/>
        </p:nvSpPr>
        <p:spPr>
          <a:xfrm>
            <a:off x="884603" y="7760161"/>
            <a:ext cx="5536042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2"/>
                </a:solidFill>
                <a:latin typeface="Roboto Medium"/>
              </a:rPr>
              <a:t>비정규직 근로자 비율</a:t>
            </a:r>
            <a:endParaRPr lang="en-US" altLang="ko-KR" sz="3200" dirty="0">
              <a:solidFill>
                <a:schemeClr val="accent2"/>
              </a:solidFill>
              <a:latin typeface="Roboto Medium"/>
              <a:ea typeface="Roboto Medium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>
              <a:lnSpc>
                <a:spcPct val="180000"/>
              </a:lnSpc>
            </a:pPr>
            <a:r>
              <a:rPr lang="en-US" altLang="ko-KR" sz="2400" dirty="0">
                <a:solidFill>
                  <a:schemeClr val="dk1"/>
                </a:solidFill>
                <a:latin typeface="Roboto"/>
                <a:ea typeface="Roboto"/>
              </a:rPr>
              <a:t>2015 -2018 </a:t>
            </a:r>
          </a:p>
          <a:p>
            <a:pPr algn="ctr">
              <a:lnSpc>
                <a:spcPct val="180000"/>
              </a:lnSpc>
            </a:pPr>
            <a:r>
              <a:rPr lang="ko-KR" altLang="en-US" sz="2400" dirty="0">
                <a:solidFill>
                  <a:schemeClr val="dk1"/>
                </a:solidFill>
                <a:latin typeface="Roboto"/>
              </a:rPr>
              <a:t>전국 중 제주도 비정규직 비율 </a:t>
            </a:r>
            <a:r>
              <a:rPr lang="en-US" altLang="ko-KR" sz="2400" dirty="0">
                <a:solidFill>
                  <a:schemeClr val="dk1"/>
                </a:solidFill>
                <a:latin typeface="Roboto"/>
                <a:ea typeface="Roboto"/>
              </a:rPr>
              <a:t>4</a:t>
            </a:r>
            <a:r>
              <a:rPr lang="ko-KR" altLang="en-US" sz="2400" dirty="0">
                <a:solidFill>
                  <a:schemeClr val="dk1"/>
                </a:solidFill>
                <a:latin typeface="Roboto"/>
              </a:rPr>
              <a:t>년 내내 </a:t>
            </a:r>
            <a:endParaRPr lang="en-US" altLang="ko-KR" sz="2400" dirty="0">
              <a:solidFill>
                <a:schemeClr val="dk1"/>
              </a:solidFill>
              <a:latin typeface="Roboto"/>
              <a:ea typeface="Roboto"/>
            </a:endParaRPr>
          </a:p>
          <a:p>
            <a:pPr algn="ctr">
              <a:lnSpc>
                <a:spcPct val="180000"/>
              </a:lnSpc>
            </a:pPr>
            <a:r>
              <a:rPr lang="ko-KR" altLang="en-US" sz="2400" dirty="0">
                <a:solidFill>
                  <a:schemeClr val="dk1"/>
                </a:solidFill>
                <a:latin typeface="Roboto"/>
              </a:rPr>
              <a:t>변함없이 </a:t>
            </a:r>
            <a:r>
              <a:rPr lang="en-US" altLang="ko-KR" sz="2400" dirty="0">
                <a:solidFill>
                  <a:schemeClr val="dk1"/>
                </a:solidFill>
                <a:latin typeface="Roboto"/>
                <a:ea typeface="Roboto"/>
              </a:rPr>
              <a:t>1</a:t>
            </a:r>
            <a:r>
              <a:rPr lang="ko-KR" altLang="en-US" sz="2400" dirty="0">
                <a:solidFill>
                  <a:schemeClr val="dk1"/>
                </a:solidFill>
                <a:latin typeface="Roboto"/>
              </a:rPr>
              <a:t>위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88C5-237F-45EB-AFB5-D53AD658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3454" y="-362957"/>
            <a:ext cx="19504148" cy="2178050"/>
          </a:xfrm>
        </p:spPr>
        <p:txBody>
          <a:bodyPr>
            <a:normAutofit fontScale="90000"/>
          </a:bodyPr>
          <a:lstStyle/>
          <a:p>
            <a:r>
              <a:rPr lang="en-US" altLang="ko-KR" sz="7000" dirty="0"/>
              <a:t>3.</a:t>
            </a:r>
            <a:r>
              <a:rPr lang="ko-KR" altLang="en-US" sz="7000" dirty="0"/>
              <a:t>고용 안정성</a:t>
            </a:r>
            <a:br>
              <a:rPr lang="en-US" altLang="ko-KR" sz="7000" dirty="0"/>
            </a:br>
            <a:r>
              <a:rPr lang="en-US" altLang="ko-KR" sz="7000" dirty="0"/>
              <a:t>:</a:t>
            </a:r>
            <a:r>
              <a:rPr lang="ko-KR" altLang="en-US" sz="7000" dirty="0"/>
              <a:t>광역 시도별 비정규직 근로자 비율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16E0D42-5F0D-45DB-A29A-5F2B98753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3" y="4001339"/>
            <a:ext cx="10614734" cy="8702676"/>
          </a:xfr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A08265-BD14-4DC8-866D-8C157780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16069"/>
              </p:ext>
            </p:extLst>
          </p:nvPr>
        </p:nvGraphicFramePr>
        <p:xfrm>
          <a:off x="12676097" y="3739920"/>
          <a:ext cx="11259670" cy="8702684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251934">
                  <a:extLst>
                    <a:ext uri="{9D8B030D-6E8A-4147-A177-3AD203B41FA5}">
                      <a16:colId xmlns:a16="http://schemas.microsoft.com/office/drawing/2014/main" val="3910779279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3002184593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2973400902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1750850791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1814014570"/>
                    </a:ext>
                  </a:extLst>
                </a:gridCol>
              </a:tblGrid>
              <a:tr h="6555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</a:rPr>
                        <a:t>광역시도별 비정규직 근로자 비율</a:t>
                      </a:r>
                      <a:endParaRPr lang="en-US" altLang="ko-KR" sz="2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066881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행정구역별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2015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2016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2017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2018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28580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전국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32.4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32.8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32.9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47391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</a:rPr>
                        <a:t>서울특별시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31.7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33.9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33.5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08282"/>
                  </a:ext>
                </a:extLst>
              </a:tr>
              <a:tr h="768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부산광역시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32.1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33.2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31.3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317840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대구광역시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31.9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30.8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1336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인천광역시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29.6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31.4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32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88478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광주광역시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35.5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33.7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36.9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35.5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242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대전광역시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34.9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35.1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32.6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38.4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16186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울산광역시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24.6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30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29.1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31.9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76637"/>
                  </a:ext>
                </a:extLst>
              </a:tr>
              <a:tr h="1017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세종특별자치시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-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-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31.5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28.7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19250"/>
                  </a:ext>
                </a:extLst>
              </a:tr>
              <a:tr h="1017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제주특별자치도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40.2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39.3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39.1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39.1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9724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91CA33A-B528-4BD0-90A0-C358F664A31C}"/>
              </a:ext>
            </a:extLst>
          </p:cNvPr>
          <p:cNvSpPr/>
          <p:nvPr/>
        </p:nvSpPr>
        <p:spPr>
          <a:xfrm>
            <a:off x="12676095" y="5773271"/>
            <a:ext cx="11259670" cy="519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FD783-872C-4437-B9AD-278BA641B93A}"/>
              </a:ext>
            </a:extLst>
          </p:cNvPr>
          <p:cNvSpPr/>
          <p:nvPr/>
        </p:nvSpPr>
        <p:spPr>
          <a:xfrm>
            <a:off x="12676091" y="6480691"/>
            <a:ext cx="11259670" cy="519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98365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1606824" y="736600"/>
            <a:ext cx="1234529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목적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15071725" y="4121150"/>
            <a:ext cx="7273925" cy="7273925"/>
          </a:xfrm>
          <a:prstGeom prst="ellipse">
            <a:avLst/>
          </a:prstGeom>
          <a:solidFill>
            <a:schemeClr val="dk1">
              <a:alpha val="79607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2063750" y="4121150"/>
            <a:ext cx="7272338" cy="7273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8567738" y="4121150"/>
            <a:ext cx="7273925" cy="727392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18220573" y="5234856"/>
            <a:ext cx="1093605" cy="10044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5179610" y="5357802"/>
            <a:ext cx="1001129" cy="8814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3" name="Google Shape;193;p5"/>
          <p:cNvGrpSpPr/>
          <p:nvPr/>
        </p:nvGrpSpPr>
        <p:grpSpPr>
          <a:xfrm>
            <a:off x="2849215" y="6858000"/>
            <a:ext cx="5661921" cy="3654425"/>
            <a:chOff x="2849215" y="6858000"/>
            <a:chExt cx="5661921" cy="3654425"/>
          </a:xfrm>
        </p:grpSpPr>
        <p:sp>
          <p:nvSpPr>
            <p:cNvPr id="194" name="Google Shape;194;p5"/>
            <p:cNvSpPr/>
            <p:nvPr/>
          </p:nvSpPr>
          <p:spPr>
            <a:xfrm>
              <a:off x="5430938" y="10171113"/>
              <a:ext cx="498475" cy="3413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3351188" y="6858000"/>
              <a:ext cx="5099447" cy="653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Step 1. </a:t>
              </a:r>
              <a:r>
                <a:rPr lang="en-US" sz="3200" dirty="0" err="1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제주</a:t>
              </a: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청년</a:t>
              </a: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창업 </a:t>
              </a:r>
              <a:r>
                <a:rPr lang="en-US" sz="3200" dirty="0" err="1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현황</a:t>
              </a:r>
              <a:endParaRPr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849215" y="7621650"/>
              <a:ext cx="5661921" cy="208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2015년 – 2018년 기준 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제주에 산업 구조와 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청년 창업의 현황 및 배경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" name="Google Shape;197;p5"/>
          <p:cNvSpPr/>
          <p:nvPr/>
        </p:nvSpPr>
        <p:spPr>
          <a:xfrm>
            <a:off x="11955463" y="10171113"/>
            <a:ext cx="498475" cy="3413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4225" y="0"/>
                </a:moveTo>
                <a:lnTo>
                  <a:pt x="13565" y="967"/>
                </a:lnTo>
                <a:lnTo>
                  <a:pt x="19798" y="10092"/>
                </a:lnTo>
                <a:lnTo>
                  <a:pt x="0" y="10092"/>
                </a:lnTo>
                <a:lnTo>
                  <a:pt x="0" y="11459"/>
                </a:lnTo>
                <a:lnTo>
                  <a:pt x="19832" y="11459"/>
                </a:lnTo>
                <a:lnTo>
                  <a:pt x="13565" y="20633"/>
                </a:lnTo>
                <a:lnTo>
                  <a:pt x="14225" y="21600"/>
                </a:lnTo>
                <a:lnTo>
                  <a:pt x="21600" y="10804"/>
                </a:lnTo>
                <a:lnTo>
                  <a:pt x="142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9619015" y="6871235"/>
            <a:ext cx="5291040" cy="73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Step 2.청년 창업 </a:t>
            </a:r>
            <a:r>
              <a:rPr lang="en-US" sz="32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지원</a:t>
            </a:r>
            <a:r>
              <a:rPr 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현황</a:t>
            </a:r>
            <a:endParaRPr sz="32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9373740" y="7621650"/>
            <a:ext cx="5661921" cy="199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2015년 – 2018년 기준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 청년 창업지원 현황과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정부지원사업의 영향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16460739" y="6968363"/>
            <a:ext cx="4613275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청년</a:t>
            </a:r>
            <a:r>
              <a:rPr 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창업 </a:t>
            </a:r>
            <a:r>
              <a:rPr lang="en-US" sz="32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활성화</a:t>
            </a:r>
            <a:endParaRPr sz="32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936416" y="7621650"/>
            <a:ext cx="5661921" cy="132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앞으로의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발전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도모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및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제주특별자치도에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3251" y="5234059"/>
            <a:ext cx="1043070" cy="93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2400300" y="1965712"/>
            <a:ext cx="16274006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1.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파악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2025781" y="2619884"/>
            <a:ext cx="5491053" cy="9684532"/>
            <a:chOff x="2036713" y="3106596"/>
            <a:chExt cx="5490362" cy="9685953"/>
          </a:xfrm>
        </p:grpSpPr>
        <p:sp>
          <p:nvSpPr>
            <p:cNvPr id="210" name="Google Shape;210;p6"/>
            <p:cNvSpPr/>
            <p:nvPr/>
          </p:nvSpPr>
          <p:spPr>
            <a:xfrm>
              <a:off x="2625794" y="10802225"/>
              <a:ext cx="4341444" cy="1990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제주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변동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현황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현황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 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희망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비교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1" name="Google Shape;211;p6"/>
            <p:cNvGrpSpPr/>
            <p:nvPr/>
          </p:nvGrpSpPr>
          <p:grpSpPr>
            <a:xfrm>
              <a:off x="2036713" y="3106596"/>
              <a:ext cx="5490362" cy="5490362"/>
              <a:chOff x="13611091" y="-333709"/>
              <a:chExt cx="5490362" cy="5490362"/>
            </a:xfrm>
          </p:grpSpPr>
          <p:sp>
            <p:nvSpPr>
              <p:cNvPr id="212" name="Google Shape;212;p6"/>
              <p:cNvSpPr/>
              <p:nvPr/>
            </p:nvSpPr>
            <p:spPr>
              <a:xfrm rot="-2700000">
                <a:off x="14415003" y="470468"/>
                <a:ext cx="3882536" cy="3882008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rgbClr val="65B5B6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3" name="Google Shape;213;p6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solidFill>
                <a:srgbClr val="65B5B6"/>
              </a:solidFill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제주</a:t>
                </a: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산업</a:t>
                </a: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현황</a:t>
                </a:r>
                <a:endParaRPr sz="3200" b="1" dirty="0">
                  <a:solidFill>
                    <a:schemeClr val="bg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214" name="Google Shape;214;p6"/>
          <p:cNvGrpSpPr/>
          <p:nvPr/>
        </p:nvGrpSpPr>
        <p:grpSpPr>
          <a:xfrm>
            <a:off x="6973150" y="2619884"/>
            <a:ext cx="5491052" cy="9264763"/>
            <a:chOff x="2036711" y="3106596"/>
            <a:chExt cx="5490362" cy="9266123"/>
          </a:xfrm>
        </p:grpSpPr>
        <p:sp>
          <p:nvSpPr>
            <p:cNvPr id="215" name="Google Shape;215;p6"/>
            <p:cNvSpPr/>
            <p:nvPr/>
          </p:nvSpPr>
          <p:spPr>
            <a:xfrm>
              <a:off x="2565146" y="11046776"/>
              <a:ext cx="4536503" cy="1325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매출 동향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 손익 분기점 연도별 변화 추이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6" name="Google Shape;216;p6"/>
            <p:cNvGrpSpPr/>
            <p:nvPr/>
          </p:nvGrpSpPr>
          <p:grpSpPr>
            <a:xfrm>
              <a:off x="2036711" y="3106596"/>
              <a:ext cx="5490362" cy="5490362"/>
              <a:chOff x="13611089" y="-333709"/>
              <a:chExt cx="5490362" cy="5490362"/>
            </a:xfrm>
          </p:grpSpPr>
          <p:sp>
            <p:nvSpPr>
              <p:cNvPr id="217" name="Google Shape;217;p6"/>
              <p:cNvSpPr/>
              <p:nvPr/>
            </p:nvSpPr>
            <p:spPr>
              <a:xfrm rot="-2700000">
                <a:off x="14415002" y="470468"/>
                <a:ext cx="3882536" cy="3882008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rgbClr val="65B5B6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solidFill>
                <a:srgbClr val="65B5B6"/>
              </a:solidFill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2.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산업별</a:t>
                </a: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매출</a:t>
                </a:r>
                <a:endParaRPr sz="3200" b="1" dirty="0">
                  <a:solidFill>
                    <a:schemeClr val="bg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818" y="6606513"/>
            <a:ext cx="3228549" cy="322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1244" y="6431185"/>
            <a:ext cx="3360496" cy="3360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/>
          <p:nvPr/>
        </p:nvSpPr>
        <p:spPr>
          <a:xfrm>
            <a:off x="2478955" y="10192038"/>
            <a:ext cx="4537074" cy="2300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7426328" y="10159400"/>
            <a:ext cx="4537074" cy="2300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B8BBC-2275-4830-9178-2315AF13BCA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35472" y="4627984"/>
            <a:ext cx="7812625" cy="6958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E99267-A57F-4835-8C63-B082329D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79741"/>
              </p:ext>
            </p:extLst>
          </p:nvPr>
        </p:nvGraphicFramePr>
        <p:xfrm>
          <a:off x="9459602" y="2794663"/>
          <a:ext cx="14052888" cy="4373880"/>
        </p:xfrm>
        <a:graphic>
          <a:graphicData uri="http://schemas.openxmlformats.org/drawingml/2006/table">
            <a:tbl>
              <a:tblPr/>
              <a:tblGrid>
                <a:gridCol w="2728216">
                  <a:extLst>
                    <a:ext uri="{9D8B030D-6E8A-4147-A177-3AD203B41FA5}">
                      <a16:colId xmlns:a16="http://schemas.microsoft.com/office/drawing/2014/main" val="2022146192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312439763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794680453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369706560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410495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78834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1,893,716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1,985,396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2,001,674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2,030,987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61973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이하 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87418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10193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33.8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737166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69018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이상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17.9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8892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64E4701-77CF-4A6B-8F9B-6DC3898403C2}"/>
              </a:ext>
            </a:extLst>
          </p:cNvPr>
          <p:cNvSpPr/>
          <p:nvPr/>
        </p:nvSpPr>
        <p:spPr>
          <a:xfrm>
            <a:off x="9459601" y="4101199"/>
            <a:ext cx="13978243" cy="1156974"/>
          </a:xfrm>
          <a:prstGeom prst="rect">
            <a:avLst/>
          </a:prstGeom>
          <a:noFill/>
          <a:ln w="57150"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94A79-D004-45B9-9724-4E326BE0E4B4}"/>
              </a:ext>
            </a:extLst>
          </p:cNvPr>
          <p:cNvSpPr txBox="1"/>
          <p:nvPr/>
        </p:nvSpPr>
        <p:spPr>
          <a:xfrm>
            <a:off x="10263675" y="8269499"/>
            <a:ext cx="114911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20</a:t>
            </a:r>
            <a:r>
              <a:rPr lang="ko-KR" altLang="en-US" sz="5000" dirty="0"/>
              <a:t>대 이하 </a:t>
            </a:r>
            <a:r>
              <a:rPr lang="ko-KR" altLang="en-US" sz="5000" dirty="0" err="1"/>
              <a:t>창업률은</a:t>
            </a:r>
            <a:r>
              <a:rPr lang="ko-KR" altLang="en-US" sz="5000" dirty="0"/>
              <a:t> 전국에서 겨우 </a:t>
            </a:r>
            <a:r>
              <a:rPr lang="en-US" altLang="ko-KR" sz="5000" dirty="0"/>
              <a:t>1</a:t>
            </a:r>
            <a:r>
              <a:rPr lang="ko-KR" altLang="en-US" sz="5000" dirty="0"/>
              <a:t>퍼센트 수준</a:t>
            </a:r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dirty="0"/>
              <a:t>20~30</a:t>
            </a:r>
            <a:r>
              <a:rPr lang="ko-KR" altLang="en-US" sz="5000" dirty="0"/>
              <a:t>대 다 합해도 약 </a:t>
            </a:r>
            <a:r>
              <a:rPr lang="en-US" altLang="ko-KR" sz="5000" dirty="0"/>
              <a:t>16</a:t>
            </a:r>
            <a:r>
              <a:rPr lang="ko-KR" altLang="en-US" sz="5000" dirty="0"/>
              <a:t>퍼센트 수준에 그친다</a:t>
            </a:r>
            <a:r>
              <a:rPr lang="en-US" altLang="ko-KR" sz="5000" dirty="0"/>
              <a:t>. </a:t>
            </a:r>
            <a:endParaRPr lang="ko-KR" altLang="en-US" sz="500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340A629-35DD-4DE8-8E8F-8CD4E157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903445"/>
            <a:ext cx="8844572" cy="11812555"/>
          </a:xfrm>
          <a:prstGeom prst="rect">
            <a:avLst/>
          </a:prstGeom>
        </p:spPr>
      </p:pic>
      <p:sp>
        <p:nvSpPr>
          <p:cNvPr id="9" name="Google Shape;229;p7">
            <a:extLst>
              <a:ext uri="{FF2B5EF4-FFF2-40B4-BE49-F238E27FC236}">
                <a16:creationId xmlns:a16="http://schemas.microsoft.com/office/drawing/2014/main" id="{4B7CEB40-6F56-46FD-ADFB-330AC9118E81}"/>
              </a:ext>
            </a:extLst>
          </p:cNvPr>
          <p:cNvSpPr txBox="1"/>
          <p:nvPr/>
        </p:nvSpPr>
        <p:spPr>
          <a:xfrm>
            <a:off x="1075367" y="784435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ko-KR" alt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률</a:t>
            </a: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261774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Marketing Plan - orange color">
      <a:dk1>
        <a:srgbClr val="51585F"/>
      </a:dk1>
      <a:lt1>
        <a:srgbClr val="FEFFFF"/>
      </a:lt1>
      <a:dk2>
        <a:srgbClr val="16222C"/>
      </a:dk2>
      <a:lt2>
        <a:srgbClr val="DBDEE1"/>
      </a:lt2>
      <a:accent1>
        <a:srgbClr val="F58637"/>
      </a:accent1>
      <a:accent2>
        <a:srgbClr val="E45E06"/>
      </a:accent2>
      <a:accent3>
        <a:srgbClr val="0B426E"/>
      </a:accent3>
      <a:accent4>
        <a:srgbClr val="073559"/>
      </a:accent4>
      <a:accent5>
        <a:srgbClr val="F58637"/>
      </a:accent5>
      <a:accent6>
        <a:srgbClr val="E45E06"/>
      </a:accent6>
      <a:hlink>
        <a:srgbClr val="0B426E"/>
      </a:hlink>
      <a:folHlink>
        <a:srgbClr val="0735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1197</Words>
  <Application>Microsoft Office PowerPoint</Application>
  <PresentationFormat>사용자 지정</PresentationFormat>
  <Paragraphs>422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Helvetica Neue Light</vt:lpstr>
      <vt:lpstr>맑은 고딕</vt:lpstr>
      <vt:lpstr>Noto Sans Symbols</vt:lpstr>
      <vt:lpstr>Calibri</vt:lpstr>
      <vt:lpstr>Arial</vt:lpstr>
      <vt:lpstr>맑은 고딕</vt:lpstr>
      <vt:lpstr>Roboto Medium</vt:lpstr>
      <vt:lpstr>Poppins Medium</vt:lpstr>
      <vt:lpstr>Roboto</vt:lpstr>
      <vt:lpstr>Montserrat</vt:lpstr>
      <vt:lpstr>Helvetica Neue</vt:lpstr>
      <vt:lpstr>Poppins</vt:lpstr>
      <vt:lpstr>White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3.고용 안정성 :광역 시도별 비정규직 근로자 비율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 Choi</dc:creator>
  <cp:lastModifiedBy>Soy Choi</cp:lastModifiedBy>
  <cp:revision>1</cp:revision>
  <dcterms:created xsi:type="dcterms:W3CDTF">2019-12-21T03:37:46Z</dcterms:created>
  <dcterms:modified xsi:type="dcterms:W3CDTF">2019-12-21T03:39:09Z</dcterms:modified>
</cp:coreProperties>
</file>