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5" r:id="rId3"/>
    <p:sldId id="284" r:id="rId4"/>
    <p:sldId id="286" r:id="rId5"/>
    <p:sldId id="293" r:id="rId6"/>
    <p:sldId id="289" r:id="rId7"/>
    <p:sldId id="257" r:id="rId8"/>
    <p:sldId id="290" r:id="rId9"/>
    <p:sldId id="2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A52B2B"/>
    <a:srgbClr val="FFA000"/>
    <a:srgbClr val="00FF00"/>
    <a:srgbClr val="0000FF"/>
    <a:srgbClr val="9B1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58E8C-5CA0-47AC-8798-A7C546E22E15}" v="98" dt="2019-12-20T11:40:22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y Choi" userId="90492fdf2bf6730e" providerId="LiveId" clId="{43258E8C-5CA0-47AC-8798-A7C546E22E15}"/>
    <pc:docChg chg="undo custSel addSld delSld modSld sldOrd">
      <pc:chgData name="Soy Choi" userId="90492fdf2bf6730e" providerId="LiveId" clId="{43258E8C-5CA0-47AC-8798-A7C546E22E15}" dt="2019-12-20T11:41:37.051" v="603" actId="1076"/>
      <pc:docMkLst>
        <pc:docMk/>
      </pc:docMkLst>
      <pc:sldChg chg="addSp delSp modSp">
        <pc:chgData name="Soy Choi" userId="90492fdf2bf6730e" providerId="LiveId" clId="{43258E8C-5CA0-47AC-8798-A7C546E22E15}" dt="2019-12-20T11:41:37.051" v="603" actId="1076"/>
        <pc:sldMkLst>
          <pc:docMk/>
          <pc:sldMk cId="1962523266" sldId="257"/>
        </pc:sldMkLst>
        <pc:spChg chg="add del mod">
          <ac:chgData name="Soy Choi" userId="90492fdf2bf6730e" providerId="LiveId" clId="{43258E8C-5CA0-47AC-8798-A7C546E22E15}" dt="2019-12-20T11:37:05.527" v="544" actId="11529"/>
          <ac:spMkLst>
            <pc:docMk/>
            <pc:sldMk cId="1962523266" sldId="257"/>
            <ac:spMk id="2" creationId="{A1726BC2-BEC6-4736-BD26-5C0057D4E1A9}"/>
          </ac:spMkLst>
        </pc:spChg>
        <pc:spChg chg="add mod">
          <ac:chgData name="Soy Choi" userId="90492fdf2bf6730e" providerId="LiveId" clId="{43258E8C-5CA0-47AC-8798-A7C546E22E15}" dt="2019-12-20T07:10:48.383" v="287" actId="255"/>
          <ac:spMkLst>
            <pc:docMk/>
            <pc:sldMk cId="1962523266" sldId="257"/>
            <ac:spMk id="3" creationId="{43776C22-ED8B-4706-965D-79E6FA49A57D}"/>
          </ac:spMkLst>
        </pc:spChg>
        <pc:spChg chg="add del">
          <ac:chgData name="Soy Choi" userId="90492fdf2bf6730e" providerId="LiveId" clId="{43258E8C-5CA0-47AC-8798-A7C546E22E15}" dt="2019-12-20T06:07:32.582" v="166"/>
          <ac:spMkLst>
            <pc:docMk/>
            <pc:sldMk cId="1962523266" sldId="257"/>
            <ac:spMk id="4" creationId="{38ED4530-CAA9-4937-8F42-63B568A9DE37}"/>
          </ac:spMkLst>
        </pc:spChg>
        <pc:spChg chg="add del mod">
          <ac:chgData name="Soy Choi" userId="90492fdf2bf6730e" providerId="LiveId" clId="{43258E8C-5CA0-47AC-8798-A7C546E22E15}" dt="2019-12-20T11:37:01.776" v="532" actId="767"/>
          <ac:spMkLst>
            <pc:docMk/>
            <pc:sldMk cId="1962523266" sldId="257"/>
            <ac:spMk id="4" creationId="{5963AA40-B852-4A34-BD9E-AC5731BBA2ED}"/>
          </ac:spMkLst>
        </pc:spChg>
        <pc:spChg chg="add del">
          <ac:chgData name="Soy Choi" userId="90492fdf2bf6730e" providerId="LiveId" clId="{43258E8C-5CA0-47AC-8798-A7C546E22E15}" dt="2019-12-20T06:58:42.691" v="208"/>
          <ac:spMkLst>
            <pc:docMk/>
            <pc:sldMk cId="1962523266" sldId="257"/>
            <ac:spMk id="5" creationId="{4687CBC3-344D-4B02-B7D2-DC7CFA77114E}"/>
          </ac:spMkLst>
        </pc:spChg>
        <pc:spChg chg="add mod">
          <ac:chgData name="Soy Choi" userId="90492fdf2bf6730e" providerId="LiveId" clId="{43258E8C-5CA0-47AC-8798-A7C546E22E15}" dt="2019-12-20T11:40:31.666" v="595" actId="14100"/>
          <ac:spMkLst>
            <pc:docMk/>
            <pc:sldMk cId="1962523266" sldId="257"/>
            <ac:spMk id="5" creationId="{9A422C58-0842-490A-B7ED-BF5226F491E8}"/>
          </ac:spMkLst>
        </pc:spChg>
        <pc:spChg chg="add del mod">
          <ac:chgData name="Soy Choi" userId="90492fdf2bf6730e" providerId="LiveId" clId="{43258E8C-5CA0-47AC-8798-A7C546E22E15}" dt="2019-12-20T11:40:31.168" v="594" actId="47"/>
          <ac:spMkLst>
            <pc:docMk/>
            <pc:sldMk cId="1962523266" sldId="257"/>
            <ac:spMk id="6" creationId="{03997B2B-958C-4000-B184-EF3DBCE2F603}"/>
          </ac:spMkLst>
        </pc:spChg>
        <pc:spChg chg="add del mod">
          <ac:chgData name="Soy Choi" userId="90492fdf2bf6730e" providerId="LiveId" clId="{43258E8C-5CA0-47AC-8798-A7C546E22E15}" dt="2019-12-20T07:22:54.300" v="387"/>
          <ac:spMkLst>
            <pc:docMk/>
            <pc:sldMk cId="1962523266" sldId="257"/>
            <ac:spMk id="6" creationId="{427A5CD8-0F5A-465E-B5A9-8F6B935A1A77}"/>
          </ac:spMkLst>
        </pc:spChg>
        <pc:spChg chg="add mod topLvl">
          <ac:chgData name="Soy Choi" userId="90492fdf2bf6730e" providerId="LiveId" clId="{43258E8C-5CA0-47AC-8798-A7C546E22E15}" dt="2019-12-20T07:24:45.038" v="394" actId="165"/>
          <ac:spMkLst>
            <pc:docMk/>
            <pc:sldMk cId="1962523266" sldId="257"/>
            <ac:spMk id="7" creationId="{AF812666-E50E-4A0B-907A-6DFDD8869B27}"/>
          </ac:spMkLst>
        </pc:spChg>
        <pc:spChg chg="add mod">
          <ac:chgData name="Soy Choi" userId="90492fdf2bf6730e" providerId="LiveId" clId="{43258E8C-5CA0-47AC-8798-A7C546E22E15}" dt="2019-12-20T11:40:57.681" v="597" actId="1076"/>
          <ac:spMkLst>
            <pc:docMk/>
            <pc:sldMk cId="1962523266" sldId="257"/>
            <ac:spMk id="9" creationId="{5CF8C2D1-3AF3-499B-B4F0-3278091D100E}"/>
          </ac:spMkLst>
        </pc:spChg>
        <pc:spChg chg="add mod">
          <ac:chgData name="Soy Choi" userId="90492fdf2bf6730e" providerId="LiveId" clId="{43258E8C-5CA0-47AC-8798-A7C546E22E15}" dt="2019-12-20T07:14:19.517" v="314" actId="1076"/>
          <ac:spMkLst>
            <pc:docMk/>
            <pc:sldMk cId="1962523266" sldId="257"/>
            <ac:spMk id="12" creationId="{B912157F-027F-4F2F-BEDB-F89764BFEBC0}"/>
          </ac:spMkLst>
        </pc:spChg>
        <pc:spChg chg="mod topLvl">
          <ac:chgData name="Soy Choi" userId="90492fdf2bf6730e" providerId="LiveId" clId="{43258E8C-5CA0-47AC-8798-A7C546E22E15}" dt="2019-12-20T11:37:05.632" v="546" actId="6549"/>
          <ac:spMkLst>
            <pc:docMk/>
            <pc:sldMk cId="1962523266" sldId="257"/>
            <ac:spMk id="14" creationId="{9B020D89-5952-4CBB-9106-1DA1F6FDC726}"/>
          </ac:spMkLst>
        </pc:spChg>
        <pc:spChg chg="mod topLvl">
          <ac:chgData name="Soy Choi" userId="90492fdf2bf6730e" providerId="LiveId" clId="{43258E8C-5CA0-47AC-8798-A7C546E22E15}" dt="2019-12-20T11:37:14.298" v="547" actId="20577"/>
          <ac:spMkLst>
            <pc:docMk/>
            <pc:sldMk cId="1962523266" sldId="257"/>
            <ac:spMk id="15" creationId="{3887CBA2-3FD3-4674-8B5B-289D2A058C84}"/>
          </ac:spMkLst>
        </pc:spChg>
        <pc:spChg chg="mod topLvl">
          <ac:chgData name="Soy Choi" userId="90492fdf2bf6730e" providerId="LiveId" clId="{43258E8C-5CA0-47AC-8798-A7C546E22E15}" dt="2019-12-20T07:24:12.156" v="390" actId="338"/>
          <ac:spMkLst>
            <pc:docMk/>
            <pc:sldMk cId="1962523266" sldId="257"/>
            <ac:spMk id="16" creationId="{BA86B432-1F77-47EE-9277-D7799B66EB3E}"/>
          </ac:spMkLst>
        </pc:spChg>
        <pc:spChg chg="mod topLvl">
          <ac:chgData name="Soy Choi" userId="90492fdf2bf6730e" providerId="LiveId" clId="{43258E8C-5CA0-47AC-8798-A7C546E22E15}" dt="2019-12-20T07:24:12.156" v="390" actId="338"/>
          <ac:spMkLst>
            <pc:docMk/>
            <pc:sldMk cId="1962523266" sldId="257"/>
            <ac:spMk id="17" creationId="{4DE9C7FD-DD22-4F6D-8B2D-0507C25E602D}"/>
          </ac:spMkLst>
        </pc:spChg>
        <pc:spChg chg="del mod">
          <ac:chgData name="Soy Choi" userId="90492fdf2bf6730e" providerId="LiveId" clId="{43258E8C-5CA0-47AC-8798-A7C546E22E15}" dt="2019-12-20T06:11:20.616" v="180" actId="478"/>
          <ac:spMkLst>
            <pc:docMk/>
            <pc:sldMk cId="1962523266" sldId="257"/>
            <ac:spMk id="18" creationId="{E46577C3-E77C-418D-A721-70535E9BF344}"/>
          </ac:spMkLst>
        </pc:spChg>
        <pc:spChg chg="mod">
          <ac:chgData name="Soy Choi" userId="90492fdf2bf6730e" providerId="LiveId" clId="{43258E8C-5CA0-47AC-8798-A7C546E22E15}" dt="2019-12-20T11:41:16.870" v="600" actId="1076"/>
          <ac:spMkLst>
            <pc:docMk/>
            <pc:sldMk cId="1962523266" sldId="257"/>
            <ac:spMk id="19" creationId="{DE45437A-7DD5-4F59-AD0D-BABAAAA5FB2C}"/>
          </ac:spMkLst>
        </pc:spChg>
        <pc:spChg chg="add del mod">
          <ac:chgData name="Soy Choi" userId="90492fdf2bf6730e" providerId="LiveId" clId="{43258E8C-5CA0-47AC-8798-A7C546E22E15}" dt="2019-12-20T06:58:20.433" v="203" actId="478"/>
          <ac:spMkLst>
            <pc:docMk/>
            <pc:sldMk cId="1962523266" sldId="257"/>
            <ac:spMk id="20" creationId="{5CBB1D20-D91A-4E46-83BB-A4C732797BEE}"/>
          </ac:spMkLst>
        </pc:spChg>
        <pc:spChg chg="add del">
          <ac:chgData name="Soy Choi" userId="90492fdf2bf6730e" providerId="LiveId" clId="{43258E8C-5CA0-47AC-8798-A7C546E22E15}" dt="2019-12-20T06:58:22.149" v="204" actId="478"/>
          <ac:spMkLst>
            <pc:docMk/>
            <pc:sldMk cId="1962523266" sldId="257"/>
            <ac:spMk id="22" creationId="{2BFDD1D6-E4D7-4B16-A548-5417E72748BA}"/>
          </ac:spMkLst>
        </pc:spChg>
        <pc:spChg chg="add mod">
          <ac:chgData name="Soy Choi" userId="90492fdf2bf6730e" providerId="LiveId" clId="{43258E8C-5CA0-47AC-8798-A7C546E22E15}" dt="2019-12-20T07:23:23.055" v="388" actId="20577"/>
          <ac:spMkLst>
            <pc:docMk/>
            <pc:sldMk cId="1962523266" sldId="257"/>
            <ac:spMk id="23" creationId="{25FDF2BF-EDC3-45D5-A0C5-26EE87280385}"/>
          </ac:spMkLst>
        </pc:spChg>
        <pc:spChg chg="add del">
          <ac:chgData name="Soy Choi" userId="90492fdf2bf6730e" providerId="LiveId" clId="{43258E8C-5CA0-47AC-8798-A7C546E22E15}" dt="2019-12-20T06:58:27.831" v="206" actId="478"/>
          <ac:spMkLst>
            <pc:docMk/>
            <pc:sldMk cId="1962523266" sldId="257"/>
            <ac:spMk id="24" creationId="{30D53B5F-7AFC-4B0D-8EF6-8FFDEFFA3E27}"/>
          </ac:spMkLst>
        </pc:spChg>
        <pc:spChg chg="add del">
          <ac:chgData name="Soy Choi" userId="90492fdf2bf6730e" providerId="LiveId" clId="{43258E8C-5CA0-47AC-8798-A7C546E22E15}" dt="2019-12-20T06:58:25.916" v="205" actId="478"/>
          <ac:spMkLst>
            <pc:docMk/>
            <pc:sldMk cId="1962523266" sldId="257"/>
            <ac:spMk id="25" creationId="{0BE17A70-F702-42D5-ADA4-F49ED2C0C50B}"/>
          </ac:spMkLst>
        </pc:spChg>
        <pc:spChg chg="add mod">
          <ac:chgData name="Soy Choi" userId="90492fdf2bf6730e" providerId="LiveId" clId="{43258E8C-5CA0-47AC-8798-A7C546E22E15}" dt="2019-12-20T07:21:16.971" v="367" actId="1076"/>
          <ac:spMkLst>
            <pc:docMk/>
            <pc:sldMk cId="1962523266" sldId="257"/>
            <ac:spMk id="26" creationId="{CD36766B-87F0-4206-A67F-EAFBC7571D87}"/>
          </ac:spMkLst>
        </pc:spChg>
        <pc:spChg chg="add mod">
          <ac:chgData name="Soy Choi" userId="90492fdf2bf6730e" providerId="LiveId" clId="{43258E8C-5CA0-47AC-8798-A7C546E22E15}" dt="2019-12-20T07:07:51.130" v="268" actId="1076"/>
          <ac:spMkLst>
            <pc:docMk/>
            <pc:sldMk cId="1962523266" sldId="257"/>
            <ac:spMk id="27" creationId="{67ACA307-0998-4B76-9506-7257C981D1A4}"/>
          </ac:spMkLst>
        </pc:spChg>
        <pc:spChg chg="add mod">
          <ac:chgData name="Soy Choi" userId="90492fdf2bf6730e" providerId="LiveId" clId="{43258E8C-5CA0-47AC-8798-A7C546E22E15}" dt="2019-12-20T07:22:15.150" v="373" actId="1076"/>
          <ac:spMkLst>
            <pc:docMk/>
            <pc:sldMk cId="1962523266" sldId="257"/>
            <ac:spMk id="28" creationId="{65B50A0D-EDB8-45D1-8E65-470F2C41645E}"/>
          </ac:spMkLst>
        </pc:spChg>
        <pc:spChg chg="add mod topLvl">
          <ac:chgData name="Soy Choi" userId="90492fdf2bf6730e" providerId="LiveId" clId="{43258E8C-5CA0-47AC-8798-A7C546E22E15}" dt="2019-12-20T07:24:45.038" v="394" actId="165"/>
          <ac:spMkLst>
            <pc:docMk/>
            <pc:sldMk cId="1962523266" sldId="257"/>
            <ac:spMk id="29" creationId="{197FEAA0-C8F5-4913-8022-CCCE603DCD19}"/>
          </ac:spMkLst>
        </pc:spChg>
        <pc:spChg chg="add mod">
          <ac:chgData name="Soy Choi" userId="90492fdf2bf6730e" providerId="LiveId" clId="{43258E8C-5CA0-47AC-8798-A7C546E22E15}" dt="2019-12-20T07:11:13.759" v="295" actId="1076"/>
          <ac:spMkLst>
            <pc:docMk/>
            <pc:sldMk cId="1962523266" sldId="257"/>
            <ac:spMk id="30" creationId="{9116CFDA-6D18-44DD-AB9D-8E18FFA9C444}"/>
          </ac:spMkLst>
        </pc:spChg>
        <pc:spChg chg="add mod">
          <ac:chgData name="Soy Choi" userId="90492fdf2bf6730e" providerId="LiveId" clId="{43258E8C-5CA0-47AC-8798-A7C546E22E15}" dt="2019-12-20T07:10:18.973" v="281" actId="1076"/>
          <ac:spMkLst>
            <pc:docMk/>
            <pc:sldMk cId="1962523266" sldId="257"/>
            <ac:spMk id="31" creationId="{D6B0773B-7A42-4D02-8C25-84D0F80AD24A}"/>
          </ac:spMkLst>
        </pc:spChg>
        <pc:spChg chg="add mod">
          <ac:chgData name="Soy Choi" userId="90492fdf2bf6730e" providerId="LiveId" clId="{43258E8C-5CA0-47AC-8798-A7C546E22E15}" dt="2019-12-20T07:19:53.689" v="344" actId="6549"/>
          <ac:spMkLst>
            <pc:docMk/>
            <pc:sldMk cId="1962523266" sldId="257"/>
            <ac:spMk id="32" creationId="{2161CFE7-B800-4C18-B967-0821D79DCD76}"/>
          </ac:spMkLst>
        </pc:spChg>
        <pc:spChg chg="add mod">
          <ac:chgData name="Soy Choi" userId="90492fdf2bf6730e" providerId="LiveId" clId="{43258E8C-5CA0-47AC-8798-A7C546E22E15}" dt="2019-12-20T07:15:33.122" v="322" actId="1076"/>
          <ac:spMkLst>
            <pc:docMk/>
            <pc:sldMk cId="1962523266" sldId="257"/>
            <ac:spMk id="33" creationId="{219CC088-A856-4EF9-8219-30CD0DF231DA}"/>
          </ac:spMkLst>
        </pc:spChg>
        <pc:spChg chg="add mod">
          <ac:chgData name="Soy Choi" userId="90492fdf2bf6730e" providerId="LiveId" clId="{43258E8C-5CA0-47AC-8798-A7C546E22E15}" dt="2019-12-20T07:20:18.791" v="355" actId="1076"/>
          <ac:spMkLst>
            <pc:docMk/>
            <pc:sldMk cId="1962523266" sldId="257"/>
            <ac:spMk id="34" creationId="{0C9DC7DD-A0AE-4456-8A17-9CD70F30AAED}"/>
          </ac:spMkLst>
        </pc:spChg>
        <pc:spChg chg="add del mod">
          <ac:chgData name="Soy Choi" userId="90492fdf2bf6730e" providerId="LiveId" clId="{43258E8C-5CA0-47AC-8798-A7C546E22E15}" dt="2019-12-20T06:07:30.148" v="164" actId="478"/>
          <ac:spMkLst>
            <pc:docMk/>
            <pc:sldMk cId="1962523266" sldId="257"/>
            <ac:spMk id="35" creationId="{30764C15-FFBF-449C-B531-C06A6C6B5E44}"/>
          </ac:spMkLst>
        </pc:spChg>
        <pc:spChg chg="add mod topLvl">
          <ac:chgData name="Soy Choi" userId="90492fdf2bf6730e" providerId="LiveId" clId="{43258E8C-5CA0-47AC-8798-A7C546E22E15}" dt="2019-12-20T07:24:45.038" v="394" actId="165"/>
          <ac:spMkLst>
            <pc:docMk/>
            <pc:sldMk cId="1962523266" sldId="257"/>
            <ac:spMk id="36" creationId="{01C26EAB-6D91-4381-BFF5-28323F1DD464}"/>
          </ac:spMkLst>
        </pc:spChg>
        <pc:spChg chg="add mod topLvl">
          <ac:chgData name="Soy Choi" userId="90492fdf2bf6730e" providerId="LiveId" clId="{43258E8C-5CA0-47AC-8798-A7C546E22E15}" dt="2019-12-20T07:24:45.038" v="394" actId="165"/>
          <ac:spMkLst>
            <pc:docMk/>
            <pc:sldMk cId="1962523266" sldId="257"/>
            <ac:spMk id="37" creationId="{998A1165-FB6A-4390-959E-9F1325DCCC24}"/>
          </ac:spMkLst>
        </pc:spChg>
        <pc:spChg chg="add mod">
          <ac:chgData name="Soy Choi" userId="90492fdf2bf6730e" providerId="LiveId" clId="{43258E8C-5CA0-47AC-8798-A7C546E22E15}" dt="2019-12-20T07:14:40.262" v="318" actId="14100"/>
          <ac:spMkLst>
            <pc:docMk/>
            <pc:sldMk cId="1962523266" sldId="257"/>
            <ac:spMk id="38" creationId="{220F65CA-7CD2-4E5B-B6E9-9556086A6A29}"/>
          </ac:spMkLst>
        </pc:spChg>
        <pc:grpChg chg="add del mod">
          <ac:chgData name="Soy Choi" userId="90492fdf2bf6730e" providerId="LiveId" clId="{43258E8C-5CA0-47AC-8798-A7C546E22E15}" dt="2019-12-20T07:24:00.535" v="389" actId="165"/>
          <ac:grpSpMkLst>
            <pc:docMk/>
            <pc:sldMk cId="1962523266" sldId="257"/>
            <ac:grpSpMk id="2" creationId="{904D9BC3-B728-4C80-8CBE-6ABE934D9708}"/>
          </ac:grpSpMkLst>
        </pc:grpChg>
        <pc:grpChg chg="add mod">
          <ac:chgData name="Soy Choi" userId="90492fdf2bf6730e" providerId="LiveId" clId="{43258E8C-5CA0-47AC-8798-A7C546E22E15}" dt="2019-12-20T11:41:23.554" v="602" actId="1076"/>
          <ac:grpSpMkLst>
            <pc:docMk/>
            <pc:sldMk cId="1962523266" sldId="257"/>
            <ac:grpSpMk id="8" creationId="{55135256-58A0-4103-96C1-40D2FEC0F202}"/>
          </ac:grpSpMkLst>
        </pc:grpChg>
        <pc:grpChg chg="add del mod">
          <ac:chgData name="Soy Choi" userId="90492fdf2bf6730e" providerId="LiveId" clId="{43258E8C-5CA0-47AC-8798-A7C546E22E15}" dt="2019-12-20T07:24:45.038" v="394" actId="165"/>
          <ac:grpSpMkLst>
            <pc:docMk/>
            <pc:sldMk cId="1962523266" sldId="257"/>
            <ac:grpSpMk id="9" creationId="{8EE7772A-9E8B-4894-B39A-AE0BECC3D7C5}"/>
          </ac:grpSpMkLst>
        </pc:grpChg>
        <pc:picChg chg="mod">
          <ac:chgData name="Soy Choi" userId="90492fdf2bf6730e" providerId="LiveId" clId="{43258E8C-5CA0-47AC-8798-A7C546E22E15}" dt="2019-12-20T11:40:31.666" v="595" actId="14100"/>
          <ac:picMkLst>
            <pc:docMk/>
            <pc:sldMk cId="1962523266" sldId="257"/>
            <ac:picMk id="13" creationId="{69065B6F-790B-44FD-A7F9-BDD662F1A883}"/>
          </ac:picMkLst>
        </pc:picChg>
        <pc:cxnChg chg="mod topLvl">
          <ac:chgData name="Soy Choi" userId="90492fdf2bf6730e" providerId="LiveId" clId="{43258E8C-5CA0-47AC-8798-A7C546E22E15}" dt="2019-12-20T11:41:37.051" v="603" actId="1076"/>
          <ac:cxnSpMkLst>
            <pc:docMk/>
            <pc:sldMk cId="1962523266" sldId="257"/>
            <ac:cxnSpMk id="21" creationId="{7F18C5AA-E024-48B0-A054-B4DF5BA27476}"/>
          </ac:cxnSpMkLst>
        </pc:cxnChg>
      </pc:sldChg>
      <pc:sldChg chg="addSp modSp">
        <pc:chgData name="Soy Choi" userId="90492fdf2bf6730e" providerId="LiveId" clId="{43258E8C-5CA0-47AC-8798-A7C546E22E15}" dt="2019-12-20T05:54:03.410" v="78" actId="1076"/>
        <pc:sldMkLst>
          <pc:docMk/>
          <pc:sldMk cId="3109215433" sldId="284"/>
        </pc:sldMkLst>
        <pc:spChg chg="mod">
          <ac:chgData name="Soy Choi" userId="90492fdf2bf6730e" providerId="LiveId" clId="{43258E8C-5CA0-47AC-8798-A7C546E22E15}" dt="2019-12-20T05:53:57.552" v="76" actId="164"/>
          <ac:spMkLst>
            <pc:docMk/>
            <pc:sldMk cId="3109215433" sldId="284"/>
            <ac:spMk id="7" creationId="{BB8617FE-B1B6-4114-A7BC-431119DCA5DA}"/>
          </ac:spMkLst>
        </pc:spChg>
        <pc:spChg chg="mod">
          <ac:chgData name="Soy Choi" userId="90492fdf2bf6730e" providerId="LiveId" clId="{43258E8C-5CA0-47AC-8798-A7C546E22E15}" dt="2019-12-20T05:53:57.552" v="76" actId="164"/>
          <ac:spMkLst>
            <pc:docMk/>
            <pc:sldMk cId="3109215433" sldId="284"/>
            <ac:spMk id="12" creationId="{176396F4-9CB1-48A6-BF76-7E7EA56CF4D0}"/>
          </ac:spMkLst>
        </pc:spChg>
        <pc:grpChg chg="mod">
          <ac:chgData name="Soy Choi" userId="90492fdf2bf6730e" providerId="LiveId" clId="{43258E8C-5CA0-47AC-8798-A7C546E22E15}" dt="2019-12-20T05:53:57.552" v="76" actId="164"/>
          <ac:grpSpMkLst>
            <pc:docMk/>
            <pc:sldMk cId="3109215433" sldId="284"/>
            <ac:grpSpMk id="2" creationId="{B111941E-B4CB-407B-BB9F-60C146CCCD8A}"/>
          </ac:grpSpMkLst>
        </pc:grpChg>
        <pc:grpChg chg="add mod">
          <ac:chgData name="Soy Choi" userId="90492fdf2bf6730e" providerId="LiveId" clId="{43258E8C-5CA0-47AC-8798-A7C546E22E15}" dt="2019-12-20T05:54:03.410" v="78" actId="1076"/>
          <ac:grpSpMkLst>
            <pc:docMk/>
            <pc:sldMk cId="3109215433" sldId="284"/>
            <ac:grpSpMk id="3" creationId="{2F381AB6-3F17-487F-8E5E-CFD418E819FD}"/>
          </ac:grpSpMkLst>
        </pc:grpChg>
        <pc:picChg chg="mod">
          <ac:chgData name="Soy Choi" userId="90492fdf2bf6730e" providerId="LiveId" clId="{43258E8C-5CA0-47AC-8798-A7C546E22E15}" dt="2019-12-20T05:53:57.552" v="76" actId="164"/>
          <ac:picMkLst>
            <pc:docMk/>
            <pc:sldMk cId="3109215433" sldId="284"/>
            <ac:picMk id="4" creationId="{67A7FF1C-548F-4E64-90FE-D772D1847707}"/>
          </ac:picMkLst>
        </pc:picChg>
      </pc:sldChg>
      <pc:sldChg chg="ord">
        <pc:chgData name="Soy Choi" userId="90492fdf2bf6730e" providerId="LiveId" clId="{43258E8C-5CA0-47AC-8798-A7C546E22E15}" dt="2019-12-20T07:39:16.266" v="445"/>
        <pc:sldMkLst>
          <pc:docMk/>
          <pc:sldMk cId="3515604793" sldId="285"/>
        </pc:sldMkLst>
      </pc:sldChg>
      <pc:sldChg chg="addSp delSp modSp">
        <pc:chgData name="Soy Choi" userId="90492fdf2bf6730e" providerId="LiveId" clId="{43258E8C-5CA0-47AC-8798-A7C546E22E15}" dt="2019-12-20T07:35:37.056" v="429" actId="1076"/>
        <pc:sldMkLst>
          <pc:docMk/>
          <pc:sldMk cId="3242188037" sldId="286"/>
        </pc:sldMkLst>
        <pc:spChg chg="mod topLvl">
          <ac:chgData name="Soy Choi" userId="90492fdf2bf6730e" providerId="LiveId" clId="{43258E8C-5CA0-47AC-8798-A7C546E22E15}" dt="2019-12-20T05:57:12.595" v="87" actId="338"/>
          <ac:spMkLst>
            <pc:docMk/>
            <pc:sldMk cId="3242188037" sldId="286"/>
            <ac:spMk id="7" creationId="{EADA39E7-DB30-480C-AA01-E9F337A77BEB}"/>
          </ac:spMkLst>
        </pc:spChg>
        <pc:spChg chg="mod topLvl">
          <ac:chgData name="Soy Choi" userId="90492fdf2bf6730e" providerId="LiveId" clId="{43258E8C-5CA0-47AC-8798-A7C546E22E15}" dt="2019-12-20T05:57:12.595" v="87" actId="338"/>
          <ac:spMkLst>
            <pc:docMk/>
            <pc:sldMk cId="3242188037" sldId="286"/>
            <ac:spMk id="8" creationId="{2B61AEA9-50B9-4976-80F6-3F3EDF061462}"/>
          </ac:spMkLst>
        </pc:spChg>
        <pc:spChg chg="mod topLvl">
          <ac:chgData name="Soy Choi" userId="90492fdf2bf6730e" providerId="LiveId" clId="{43258E8C-5CA0-47AC-8798-A7C546E22E15}" dt="2019-12-20T05:57:12.595" v="87" actId="338"/>
          <ac:spMkLst>
            <pc:docMk/>
            <pc:sldMk cId="3242188037" sldId="286"/>
            <ac:spMk id="9" creationId="{D75BF5BA-44F4-4C65-8A6B-A7265A80596D}"/>
          </ac:spMkLst>
        </pc:spChg>
        <pc:spChg chg="mod topLvl">
          <ac:chgData name="Soy Choi" userId="90492fdf2bf6730e" providerId="LiveId" clId="{43258E8C-5CA0-47AC-8798-A7C546E22E15}" dt="2019-12-20T05:57:12.595" v="87" actId="338"/>
          <ac:spMkLst>
            <pc:docMk/>
            <pc:sldMk cId="3242188037" sldId="286"/>
            <ac:spMk id="10" creationId="{F9AFFFAF-69A3-46FF-AB21-FB2530D885CF}"/>
          </ac:spMkLst>
        </pc:spChg>
        <pc:grpChg chg="add del mod">
          <ac:chgData name="Soy Choi" userId="90492fdf2bf6730e" providerId="LiveId" clId="{43258E8C-5CA0-47AC-8798-A7C546E22E15}" dt="2019-12-20T05:57:05.781" v="86" actId="165"/>
          <ac:grpSpMkLst>
            <pc:docMk/>
            <pc:sldMk cId="3242188037" sldId="286"/>
            <ac:grpSpMk id="2" creationId="{96DBFF9C-A454-46DA-980C-889E7433C5EB}"/>
          </ac:grpSpMkLst>
        </pc:grpChg>
        <pc:grpChg chg="add mod">
          <ac:chgData name="Soy Choi" userId="90492fdf2bf6730e" providerId="LiveId" clId="{43258E8C-5CA0-47AC-8798-A7C546E22E15}" dt="2019-12-20T07:35:32.058" v="427" actId="1076"/>
          <ac:grpSpMkLst>
            <pc:docMk/>
            <pc:sldMk cId="3242188037" sldId="286"/>
            <ac:grpSpMk id="3" creationId="{F4D5357B-5008-4F9F-9E9A-AC39CE713B0C}"/>
          </ac:grpSpMkLst>
        </pc:grpChg>
        <pc:grpChg chg="add del mod">
          <ac:chgData name="Soy Choi" userId="90492fdf2bf6730e" providerId="LiveId" clId="{43258E8C-5CA0-47AC-8798-A7C546E22E15}" dt="2019-12-20T05:55:56.705" v="85" actId="478"/>
          <ac:grpSpMkLst>
            <pc:docMk/>
            <pc:sldMk cId="3242188037" sldId="286"/>
            <ac:grpSpMk id="12" creationId="{6A2C4733-17DD-4E38-A1D6-E38A0CEA3E8C}"/>
          </ac:grpSpMkLst>
        </pc:grpChg>
        <pc:picChg chg="mod">
          <ac:chgData name="Soy Choi" userId="90492fdf2bf6730e" providerId="LiveId" clId="{43258E8C-5CA0-47AC-8798-A7C546E22E15}" dt="2019-12-20T07:35:37.056" v="429" actId="1076"/>
          <ac:picMkLst>
            <pc:docMk/>
            <pc:sldMk cId="3242188037" sldId="286"/>
            <ac:picMk id="4" creationId="{1F3F252C-EEC9-48DF-A4F4-764BC5E00E0C}"/>
          </ac:picMkLst>
        </pc:picChg>
        <pc:picChg chg="add del mod">
          <ac:chgData name="Soy Choi" userId="90492fdf2bf6730e" providerId="LiveId" clId="{43258E8C-5CA0-47AC-8798-A7C546E22E15}" dt="2019-12-20T07:34:41.467" v="423"/>
          <ac:picMkLst>
            <pc:docMk/>
            <pc:sldMk cId="3242188037" sldId="286"/>
            <ac:picMk id="19" creationId="{4389069E-CFC1-4D7B-B00C-61AD2E82C54A}"/>
          </ac:picMkLst>
        </pc:picChg>
        <pc:picChg chg="add del">
          <ac:chgData name="Soy Choi" userId="90492fdf2bf6730e" providerId="LiveId" clId="{43258E8C-5CA0-47AC-8798-A7C546E22E15}" dt="2019-12-20T07:34:41.467" v="423"/>
          <ac:picMkLst>
            <pc:docMk/>
            <pc:sldMk cId="3242188037" sldId="286"/>
            <ac:picMk id="20" creationId="{684DE43E-D9BB-42CA-9903-D91A36F1BA4D}"/>
          </ac:picMkLst>
        </pc:picChg>
      </pc:sldChg>
      <pc:sldChg chg="del">
        <pc:chgData name="Soy Choi" userId="90492fdf2bf6730e" providerId="LiveId" clId="{43258E8C-5CA0-47AC-8798-A7C546E22E15}" dt="2019-12-20T05:53:06.078" v="75" actId="47"/>
        <pc:sldMkLst>
          <pc:docMk/>
          <pc:sldMk cId="3093325609" sldId="287"/>
        </pc:sldMkLst>
      </pc:sldChg>
      <pc:sldChg chg="del">
        <pc:chgData name="Soy Choi" userId="90492fdf2bf6730e" providerId="LiveId" clId="{43258E8C-5CA0-47AC-8798-A7C546E22E15}" dt="2019-12-20T05:53:06.078" v="75" actId="47"/>
        <pc:sldMkLst>
          <pc:docMk/>
          <pc:sldMk cId="2828299176" sldId="288"/>
        </pc:sldMkLst>
      </pc:sldChg>
      <pc:sldChg chg="modSp">
        <pc:chgData name="Soy Choi" userId="90492fdf2bf6730e" providerId="LiveId" clId="{43258E8C-5CA0-47AC-8798-A7C546E22E15}" dt="2019-12-20T11:32:40.526" v="494" actId="207"/>
        <pc:sldMkLst>
          <pc:docMk/>
          <pc:sldMk cId="3796253129" sldId="289"/>
        </pc:sldMkLst>
        <pc:picChg chg="mod">
          <ac:chgData name="Soy Choi" userId="90492fdf2bf6730e" providerId="LiveId" clId="{43258E8C-5CA0-47AC-8798-A7C546E22E15}" dt="2019-12-20T11:32:40.526" v="494" actId="207"/>
          <ac:picMkLst>
            <pc:docMk/>
            <pc:sldMk cId="3796253129" sldId="289"/>
            <ac:picMk id="5" creationId="{6A1EFD4B-6E29-4795-BAE2-5F6AA3463762}"/>
          </ac:picMkLst>
        </pc:picChg>
      </pc:sldChg>
      <pc:sldChg chg="addSp delSp modSp">
        <pc:chgData name="Soy Choi" userId="90492fdf2bf6730e" providerId="LiveId" clId="{43258E8C-5CA0-47AC-8798-A7C546E22E15}" dt="2019-12-20T11:10:40.100" v="481" actId="1076"/>
        <pc:sldMkLst>
          <pc:docMk/>
          <pc:sldMk cId="2648291348" sldId="291"/>
        </pc:sldMkLst>
        <pc:spChg chg="add del mod">
          <ac:chgData name="Soy Choi" userId="90492fdf2bf6730e" providerId="LiveId" clId="{43258E8C-5CA0-47AC-8798-A7C546E22E15}" dt="2019-12-20T05:27:35.556" v="27" actId="478"/>
          <ac:spMkLst>
            <pc:docMk/>
            <pc:sldMk cId="2648291348" sldId="291"/>
            <ac:spMk id="5" creationId="{2A031F88-DDD2-45AA-877A-C0C6FB8D3D82}"/>
          </ac:spMkLst>
        </pc:spChg>
        <pc:spChg chg="del mod">
          <ac:chgData name="Soy Choi" userId="90492fdf2bf6730e" providerId="LiveId" clId="{43258E8C-5CA0-47AC-8798-A7C546E22E15}" dt="2019-12-20T11:09:25.464" v="480"/>
          <ac:spMkLst>
            <pc:docMk/>
            <pc:sldMk cId="2648291348" sldId="291"/>
            <ac:spMk id="12" creationId="{45AF59A4-A011-4249-BA50-3E338A4F00D5}"/>
          </ac:spMkLst>
        </pc:spChg>
        <pc:spChg chg="mod">
          <ac:chgData name="Soy Choi" userId="90492fdf2bf6730e" providerId="LiveId" clId="{43258E8C-5CA0-47AC-8798-A7C546E22E15}" dt="2019-12-20T11:09:12.211" v="475" actId="255"/>
          <ac:spMkLst>
            <pc:docMk/>
            <pc:sldMk cId="2648291348" sldId="291"/>
            <ac:spMk id="13" creationId="{BDA0D1D2-0D47-4213-891A-36EA6C6234A8}"/>
          </ac:spMkLst>
        </pc:spChg>
        <pc:spChg chg="mod">
          <ac:chgData name="Soy Choi" userId="90492fdf2bf6730e" providerId="LiveId" clId="{43258E8C-5CA0-47AC-8798-A7C546E22E15}" dt="2019-12-20T11:09:05.775" v="474" actId="255"/>
          <ac:spMkLst>
            <pc:docMk/>
            <pc:sldMk cId="2648291348" sldId="291"/>
            <ac:spMk id="14" creationId="{F2A850B2-FBCF-4E68-95A4-158C6AF97724}"/>
          </ac:spMkLst>
        </pc:spChg>
        <pc:spChg chg="mod">
          <ac:chgData name="Soy Choi" userId="90492fdf2bf6730e" providerId="LiveId" clId="{43258E8C-5CA0-47AC-8798-A7C546E22E15}" dt="2019-12-20T11:08:45.578" v="472" actId="255"/>
          <ac:spMkLst>
            <pc:docMk/>
            <pc:sldMk cId="2648291348" sldId="291"/>
            <ac:spMk id="15" creationId="{42B2515A-AFC2-4032-B751-78A79C08C559}"/>
          </ac:spMkLst>
        </pc:spChg>
        <pc:spChg chg="mod">
          <ac:chgData name="Soy Choi" userId="90492fdf2bf6730e" providerId="LiveId" clId="{43258E8C-5CA0-47AC-8798-A7C546E22E15}" dt="2019-12-20T11:08:53.152" v="473" actId="255"/>
          <ac:spMkLst>
            <pc:docMk/>
            <pc:sldMk cId="2648291348" sldId="291"/>
            <ac:spMk id="16" creationId="{F2258EBC-5304-4FEB-84A7-F953BD2BD10A}"/>
          </ac:spMkLst>
        </pc:spChg>
        <pc:spChg chg="mod">
          <ac:chgData name="Soy Choi" userId="90492fdf2bf6730e" providerId="LiveId" clId="{43258E8C-5CA0-47AC-8798-A7C546E22E15}" dt="2019-12-20T11:08:39.847" v="471" actId="14100"/>
          <ac:spMkLst>
            <pc:docMk/>
            <pc:sldMk cId="2648291348" sldId="291"/>
            <ac:spMk id="18" creationId="{626C6791-B29F-468E-9771-E90D77E37043}"/>
          </ac:spMkLst>
        </pc:spChg>
        <pc:spChg chg="mod">
          <ac:chgData name="Soy Choi" userId="90492fdf2bf6730e" providerId="LiveId" clId="{43258E8C-5CA0-47AC-8798-A7C546E22E15}" dt="2019-12-20T05:51:52.303" v="72" actId="164"/>
          <ac:spMkLst>
            <pc:docMk/>
            <pc:sldMk cId="2648291348" sldId="291"/>
            <ac:spMk id="19" creationId="{6B0F20AC-DC39-44BA-A271-4F8BF5E19D02}"/>
          </ac:spMkLst>
        </pc:spChg>
        <pc:spChg chg="del mod">
          <ac:chgData name="Soy Choi" userId="90492fdf2bf6730e" providerId="LiveId" clId="{43258E8C-5CA0-47AC-8798-A7C546E22E15}" dt="2019-12-20T05:23:55.964" v="19" actId="478"/>
          <ac:spMkLst>
            <pc:docMk/>
            <pc:sldMk cId="2648291348" sldId="291"/>
            <ac:spMk id="21" creationId="{0ADF5515-C5F5-4AD2-A5FB-1BDCA5E29A4B}"/>
          </ac:spMkLst>
        </pc:spChg>
        <pc:spChg chg="add mod">
          <ac:chgData name="Soy Choi" userId="90492fdf2bf6730e" providerId="LiveId" clId="{43258E8C-5CA0-47AC-8798-A7C546E22E15}" dt="2019-12-20T11:08:27.384" v="469" actId="255"/>
          <ac:spMkLst>
            <pc:docMk/>
            <pc:sldMk cId="2648291348" sldId="291"/>
            <ac:spMk id="22" creationId="{3F5D32F3-4351-4206-8E00-5FD957F40B65}"/>
          </ac:spMkLst>
        </pc:spChg>
        <pc:grpChg chg="add mod">
          <ac:chgData name="Soy Choi" userId="90492fdf2bf6730e" providerId="LiveId" clId="{43258E8C-5CA0-47AC-8798-A7C546E22E15}" dt="2019-12-20T05:52:09.675" v="73" actId="164"/>
          <ac:grpSpMkLst>
            <pc:docMk/>
            <pc:sldMk cId="2648291348" sldId="291"/>
            <ac:grpSpMk id="6" creationId="{D40227FB-C5B9-4529-AC0F-47BB76A7DDAC}"/>
          </ac:grpSpMkLst>
        </pc:grpChg>
        <pc:grpChg chg="add mod">
          <ac:chgData name="Soy Choi" userId="90492fdf2bf6730e" providerId="LiveId" clId="{43258E8C-5CA0-47AC-8798-A7C546E22E15}" dt="2019-12-20T11:10:40.100" v="481" actId="1076"/>
          <ac:grpSpMkLst>
            <pc:docMk/>
            <pc:sldMk cId="2648291348" sldId="291"/>
            <ac:grpSpMk id="7" creationId="{344A1FD3-B645-411A-9995-E170E8CA7169}"/>
          </ac:grpSpMkLst>
        </pc:grpChg>
        <pc:picChg chg="add mod ord">
          <ac:chgData name="Soy Choi" userId="90492fdf2bf6730e" providerId="LiveId" clId="{43258E8C-5CA0-47AC-8798-A7C546E22E15}" dt="2019-12-20T05:52:09.675" v="73" actId="164"/>
          <ac:picMkLst>
            <pc:docMk/>
            <pc:sldMk cId="2648291348" sldId="291"/>
            <ac:picMk id="3" creationId="{E94CC1F4-250D-4A41-BB9D-D94F40DFFAA8}"/>
          </ac:picMkLst>
        </pc:picChg>
        <pc:picChg chg="del">
          <ac:chgData name="Soy Choi" userId="90492fdf2bf6730e" providerId="LiveId" clId="{43258E8C-5CA0-47AC-8798-A7C546E22E15}" dt="2019-12-20T05:26:32.664" v="25" actId="478"/>
          <ac:picMkLst>
            <pc:docMk/>
            <pc:sldMk cId="2648291348" sldId="291"/>
            <ac:picMk id="11" creationId="{5E0112A3-6ECA-4D48-B905-B4002E2C14FD}"/>
          </ac:picMkLst>
        </pc:picChg>
      </pc:sldChg>
      <pc:sldChg chg="addSp delSp modSp add del">
        <pc:chgData name="Soy Choi" userId="90492fdf2bf6730e" providerId="LiveId" clId="{43258E8C-5CA0-47AC-8798-A7C546E22E15}" dt="2019-12-20T07:42:01.197" v="460" actId="47"/>
        <pc:sldMkLst>
          <pc:docMk/>
          <pc:sldMk cId="2836280987" sldId="292"/>
        </pc:sldMkLst>
        <pc:spChg chg="del">
          <ac:chgData name="Soy Choi" userId="90492fdf2bf6730e" providerId="LiveId" clId="{43258E8C-5CA0-47AC-8798-A7C546E22E15}" dt="2019-12-20T07:29:49.476" v="396" actId="931"/>
          <ac:spMkLst>
            <pc:docMk/>
            <pc:sldMk cId="2836280987" sldId="292"/>
            <ac:spMk id="3" creationId="{A0927C4F-C6E6-4103-A551-3415319FDE96}"/>
          </ac:spMkLst>
        </pc:spChg>
        <pc:spChg chg="del">
          <ac:chgData name="Soy Choi" userId="90492fdf2bf6730e" providerId="LiveId" clId="{43258E8C-5CA0-47AC-8798-A7C546E22E15}" dt="2019-12-20T07:29:49.476" v="396" actId="931"/>
          <ac:spMkLst>
            <pc:docMk/>
            <pc:sldMk cId="2836280987" sldId="292"/>
            <ac:spMk id="4" creationId="{6F510F41-A22E-4925-AE55-2DC61398DF73}"/>
          </ac:spMkLst>
        </pc:spChg>
        <pc:spChg chg="add del mod">
          <ac:chgData name="Soy Choi" userId="90492fdf2bf6730e" providerId="LiveId" clId="{43258E8C-5CA0-47AC-8798-A7C546E22E15}" dt="2019-12-20T07:31:24.857" v="401" actId="931"/>
          <ac:spMkLst>
            <pc:docMk/>
            <pc:sldMk cId="2836280987" sldId="292"/>
            <ac:spMk id="10" creationId="{223288C1-D7E3-41E7-B596-28B0491F743D}"/>
          </ac:spMkLst>
        </pc:spChg>
        <pc:spChg chg="add mod">
          <ac:chgData name="Soy Choi" userId="90492fdf2bf6730e" providerId="LiveId" clId="{43258E8C-5CA0-47AC-8798-A7C546E22E15}" dt="2019-12-20T07:31:07.256" v="400" actId="478"/>
          <ac:spMkLst>
            <pc:docMk/>
            <pc:sldMk cId="2836280987" sldId="292"/>
            <ac:spMk id="12" creationId="{B104CF3A-89BD-4F0B-9D22-D9497A91E007}"/>
          </ac:spMkLst>
        </pc:spChg>
        <pc:picChg chg="add del mod">
          <ac:chgData name="Soy Choi" userId="90492fdf2bf6730e" providerId="LiveId" clId="{43258E8C-5CA0-47AC-8798-A7C546E22E15}" dt="2019-12-20T07:31:07.256" v="400" actId="478"/>
          <ac:picMkLst>
            <pc:docMk/>
            <pc:sldMk cId="2836280987" sldId="292"/>
            <ac:picMk id="6" creationId="{373FE267-E9E1-4445-BCEB-2EE46D1D777C}"/>
          </ac:picMkLst>
        </pc:picChg>
        <pc:picChg chg="add del mod">
          <ac:chgData name="Soy Choi" userId="90492fdf2bf6730e" providerId="LiveId" clId="{43258E8C-5CA0-47AC-8798-A7C546E22E15}" dt="2019-12-20T07:31:07.256" v="400" actId="478"/>
          <ac:picMkLst>
            <pc:docMk/>
            <pc:sldMk cId="2836280987" sldId="292"/>
            <ac:picMk id="8" creationId="{FD8F6229-3FEF-4A3E-AC1D-26440E521950}"/>
          </ac:picMkLst>
        </pc:picChg>
        <pc:picChg chg="add mod">
          <ac:chgData name="Soy Choi" userId="90492fdf2bf6730e" providerId="LiveId" clId="{43258E8C-5CA0-47AC-8798-A7C546E22E15}" dt="2019-12-20T07:31:24.857" v="401" actId="931"/>
          <ac:picMkLst>
            <pc:docMk/>
            <pc:sldMk cId="2836280987" sldId="292"/>
            <ac:picMk id="14" creationId="{F2240450-DED6-4B12-B07B-21ED52C11E92}"/>
          </ac:picMkLst>
        </pc:picChg>
      </pc:sldChg>
      <pc:sldChg chg="addSp delSp modSp add">
        <pc:chgData name="Soy Choi" userId="90492fdf2bf6730e" providerId="LiveId" clId="{43258E8C-5CA0-47AC-8798-A7C546E22E15}" dt="2019-12-20T11:21:52.826" v="493" actId="1076"/>
        <pc:sldMkLst>
          <pc:docMk/>
          <pc:sldMk cId="191486509" sldId="293"/>
        </pc:sldMkLst>
        <pc:spChg chg="del">
          <ac:chgData name="Soy Choi" userId="90492fdf2bf6730e" providerId="LiveId" clId="{43258E8C-5CA0-47AC-8798-A7C546E22E15}" dt="2019-12-20T11:21:01.255" v="483" actId="478"/>
          <ac:spMkLst>
            <pc:docMk/>
            <pc:sldMk cId="191486509" sldId="293"/>
            <ac:spMk id="2" creationId="{1FA6A1BC-745D-49DD-A1E4-9B95FBB6CD76}"/>
          </ac:spMkLst>
        </pc:spChg>
        <pc:spChg chg="del">
          <ac:chgData name="Soy Choi" userId="90492fdf2bf6730e" providerId="LiveId" clId="{43258E8C-5CA0-47AC-8798-A7C546E22E15}" dt="2019-12-20T07:31:44.030" v="403" actId="931"/>
          <ac:spMkLst>
            <pc:docMk/>
            <pc:sldMk cId="191486509" sldId="293"/>
            <ac:spMk id="3" creationId="{4DF2AF83-F011-4CB5-BD33-184FBCF53610}"/>
          </ac:spMkLst>
        </pc:spChg>
        <pc:spChg chg="add del mod">
          <ac:chgData name="Soy Choi" userId="90492fdf2bf6730e" providerId="LiveId" clId="{43258E8C-5CA0-47AC-8798-A7C546E22E15}" dt="2019-12-20T07:31:57.754" v="407" actId="931"/>
          <ac:spMkLst>
            <pc:docMk/>
            <pc:sldMk cId="191486509" sldId="293"/>
            <ac:spMk id="9" creationId="{C270EB74-7492-435E-94C7-26F5F1C33614}"/>
          </ac:spMkLst>
        </pc:spChg>
        <pc:spChg chg="mod topLvl">
          <ac:chgData name="Soy Choi" userId="90492fdf2bf6730e" providerId="LiveId" clId="{43258E8C-5CA0-47AC-8798-A7C546E22E15}" dt="2019-12-20T11:21:28.049" v="489" actId="1076"/>
          <ac:spMkLst>
            <pc:docMk/>
            <pc:sldMk cId="191486509" sldId="293"/>
            <ac:spMk id="16" creationId="{199C8126-ACE2-47C5-9A5D-FC8CCDD30C01}"/>
          </ac:spMkLst>
        </pc:spChg>
        <pc:spChg chg="mod topLvl">
          <ac:chgData name="Soy Choi" userId="90492fdf2bf6730e" providerId="LiveId" clId="{43258E8C-5CA0-47AC-8798-A7C546E22E15}" dt="2019-12-20T11:21:32.570" v="490" actId="1076"/>
          <ac:spMkLst>
            <pc:docMk/>
            <pc:sldMk cId="191486509" sldId="293"/>
            <ac:spMk id="17" creationId="{C219CE50-9501-43D5-BE02-07B043837FCA}"/>
          </ac:spMkLst>
        </pc:spChg>
        <pc:spChg chg="mod topLvl">
          <ac:chgData name="Soy Choi" userId="90492fdf2bf6730e" providerId="LiveId" clId="{43258E8C-5CA0-47AC-8798-A7C546E22E15}" dt="2019-12-20T11:21:39.065" v="491" actId="1076"/>
          <ac:spMkLst>
            <pc:docMk/>
            <pc:sldMk cId="191486509" sldId="293"/>
            <ac:spMk id="18" creationId="{34B10007-D771-4289-9B34-E3E01A71EC5A}"/>
          </ac:spMkLst>
        </pc:spChg>
        <pc:spChg chg="mod topLvl">
          <ac:chgData name="Soy Choi" userId="90492fdf2bf6730e" providerId="LiveId" clId="{43258E8C-5CA0-47AC-8798-A7C546E22E15}" dt="2019-12-20T11:21:23.009" v="488" actId="1076"/>
          <ac:spMkLst>
            <pc:docMk/>
            <pc:sldMk cId="191486509" sldId="293"/>
            <ac:spMk id="19" creationId="{5DDF414E-EFB4-405C-A0D7-A01BD96D7B87}"/>
          </ac:spMkLst>
        </pc:spChg>
        <pc:grpChg chg="add del">
          <ac:chgData name="Soy Choi" userId="90492fdf2bf6730e" providerId="LiveId" clId="{43258E8C-5CA0-47AC-8798-A7C546E22E15}" dt="2019-12-20T07:37:12.242" v="436" actId="165"/>
          <ac:grpSpMkLst>
            <pc:docMk/>
            <pc:sldMk cId="191486509" sldId="293"/>
            <ac:grpSpMk id="15" creationId="{9E1D0A4C-B3EF-4354-BF68-F7AD02BB765A}"/>
          </ac:grpSpMkLst>
        </pc:grpChg>
        <pc:grpChg chg="add mod">
          <ac:chgData name="Soy Choi" userId="90492fdf2bf6730e" providerId="LiveId" clId="{43258E8C-5CA0-47AC-8798-A7C546E22E15}" dt="2019-12-20T07:40:56.196" v="459" actId="164"/>
          <ac:grpSpMkLst>
            <pc:docMk/>
            <pc:sldMk cId="191486509" sldId="293"/>
            <ac:grpSpMk id="20" creationId="{520014E0-AD83-49F2-B422-A1086922BDB1}"/>
          </ac:grpSpMkLst>
        </pc:grpChg>
        <pc:picChg chg="add del mod">
          <ac:chgData name="Soy Choi" userId="90492fdf2bf6730e" providerId="LiveId" clId="{43258E8C-5CA0-47AC-8798-A7C546E22E15}" dt="2019-12-20T07:31:52.599" v="406" actId="478"/>
          <ac:picMkLst>
            <pc:docMk/>
            <pc:sldMk cId="191486509" sldId="293"/>
            <ac:picMk id="5" creationId="{F311A854-5E32-450C-86AD-7499E4AC12C4}"/>
          </ac:picMkLst>
        </pc:picChg>
        <pc:picChg chg="add del mod">
          <ac:chgData name="Soy Choi" userId="90492fdf2bf6730e" providerId="LiveId" clId="{43258E8C-5CA0-47AC-8798-A7C546E22E15}" dt="2019-12-20T07:31:50.262" v="405" actId="478"/>
          <ac:picMkLst>
            <pc:docMk/>
            <pc:sldMk cId="191486509" sldId="293"/>
            <ac:picMk id="7" creationId="{B39FAFBE-E3AE-40E9-BF90-82ED41B38F58}"/>
          </ac:picMkLst>
        </pc:picChg>
        <pc:picChg chg="add mod">
          <ac:chgData name="Soy Choi" userId="90492fdf2bf6730e" providerId="LiveId" clId="{43258E8C-5CA0-47AC-8798-A7C546E22E15}" dt="2019-12-20T11:21:52.826" v="493" actId="1076"/>
          <ac:picMkLst>
            <pc:docMk/>
            <pc:sldMk cId="191486509" sldId="293"/>
            <ac:picMk id="11" creationId="{5F4A88B4-EE75-4452-A3DD-571887A1E43A}"/>
          </ac:picMkLst>
        </pc:picChg>
        <pc:picChg chg="add mod">
          <ac:chgData name="Soy Choi" userId="90492fdf2bf6730e" providerId="LiveId" clId="{43258E8C-5CA0-47AC-8798-A7C546E22E15}" dt="2019-12-20T11:21:15.903" v="487" actId="14100"/>
          <ac:picMkLst>
            <pc:docMk/>
            <pc:sldMk cId="191486509" sldId="293"/>
            <ac:picMk id="13" creationId="{4C6A7CD9-FF35-4461-8750-760BEF3C2BCE}"/>
          </ac:picMkLst>
        </pc:picChg>
        <pc:picChg chg="add del">
          <ac:chgData name="Soy Choi" userId="90492fdf2bf6730e" providerId="LiveId" clId="{43258E8C-5CA0-47AC-8798-A7C546E22E15}" dt="2019-12-20T07:37:22.496" v="437" actId="478"/>
          <ac:picMkLst>
            <pc:docMk/>
            <pc:sldMk cId="191486509" sldId="293"/>
            <ac:picMk id="14" creationId="{D5846009-D05E-4D7E-A6A1-99199512AB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0BB06-0493-4824-889A-55559EDF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6946B-1E54-4372-AD3C-E11D2DD5C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0AA6C-20F8-4409-BA56-A3FD7685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69ED7-CB13-47CC-A6D5-B9918237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73C66-18A7-41E2-924F-D854F45C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FE3FD-DA92-4DE4-A1D8-8A3656CE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6CB93-7481-40DC-A02C-4953A8B8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60371-C92C-4F02-A313-4742C0F1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CA75-C8AC-46C1-BDA8-85290BE1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0042D-DAA6-4F79-BCCE-3C5D2779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8E24CF-0C2D-4070-BF9B-CEA748BD7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DDAF3-3C44-4485-BDF2-563D82DB3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4CC11-FD1B-445C-BCBD-37B20BA2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F22B3-C139-4E9B-B929-D87214E0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E5E35-5B2A-4442-B843-9448DA17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2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C1153-7B90-42E0-AB1D-A6D01DC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3419C-74A1-40CA-9EAD-067DA58F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44804-8105-4E44-A8C2-7DCCA067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E5960-834A-4F3A-BA6E-4AA5B6D6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6918-8182-47E1-905D-4FD4AA0D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FA336-3184-4F06-8FBD-6A899B6D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20BF9-F835-4055-8ED2-8DD34B15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128F0-2D0F-44B4-9141-4CBA0D85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D5AF6-880B-4696-BFB2-29E53F48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50A55-F104-4E84-AD78-79DBF065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1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8C504-F34C-46C3-B127-BC2DBF91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D8BE5-355A-411B-9BEF-CDB08641E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6B1F9-EF11-46E4-AE84-061E0EF1C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3F062-9FC2-4F78-A411-34F43B2A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CA2A0-4112-4176-83BD-FB930ABF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48EBB-CCB6-4A25-B5F7-3882416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1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209FA-0FA1-432A-B60F-2E0CBDE4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048E5-5C24-4CA1-8917-F1341571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0501E-D8D7-4226-9DC7-2CED9FA5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A3069-1CCA-41C2-A746-3F16297A8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79D8FC-EC11-424F-AC15-4332FEBAF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AB036-AE14-4D45-927D-BCF253B3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7B6A2-09A4-44DD-B6FA-955497F2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F744C4-2697-46B8-AD1F-BAA3C008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6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CDE3-6FFF-48BD-8C41-A5ED1E67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57984B-039B-460B-B7F8-F8F43F5C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F07D-292C-488B-9F3E-F7F4E293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0A01F-F2FE-4CCB-844B-26092FDE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2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CCD478-AE1B-49F6-9FF2-5D645A11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49DE06-8C79-497B-8E3A-97DDD812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8E696-72D0-4B00-95F8-131E5C4D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7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EB2C-2ECB-4A94-9423-F2E87FBA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43803-C13F-41B3-BFA6-50317A9E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982C9-CC6E-4E87-8AA0-653480DD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C6EBD-F1E3-4CD7-8C6B-7A80F604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9FD89-F6AE-49E7-8577-3944E397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DB869-2D2D-4D2E-8609-3D57E252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F935-17E7-4650-ABE1-9C473AEA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14909-087E-4ECC-934B-2F23E2A7F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73E63-FEF9-436A-B21A-28A87C31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D85E0-059D-4434-A8DF-86B222CB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022E2-2717-44C3-A085-738F31DC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8AE06-ECE6-4A9F-A3AB-DCACEB3E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FDFBBD-04AC-4C20-9113-7820A517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9ED33-4486-4F16-B082-7C52B11F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9E030-AA39-4A71-A92E-37760E6A5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CAF-9A89-4306-8BBC-3A76FC80F7D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A1CEA-97FD-41CD-9136-FCE14AF1A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B593-32E7-4A82-9BE2-7058BA3B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시계, 활이(가) 표시된 사진&#10;&#10;자동 생성된 설명">
            <a:extLst>
              <a:ext uri="{FF2B5EF4-FFF2-40B4-BE49-F238E27FC236}">
                <a16:creationId xmlns:a16="http://schemas.microsoft.com/office/drawing/2014/main" id="{1EA9AC60-B0EB-4FC8-A2C4-3EEA782D0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85" y="1866125"/>
            <a:ext cx="3781580" cy="4351338"/>
          </a:xfr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01A5694-57B1-41D3-80C9-D88E5058D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22" y="290048"/>
            <a:ext cx="8106906" cy="6658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4D830-59D1-4135-A1B4-05B8B4A0EE41}"/>
              </a:ext>
            </a:extLst>
          </p:cNvPr>
          <p:cNvSpPr txBox="1"/>
          <p:nvPr/>
        </p:nvSpPr>
        <p:spPr>
          <a:xfrm>
            <a:off x="9717741" y="968188"/>
            <a:ext cx="1901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 </a:t>
            </a:r>
            <a:r>
              <a:rPr lang="ko-KR" altLang="en-US" dirty="0"/>
              <a:t>년도 산업별 매출 동향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1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F13458-65B2-4C60-B4D6-FD2AD254B131}"/>
              </a:ext>
            </a:extLst>
          </p:cNvPr>
          <p:cNvSpPr txBox="1"/>
          <p:nvPr/>
        </p:nvSpPr>
        <p:spPr>
          <a:xfrm>
            <a:off x="4733925" y="1609725"/>
            <a:ext cx="59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운수</a:t>
            </a:r>
          </a:p>
        </p:txBody>
      </p:sp>
      <p:pic>
        <p:nvPicPr>
          <p:cNvPr id="4" name="내용 개체 틀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5D66483-0028-4303-A7E4-816F754D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24" y="1825625"/>
            <a:ext cx="529755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6D900F-E0A7-4892-9734-D932F164EE4C}"/>
              </a:ext>
            </a:extLst>
          </p:cNvPr>
          <p:cNvSpPr txBox="1"/>
          <p:nvPr/>
        </p:nvSpPr>
        <p:spPr>
          <a:xfrm>
            <a:off x="1183341" y="1999129"/>
            <a:ext cx="2263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년도 산업별 매출 동향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60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0F7B6E-EB25-4C3F-BC38-A673E4A5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2016 </a:t>
            </a:r>
            <a:r>
              <a:rPr lang="ko-KR" altLang="en-US" sz="1800" dirty="0"/>
              <a:t>년도 산업별 매출 동향</a:t>
            </a:r>
            <a:endParaRPr lang="en-US" altLang="ko-KR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381AB6-3F17-487F-8E5E-CFD418E819FD}"/>
              </a:ext>
            </a:extLst>
          </p:cNvPr>
          <p:cNvGrpSpPr/>
          <p:nvPr/>
        </p:nvGrpSpPr>
        <p:grpSpPr>
          <a:xfrm>
            <a:off x="4733364" y="1604682"/>
            <a:ext cx="5513295" cy="4276165"/>
            <a:chOff x="4733364" y="1604682"/>
            <a:chExt cx="5513295" cy="4276165"/>
          </a:xfrm>
        </p:grpSpPr>
        <p:pic>
          <p:nvPicPr>
            <p:cNvPr id="4" name="내용 개체 틀 3" descr="시계, 활이(가) 표시된 사진&#10;&#10;자동 생성된 설명">
              <a:extLst>
                <a:ext uri="{FF2B5EF4-FFF2-40B4-BE49-F238E27FC236}">
                  <a16:creationId xmlns:a16="http://schemas.microsoft.com/office/drawing/2014/main" id="{67A7FF1C-548F-4E64-90FE-D772D1847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64" t="28064" r="3320" b="22736"/>
            <a:stretch/>
          </p:blipFill>
          <p:spPr>
            <a:xfrm>
              <a:off x="4733364" y="1604682"/>
              <a:ext cx="5513295" cy="4276165"/>
            </a:xfrm>
            <a:prstGeom prst="rect">
              <a:avLst/>
            </a:prstGeom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8617FE-B1B6-4114-A7BC-431119DCA5DA}"/>
                </a:ext>
              </a:extLst>
            </p:cNvPr>
            <p:cNvSpPr txBox="1"/>
            <p:nvPr/>
          </p:nvSpPr>
          <p:spPr>
            <a:xfrm>
              <a:off x="8444753" y="5091735"/>
              <a:ext cx="18019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도매 및 소매업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396F4-9CB1-48A6-BF76-7E7EA56CF4D0}"/>
                </a:ext>
              </a:extLst>
            </p:cNvPr>
            <p:cNvSpPr txBox="1"/>
            <p:nvPr/>
          </p:nvSpPr>
          <p:spPr>
            <a:xfrm rot="497390">
              <a:off x="7736542" y="3267416"/>
              <a:ext cx="20170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금융 및 보험업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111941E-B4CB-407B-BB9F-60C146CCCD8A}"/>
                </a:ext>
              </a:extLst>
            </p:cNvPr>
            <p:cNvGrpSpPr/>
            <p:nvPr/>
          </p:nvGrpSpPr>
          <p:grpSpPr>
            <a:xfrm>
              <a:off x="5289176" y="2276817"/>
              <a:ext cx="3576918" cy="2537447"/>
              <a:chOff x="5289176" y="2276817"/>
              <a:chExt cx="3576918" cy="253744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0C5199-AE7E-4923-BE54-04A64AE536E1}"/>
                  </a:ext>
                </a:extLst>
              </p:cNvPr>
              <p:cNvSpPr txBox="1"/>
              <p:nvPr/>
            </p:nvSpPr>
            <p:spPr>
              <a:xfrm flipH="1">
                <a:off x="5289176" y="4491099"/>
                <a:ext cx="20349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>
                    <a:solidFill>
                      <a:schemeClr val="accent1">
                        <a:lumMod val="50000"/>
                      </a:schemeClr>
                    </a:solidFill>
                  </a:rPr>
                  <a:t>숙박 및 음식점업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1DD558-D0AF-4767-83EE-67E3C47AC934}"/>
                  </a:ext>
                </a:extLst>
              </p:cNvPr>
              <p:cNvSpPr txBox="1"/>
              <p:nvPr/>
            </p:nvSpPr>
            <p:spPr>
              <a:xfrm>
                <a:off x="5925670" y="2276817"/>
                <a:ext cx="29404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협회등</a:t>
                </a:r>
                <a:r>
                  <a:rPr lang="ko-KR" altLang="en-US" sz="1500" b="1" dirty="0">
                    <a:solidFill>
                      <a:schemeClr val="accent1">
                        <a:lumMod val="50000"/>
                      </a:schemeClr>
                    </a:solidFill>
                  </a:rPr>
                  <a:t> 개인 서비스업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921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3F252C-EEC9-48DF-A4F4-764BC5E00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1" t="20453" r="-167" b="19833"/>
          <a:stretch/>
        </p:blipFill>
        <p:spPr>
          <a:xfrm>
            <a:off x="2954015" y="842464"/>
            <a:ext cx="5567081" cy="4841535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A1A311-7469-4321-883C-03D4E0C4AFD0}"/>
              </a:ext>
            </a:extLst>
          </p:cNvPr>
          <p:cNvSpPr/>
          <p:nvPr/>
        </p:nvSpPr>
        <p:spPr>
          <a:xfrm>
            <a:off x="699247" y="1215189"/>
            <a:ext cx="3164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년도 산업별 매출 동향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D5357B-5008-4F9F-9E9A-AC39CE713B0C}"/>
              </a:ext>
            </a:extLst>
          </p:cNvPr>
          <p:cNvGrpSpPr/>
          <p:nvPr/>
        </p:nvGrpSpPr>
        <p:grpSpPr>
          <a:xfrm>
            <a:off x="3863788" y="1815353"/>
            <a:ext cx="4237602" cy="2415534"/>
            <a:chOff x="3863788" y="1815353"/>
            <a:chExt cx="4237602" cy="24155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DA39E7-DB30-480C-AA01-E9F337A77BEB}"/>
                </a:ext>
              </a:extLst>
            </p:cNvPr>
            <p:cNvSpPr/>
            <p:nvPr/>
          </p:nvSpPr>
          <p:spPr>
            <a:xfrm>
              <a:off x="6627910" y="3907722"/>
              <a:ext cx="147348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도매 및 소매업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B61AEA9-50B9-4976-80F6-3F3EDF061462}"/>
                </a:ext>
              </a:extLst>
            </p:cNvPr>
            <p:cNvSpPr/>
            <p:nvPr/>
          </p:nvSpPr>
          <p:spPr>
            <a:xfrm>
              <a:off x="6179675" y="2580946"/>
              <a:ext cx="147348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금융 및 보험업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5BF5BA-44F4-4C65-8A6B-A7265A80596D}"/>
                </a:ext>
              </a:extLst>
            </p:cNvPr>
            <p:cNvSpPr/>
            <p:nvPr/>
          </p:nvSpPr>
          <p:spPr>
            <a:xfrm>
              <a:off x="4372179" y="1815353"/>
              <a:ext cx="26561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 dirty="0" err="1">
                  <a:solidFill>
                    <a:schemeClr val="accent1">
                      <a:lumMod val="50000"/>
                    </a:schemeClr>
                  </a:solidFill>
                </a:rPr>
                <a:t>협회등</a:t>
              </a:r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 개인 서비스업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AFFFAF-69A3-46FF-AB21-FB2530D885CF}"/>
                </a:ext>
              </a:extLst>
            </p:cNvPr>
            <p:cNvSpPr/>
            <p:nvPr/>
          </p:nvSpPr>
          <p:spPr>
            <a:xfrm>
              <a:off x="3863788" y="3884638"/>
              <a:ext cx="1665841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숙박 및 음식점업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1FB8DD-96EF-4611-9335-579C93BA95D3}"/>
              </a:ext>
            </a:extLst>
          </p:cNvPr>
          <p:cNvSpPr txBox="1"/>
          <p:nvPr/>
        </p:nvSpPr>
        <p:spPr>
          <a:xfrm>
            <a:off x="8848165" y="1215189"/>
            <a:ext cx="308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주석 달까 말까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 </a:t>
            </a:r>
            <a:r>
              <a:rPr lang="ko-KR" altLang="en-US" dirty="0"/>
              <a:t>매출 </a:t>
            </a:r>
            <a:r>
              <a:rPr lang="ko-KR" altLang="en-US" dirty="0" err="1"/>
              <a:t>크기별</a:t>
            </a:r>
            <a:r>
              <a:rPr lang="ko-KR" altLang="en-US" dirty="0"/>
              <a:t> 글씨 크기도 같이 올릴까</a:t>
            </a:r>
          </a:p>
        </p:txBody>
      </p:sp>
    </p:spTree>
    <p:extLst>
      <p:ext uri="{BB962C8B-B14F-4D97-AF65-F5344CB8AC3E}">
        <p14:creationId xmlns:p14="http://schemas.microsoft.com/office/powerpoint/2010/main" val="32421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F4A88B4-EE75-4452-A3DD-571887A1E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9" y="380354"/>
            <a:ext cx="4181414" cy="2963027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6A7CD9-FF35-4461-8750-760BEF3C2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9" y="3343381"/>
            <a:ext cx="4260502" cy="324352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0014E0-AD83-49F2-B422-A1086922BDB1}"/>
              </a:ext>
            </a:extLst>
          </p:cNvPr>
          <p:cNvGrpSpPr/>
          <p:nvPr/>
        </p:nvGrpSpPr>
        <p:grpSpPr>
          <a:xfrm>
            <a:off x="430307" y="3717798"/>
            <a:ext cx="4464424" cy="2588610"/>
            <a:chOff x="430307" y="3717798"/>
            <a:chExt cx="4464424" cy="25886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99C8126-ACE2-47C5-9A5D-FC8CCDD30C01}"/>
                </a:ext>
              </a:extLst>
            </p:cNvPr>
            <p:cNvSpPr/>
            <p:nvPr/>
          </p:nvSpPr>
          <p:spPr>
            <a:xfrm>
              <a:off x="3421251" y="5983243"/>
              <a:ext cx="147348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도매 및 소매업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19CE50-9501-43D5-BE02-07B043837FCA}"/>
                </a:ext>
              </a:extLst>
            </p:cNvPr>
            <p:cNvSpPr/>
            <p:nvPr/>
          </p:nvSpPr>
          <p:spPr>
            <a:xfrm>
              <a:off x="2970310" y="4501729"/>
              <a:ext cx="147348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금융 및 보험업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4B10007-D771-4289-9B34-E3E01A71EC5A}"/>
                </a:ext>
              </a:extLst>
            </p:cNvPr>
            <p:cNvSpPr/>
            <p:nvPr/>
          </p:nvSpPr>
          <p:spPr>
            <a:xfrm>
              <a:off x="1309075" y="3717798"/>
              <a:ext cx="29583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협회 등 개인 서비스업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DF414E-EFB4-405C-A0D7-A01BD96D7B87}"/>
                </a:ext>
              </a:extLst>
            </p:cNvPr>
            <p:cNvSpPr/>
            <p:nvPr/>
          </p:nvSpPr>
          <p:spPr>
            <a:xfrm>
              <a:off x="430307" y="5360894"/>
              <a:ext cx="175753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</a:rPr>
                <a:t>숙박 및 음식점업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8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담장이(가) 표시된 사진&#10;&#10;자동 생성된 설명">
            <a:extLst>
              <a:ext uri="{FF2B5EF4-FFF2-40B4-BE49-F238E27FC236}">
                <a16:creationId xmlns:a16="http://schemas.microsoft.com/office/drawing/2014/main" id="{6A1EFD4B-6E29-4795-BAE2-5F6AA346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10" y="669424"/>
            <a:ext cx="4786390" cy="5507539"/>
          </a:xfrm>
        </p:spPr>
      </p:pic>
    </p:spTree>
    <p:extLst>
      <p:ext uri="{BB962C8B-B14F-4D97-AF65-F5344CB8AC3E}">
        <p14:creationId xmlns:p14="http://schemas.microsoft.com/office/powerpoint/2010/main" val="379625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 descr="담장이(가) 표시된 사진&#10;&#10;자동 생성된 설명">
            <a:extLst>
              <a:ext uri="{FF2B5EF4-FFF2-40B4-BE49-F238E27FC236}">
                <a16:creationId xmlns:a16="http://schemas.microsoft.com/office/drawing/2014/main" id="{69065B6F-790B-44FD-A7F9-BDD662F1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04" y="107984"/>
            <a:ext cx="4767340" cy="5485619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45437A-7DD5-4F59-AD0D-BABAAAA5FB2C}"/>
              </a:ext>
            </a:extLst>
          </p:cNvPr>
          <p:cNvSpPr txBox="1"/>
          <p:nvPr/>
        </p:nvSpPr>
        <p:spPr>
          <a:xfrm>
            <a:off x="3701758" y="1947832"/>
            <a:ext cx="3451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산업별 매출 증가율 평균 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135256-58A0-4103-96C1-40D2FEC0F202}"/>
              </a:ext>
            </a:extLst>
          </p:cNvPr>
          <p:cNvGrpSpPr/>
          <p:nvPr/>
        </p:nvGrpSpPr>
        <p:grpSpPr>
          <a:xfrm>
            <a:off x="4342804" y="2127649"/>
            <a:ext cx="2069764" cy="2127495"/>
            <a:chOff x="4342804" y="2127649"/>
            <a:chExt cx="2069764" cy="212749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20D89-5952-4CBB-9106-1DA1F6FDC726}"/>
                </a:ext>
              </a:extLst>
            </p:cNvPr>
            <p:cNvSpPr/>
            <p:nvPr/>
          </p:nvSpPr>
          <p:spPr>
            <a:xfrm>
              <a:off x="4342804" y="2842144"/>
              <a:ext cx="415498" cy="1074865"/>
            </a:xfrm>
            <a:prstGeom prst="rect">
              <a:avLst/>
            </a:prstGeom>
            <a:noFill/>
          </p:spPr>
          <p:txBody>
            <a:bodyPr vert="eaVert" wrap="square" lIns="91440" tIns="45720" rIns="91440" bIns="45720">
              <a:spAutoFit/>
            </a:bodyPr>
            <a:lstStyle/>
            <a:p>
              <a:pPr algn="ctr"/>
              <a:r>
                <a:rPr lang="ko-KR" altLang="en-US" sz="1500" b="1" dirty="0">
                  <a:ln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부동산업</a:t>
              </a:r>
              <a:endParaRPr lang="en-US" altLang="ko-KR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87CBA2-3FD3-4674-8B5B-289D2A058C84}"/>
                </a:ext>
              </a:extLst>
            </p:cNvPr>
            <p:cNvSpPr/>
            <p:nvPr/>
          </p:nvSpPr>
          <p:spPr>
            <a:xfrm>
              <a:off x="5282246" y="3499406"/>
              <a:ext cx="415498" cy="92398"/>
            </a:xfrm>
            <a:prstGeom prst="rect">
              <a:avLst/>
            </a:prstGeom>
            <a:noFill/>
          </p:spPr>
          <p:txBody>
            <a:bodyPr vert="eaVert" wrap="none" lIns="91440" tIns="45720" rIns="91440" bIns="45720">
              <a:spAutoFit/>
            </a:bodyPr>
            <a:lstStyle/>
            <a:p>
              <a:pPr algn="ctr"/>
              <a:endParaRPr lang="en-US" altLang="ko-KR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86B432-1F77-47EE-9277-D7799B66EB3E}"/>
                </a:ext>
              </a:extLst>
            </p:cNvPr>
            <p:cNvSpPr/>
            <p:nvPr/>
          </p:nvSpPr>
          <p:spPr>
            <a:xfrm>
              <a:off x="5747396" y="2699954"/>
              <a:ext cx="415498" cy="1458092"/>
            </a:xfrm>
            <a:prstGeom prst="rect">
              <a:avLst/>
            </a:prstGeom>
            <a:noFill/>
          </p:spPr>
          <p:txBody>
            <a:bodyPr vert="eaVert" wrap="none" lIns="91440" tIns="45720" rIns="91440" bIns="45720">
              <a:spAutoFit/>
            </a:bodyPr>
            <a:lstStyle/>
            <a:p>
              <a:pPr algn="ctr"/>
              <a:r>
                <a:rPr lang="ko-KR" altLang="en-US" sz="1500" b="1" dirty="0">
                  <a:ln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도매 및 소매업</a:t>
              </a:r>
              <a:endParaRPr lang="en-US" altLang="ko-KR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E9C7FD-DD22-4F6D-8B2D-0507C25E602D}"/>
                </a:ext>
              </a:extLst>
            </p:cNvPr>
            <p:cNvSpPr/>
            <p:nvPr/>
          </p:nvSpPr>
          <p:spPr>
            <a:xfrm>
              <a:off x="5997070" y="2602856"/>
              <a:ext cx="415498" cy="1652288"/>
            </a:xfrm>
            <a:prstGeom prst="rect">
              <a:avLst/>
            </a:prstGeom>
            <a:noFill/>
          </p:spPr>
          <p:txBody>
            <a:bodyPr vert="eaVert" wrap="square" lIns="91440" tIns="45720" rIns="91440" bIns="45720">
              <a:spAutoFit/>
            </a:bodyPr>
            <a:lstStyle/>
            <a:p>
              <a:pPr algn="ctr"/>
              <a:r>
                <a:rPr lang="ko-KR" altLang="en-US" sz="1500" b="1" dirty="0">
                  <a:ln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숙박 및 음식점업</a:t>
              </a:r>
              <a:endParaRPr lang="en-US" altLang="ko-KR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F18C5AA-E024-48B0-A054-B4DF5BA27476}"/>
                </a:ext>
              </a:extLst>
            </p:cNvPr>
            <p:cNvCxnSpPr>
              <a:cxnSpLocks/>
            </p:cNvCxnSpPr>
            <p:nvPr/>
          </p:nvCxnSpPr>
          <p:spPr>
            <a:xfrm>
              <a:off x="5874166" y="2127649"/>
              <a:ext cx="261683" cy="25863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776C22-ED8B-4706-965D-79E6FA49A57D}"/>
              </a:ext>
            </a:extLst>
          </p:cNvPr>
          <p:cNvSpPr txBox="1"/>
          <p:nvPr/>
        </p:nvSpPr>
        <p:spPr>
          <a:xfrm>
            <a:off x="4117227" y="5579190"/>
            <a:ext cx="353943" cy="12851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개인 서비스업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2157F-027F-4F2F-BEDB-F89764BFEBC0}"/>
              </a:ext>
            </a:extLst>
          </p:cNvPr>
          <p:cNvSpPr txBox="1"/>
          <p:nvPr/>
        </p:nvSpPr>
        <p:spPr>
          <a:xfrm>
            <a:off x="8111513" y="5560973"/>
            <a:ext cx="353943" cy="1456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여가관련 서비스업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FDF2BF-EDC3-45D5-A0C5-26EE87280385}"/>
              </a:ext>
            </a:extLst>
          </p:cNvPr>
          <p:cNvSpPr txBox="1"/>
          <p:nvPr/>
        </p:nvSpPr>
        <p:spPr>
          <a:xfrm>
            <a:off x="6307299" y="5593603"/>
            <a:ext cx="523220" cy="26644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전기</a:t>
            </a:r>
            <a:r>
              <a:rPr lang="en-US" altLang="ko-KR" sz="1100" dirty="0"/>
              <a:t>, </a:t>
            </a:r>
            <a:r>
              <a:rPr lang="ko-KR" altLang="en-US" sz="1100" dirty="0"/>
              <a:t>가스공급업 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36766B-87F0-4206-A67F-EAFBC7571D87}"/>
              </a:ext>
            </a:extLst>
          </p:cNvPr>
          <p:cNvSpPr txBox="1"/>
          <p:nvPr/>
        </p:nvSpPr>
        <p:spPr>
          <a:xfrm>
            <a:off x="7029041" y="5564006"/>
            <a:ext cx="523220" cy="20963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사회복지 서비스업 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CA307-0998-4B76-9506-7257C981D1A4}"/>
              </a:ext>
            </a:extLst>
          </p:cNvPr>
          <p:cNvSpPr txBox="1"/>
          <p:nvPr/>
        </p:nvSpPr>
        <p:spPr>
          <a:xfrm>
            <a:off x="4904244" y="5593603"/>
            <a:ext cx="523220" cy="11743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교육 서비스업 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B50A0D-EDB8-45D1-8E65-470F2C41645E}"/>
              </a:ext>
            </a:extLst>
          </p:cNvPr>
          <p:cNvSpPr txBox="1"/>
          <p:nvPr/>
        </p:nvSpPr>
        <p:spPr>
          <a:xfrm>
            <a:off x="7272588" y="5577288"/>
            <a:ext cx="523220" cy="24513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사회보장 행정 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16CFDA-6D18-44DD-AB9D-8E18FFA9C444}"/>
              </a:ext>
            </a:extLst>
          </p:cNvPr>
          <p:cNvSpPr txBox="1"/>
          <p:nvPr/>
        </p:nvSpPr>
        <p:spPr>
          <a:xfrm>
            <a:off x="4425930" y="5536695"/>
            <a:ext cx="523220" cy="11564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 기술 서비스업 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0773B-7A42-4D02-8C25-84D0F80AD24A}"/>
              </a:ext>
            </a:extLst>
          </p:cNvPr>
          <p:cNvSpPr txBox="1"/>
          <p:nvPr/>
        </p:nvSpPr>
        <p:spPr>
          <a:xfrm>
            <a:off x="5353119" y="5605632"/>
            <a:ext cx="553998" cy="1232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200" dirty="0"/>
              <a:t>금융 및 보험업 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61CFE7-B800-4C18-B967-0821D79DCD76}"/>
              </a:ext>
            </a:extLst>
          </p:cNvPr>
          <p:cNvSpPr txBox="1"/>
          <p:nvPr/>
        </p:nvSpPr>
        <p:spPr>
          <a:xfrm>
            <a:off x="8171424" y="5536695"/>
            <a:ext cx="523220" cy="29130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/>
              <a:t>원료 재생업 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CC088-A856-4EF9-8219-30CD0DF231DA}"/>
              </a:ext>
            </a:extLst>
          </p:cNvPr>
          <p:cNvSpPr txBox="1"/>
          <p:nvPr/>
        </p:nvSpPr>
        <p:spPr>
          <a:xfrm>
            <a:off x="7697659" y="5577288"/>
            <a:ext cx="369332" cy="1456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200" dirty="0"/>
              <a:t>정보통신업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9DC7DD-A0AE-4456-8A17-9CD70F30AAED}"/>
              </a:ext>
            </a:extLst>
          </p:cNvPr>
          <p:cNvSpPr txBox="1"/>
          <p:nvPr/>
        </p:nvSpPr>
        <p:spPr>
          <a:xfrm>
            <a:off x="7732944" y="5562838"/>
            <a:ext cx="523220" cy="12851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임대 서비스업 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0F65CA-7CD2-4E5B-B6E9-9556086A6A29}"/>
              </a:ext>
            </a:extLst>
          </p:cNvPr>
          <p:cNvSpPr txBox="1"/>
          <p:nvPr/>
        </p:nvSpPr>
        <p:spPr>
          <a:xfrm>
            <a:off x="4838969" y="5605632"/>
            <a:ext cx="353943" cy="20383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농업</a:t>
            </a:r>
            <a:r>
              <a:rPr lang="en-US" altLang="ko-KR" sz="1100" dirty="0"/>
              <a:t>, </a:t>
            </a:r>
            <a:r>
              <a:rPr lang="ko-KR" altLang="en-US" sz="1100" dirty="0"/>
              <a:t>임업 및 어업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FEAA0-C8F5-4913-8022-CCCE603DCD19}"/>
              </a:ext>
            </a:extLst>
          </p:cNvPr>
          <p:cNvSpPr txBox="1"/>
          <p:nvPr/>
        </p:nvSpPr>
        <p:spPr>
          <a:xfrm>
            <a:off x="6948644" y="5605632"/>
            <a:ext cx="353943" cy="5689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건설업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C26EAB-6D91-4381-BFF5-28323F1DD464}"/>
              </a:ext>
            </a:extLst>
          </p:cNvPr>
          <p:cNvSpPr txBox="1"/>
          <p:nvPr/>
        </p:nvSpPr>
        <p:spPr>
          <a:xfrm>
            <a:off x="6197048" y="5605632"/>
            <a:ext cx="461665" cy="7440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200" dirty="0"/>
              <a:t>제조업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8A1165-FB6A-4390-959E-9F1325DCCC24}"/>
              </a:ext>
            </a:extLst>
          </p:cNvPr>
          <p:cNvSpPr txBox="1"/>
          <p:nvPr/>
        </p:nvSpPr>
        <p:spPr>
          <a:xfrm>
            <a:off x="3662415" y="5593603"/>
            <a:ext cx="584775" cy="681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300" dirty="0"/>
              <a:t>광업 </a:t>
            </a:r>
            <a:endParaRPr lang="en-US" altLang="ko-KR" sz="1300" dirty="0"/>
          </a:p>
          <a:p>
            <a:endParaRPr lang="ko-KR" alt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12666-E50E-4A0B-907A-6DFDD8869B27}"/>
              </a:ext>
            </a:extLst>
          </p:cNvPr>
          <p:cNvSpPr txBox="1"/>
          <p:nvPr/>
        </p:nvSpPr>
        <p:spPr>
          <a:xfrm>
            <a:off x="6719413" y="5600982"/>
            <a:ext cx="353943" cy="5262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dirty="0"/>
              <a:t>전체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422C58-0842-490A-B7ED-BF5226F491E8}"/>
              </a:ext>
            </a:extLst>
          </p:cNvPr>
          <p:cNvSpPr/>
          <p:nvPr/>
        </p:nvSpPr>
        <p:spPr>
          <a:xfrm>
            <a:off x="5369994" y="2787288"/>
            <a:ext cx="213594" cy="27900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97B2B-958C-4000-B184-EF3DBCE2F603}"/>
              </a:ext>
            </a:extLst>
          </p:cNvPr>
          <p:cNvSpPr txBox="1"/>
          <p:nvPr/>
        </p:nvSpPr>
        <p:spPr>
          <a:xfrm>
            <a:off x="5638800" y="3767137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8C2D1-3AF3-499B-B4F0-3278091D100E}"/>
              </a:ext>
            </a:extLst>
          </p:cNvPr>
          <p:cNvSpPr txBox="1"/>
          <p:nvPr/>
        </p:nvSpPr>
        <p:spPr>
          <a:xfrm>
            <a:off x="5264855" y="5593603"/>
            <a:ext cx="384721" cy="22261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>
              <a:defRPr sz="1300"/>
            </a:lvl1pPr>
          </a:lstStyle>
          <a:p>
            <a:r>
              <a:rPr lang="ko-KR" altLang="en-US" dirty="0"/>
              <a:t>운수 및 창고업</a:t>
            </a:r>
          </a:p>
        </p:txBody>
      </p:sp>
    </p:spTree>
    <p:extLst>
      <p:ext uri="{BB962C8B-B14F-4D97-AF65-F5344CB8AC3E}">
        <p14:creationId xmlns:p14="http://schemas.microsoft.com/office/powerpoint/2010/main" val="196252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D15B-75D0-4721-9BBD-0C1A5C11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지도이(가) 표시된 사진&#10;&#10;자동 생성된 설명">
            <a:extLst>
              <a:ext uri="{FF2B5EF4-FFF2-40B4-BE49-F238E27FC236}">
                <a16:creationId xmlns:a16="http://schemas.microsoft.com/office/drawing/2014/main" id="{F3331985-4DE4-42C0-8CA4-3A8B739A2B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10" y="1825625"/>
            <a:ext cx="3781580" cy="4351338"/>
          </a:xfrm>
        </p:spPr>
      </p:pic>
      <p:pic>
        <p:nvPicPr>
          <p:cNvPr id="8" name="내용 개체 틀 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C43014C-6986-46F0-B3D0-470C6E9C82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09" y="1825625"/>
            <a:ext cx="4148215" cy="4351338"/>
          </a:xfr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CCE07A50-BA17-4153-A60A-5F86A6B98652}"/>
              </a:ext>
            </a:extLst>
          </p:cNvPr>
          <p:cNvSpPr/>
          <p:nvPr/>
        </p:nvSpPr>
        <p:spPr>
          <a:xfrm>
            <a:off x="9360273" y="2244539"/>
            <a:ext cx="205068" cy="202826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8AA95-27F0-4E71-AAD2-68B3284D894F}"/>
              </a:ext>
            </a:extLst>
          </p:cNvPr>
          <p:cNvSpPr txBox="1"/>
          <p:nvPr/>
        </p:nvSpPr>
        <p:spPr>
          <a:xfrm>
            <a:off x="9135035" y="1930775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5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44A1FD3-B645-411A-9995-E170E8CA7169}"/>
              </a:ext>
            </a:extLst>
          </p:cNvPr>
          <p:cNvGrpSpPr/>
          <p:nvPr/>
        </p:nvGrpSpPr>
        <p:grpSpPr>
          <a:xfrm>
            <a:off x="1491888" y="222668"/>
            <a:ext cx="10054653" cy="6538170"/>
            <a:chOff x="2988994" y="403412"/>
            <a:chExt cx="10054653" cy="6538170"/>
          </a:xfrm>
        </p:grpSpPr>
        <p:pic>
          <p:nvPicPr>
            <p:cNvPr id="3" name="그림 2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E94CC1F4-250D-4A41-BB9D-D94F40DF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994" y="403412"/>
              <a:ext cx="5682071" cy="65381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850B2-FBCF-4E68-95A4-158C6AF97724}"/>
                </a:ext>
              </a:extLst>
            </p:cNvPr>
            <p:cNvSpPr txBox="1"/>
            <p:nvPr/>
          </p:nvSpPr>
          <p:spPr>
            <a:xfrm>
              <a:off x="8397408" y="5045987"/>
              <a:ext cx="279082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>
                  <a:solidFill>
                    <a:srgbClr val="FFA000"/>
                  </a:solidFill>
                </a:rPr>
                <a:t>도매 및 소매업 </a:t>
              </a:r>
              <a:r>
                <a:rPr lang="en-US" altLang="ko-KR" sz="1700" b="1" dirty="0">
                  <a:solidFill>
                    <a:srgbClr val="FFA000"/>
                  </a:solidFill>
                </a:rPr>
                <a:t>7.9</a:t>
              </a:r>
              <a:r>
                <a:rPr lang="ko-KR" altLang="en-US" sz="1700" b="1" dirty="0">
                  <a:solidFill>
                    <a:srgbClr val="FFA000"/>
                  </a:solidFill>
                </a:rPr>
                <a:t>개월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258EBC-5304-4FEB-84A7-F953BD2BD10A}"/>
                </a:ext>
              </a:extLst>
            </p:cNvPr>
            <p:cNvSpPr txBox="1"/>
            <p:nvPr/>
          </p:nvSpPr>
          <p:spPr>
            <a:xfrm>
              <a:off x="8397408" y="4722309"/>
              <a:ext cx="313372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>
                  <a:solidFill>
                    <a:schemeClr val="accent4">
                      <a:lumMod val="75000"/>
                    </a:schemeClr>
                  </a:solidFill>
                </a:rPr>
                <a:t>숙박 및 음식점업 </a:t>
              </a:r>
              <a:r>
                <a:rPr lang="en-US" altLang="ko-KR" sz="1700" b="1" dirty="0">
                  <a:solidFill>
                    <a:schemeClr val="accent4">
                      <a:lumMod val="75000"/>
                    </a:schemeClr>
                  </a:solidFill>
                </a:rPr>
                <a:t>8.2</a:t>
              </a:r>
              <a:r>
                <a:rPr lang="ko-KR" altLang="en-US" sz="1700" b="1" dirty="0">
                  <a:solidFill>
                    <a:schemeClr val="accent4">
                      <a:lumMod val="75000"/>
                    </a:schemeClr>
                  </a:solidFill>
                </a:rPr>
                <a:t>개월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6C6791-B29F-468E-9771-E90D77E37043}"/>
                </a:ext>
              </a:extLst>
            </p:cNvPr>
            <p:cNvSpPr txBox="1"/>
            <p:nvPr/>
          </p:nvSpPr>
          <p:spPr>
            <a:xfrm>
              <a:off x="8397408" y="3357532"/>
              <a:ext cx="464623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>
                  <a:solidFill>
                    <a:srgbClr val="0000FF"/>
                  </a:solidFill>
                </a:rPr>
                <a:t>전문</a:t>
              </a:r>
              <a:r>
                <a:rPr lang="en-US" altLang="ko-KR" sz="1700" b="1" dirty="0">
                  <a:solidFill>
                    <a:srgbClr val="0000FF"/>
                  </a:solidFill>
                </a:rPr>
                <a:t>, </a:t>
              </a:r>
              <a:r>
                <a:rPr lang="ko-KR" altLang="en-US" sz="1700" b="1" dirty="0">
                  <a:solidFill>
                    <a:srgbClr val="0000FF"/>
                  </a:solidFill>
                </a:rPr>
                <a:t>과학 및 기술 서비스업 </a:t>
              </a:r>
              <a:r>
                <a:rPr lang="en-US" altLang="ko-KR" sz="1700" b="1" dirty="0">
                  <a:solidFill>
                    <a:srgbClr val="0000FF"/>
                  </a:solidFill>
                </a:rPr>
                <a:t>10.5</a:t>
              </a:r>
              <a:r>
                <a:rPr lang="ko-KR" altLang="en-US" sz="1700" b="1" dirty="0">
                  <a:solidFill>
                    <a:srgbClr val="0000FF"/>
                  </a:solidFill>
                </a:rPr>
                <a:t>개월 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0227FB-C5B9-4529-AC0F-47BB76A7DDAC}"/>
                </a:ext>
              </a:extLst>
            </p:cNvPr>
            <p:cNvGrpSpPr/>
            <p:nvPr/>
          </p:nvGrpSpPr>
          <p:grpSpPr>
            <a:xfrm>
              <a:off x="5741894" y="1735693"/>
              <a:ext cx="5352210" cy="4765061"/>
              <a:chOff x="5741894" y="1735693"/>
              <a:chExt cx="5352210" cy="476506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A0D1D2-0D47-4213-891A-36EA6C6234A8}"/>
                  </a:ext>
                </a:extLst>
              </p:cNvPr>
              <p:cNvSpPr txBox="1"/>
              <p:nvPr/>
            </p:nvSpPr>
            <p:spPr>
              <a:xfrm>
                <a:off x="8334212" y="6146811"/>
                <a:ext cx="2524125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b="1" dirty="0">
                    <a:solidFill>
                      <a:srgbClr val="A52B2B"/>
                    </a:solidFill>
                  </a:rPr>
                  <a:t>운수업 </a:t>
                </a:r>
                <a:r>
                  <a:rPr lang="en-US" altLang="ko-KR" sz="1700" b="1" dirty="0">
                    <a:solidFill>
                      <a:srgbClr val="A52B2B"/>
                    </a:solidFill>
                  </a:rPr>
                  <a:t>6.3</a:t>
                </a:r>
                <a:r>
                  <a:rPr lang="ko-KR" altLang="en-US" sz="1700" b="1" dirty="0">
                    <a:solidFill>
                      <a:srgbClr val="A52B2B"/>
                    </a:solidFill>
                  </a:rPr>
                  <a:t>개월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B2515A-AFC2-4032-B751-78A79C08C559}"/>
                  </a:ext>
                </a:extLst>
              </p:cNvPr>
              <p:cNvSpPr txBox="1"/>
              <p:nvPr/>
            </p:nvSpPr>
            <p:spPr>
              <a:xfrm>
                <a:off x="8397408" y="4425373"/>
                <a:ext cx="2124075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b="1" dirty="0">
                    <a:solidFill>
                      <a:srgbClr val="00FF00"/>
                    </a:solidFill>
                  </a:rPr>
                  <a:t>임대업</a:t>
                </a:r>
                <a:r>
                  <a:rPr lang="en-US" altLang="ko-KR" sz="1700" b="1" dirty="0">
                    <a:solidFill>
                      <a:srgbClr val="00FF00"/>
                    </a:solidFill>
                  </a:rPr>
                  <a:t>8 .7</a:t>
                </a:r>
                <a:r>
                  <a:rPr lang="ko-KR" altLang="en-US" sz="1700" b="1" dirty="0">
                    <a:solidFill>
                      <a:srgbClr val="00FF00"/>
                    </a:solidFill>
                  </a:rPr>
                  <a:t>개월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F20AC-DC39-44BA-A271-4F8BF5E19D02}"/>
                  </a:ext>
                </a:extLst>
              </p:cNvPr>
              <p:cNvSpPr txBox="1"/>
              <p:nvPr/>
            </p:nvSpPr>
            <p:spPr>
              <a:xfrm>
                <a:off x="5741894" y="2971800"/>
                <a:ext cx="914400" cy="91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5D32F3-4351-4206-8E00-5FD957F40B65}"/>
                  </a:ext>
                </a:extLst>
              </p:cNvPr>
              <p:cNvSpPr txBox="1"/>
              <p:nvPr/>
            </p:nvSpPr>
            <p:spPr>
              <a:xfrm>
                <a:off x="7787249" y="1735693"/>
                <a:ext cx="3306855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b="1" dirty="0">
                    <a:solidFill>
                      <a:srgbClr val="9B14EF"/>
                    </a:solidFill>
                  </a:rPr>
                  <a:t>농업</a:t>
                </a:r>
                <a:r>
                  <a:rPr lang="en-US" altLang="ko-KR" sz="1700" b="1" dirty="0">
                    <a:solidFill>
                      <a:srgbClr val="9B14EF"/>
                    </a:solidFill>
                  </a:rPr>
                  <a:t>, </a:t>
                </a:r>
                <a:r>
                  <a:rPr lang="ko-KR" altLang="en-US" sz="1700" b="1" dirty="0">
                    <a:solidFill>
                      <a:srgbClr val="9B14EF"/>
                    </a:solidFill>
                  </a:rPr>
                  <a:t>임업 및 어업 </a:t>
                </a:r>
                <a:r>
                  <a:rPr lang="en-US" altLang="ko-KR" sz="1700" b="1" dirty="0">
                    <a:solidFill>
                      <a:srgbClr val="9B14EF"/>
                    </a:solidFill>
                  </a:rPr>
                  <a:t>11.9</a:t>
                </a:r>
                <a:r>
                  <a:rPr lang="ko-KR" altLang="en-US" sz="1700" b="1" dirty="0">
                    <a:solidFill>
                      <a:srgbClr val="9B14EF"/>
                    </a:solidFill>
                  </a:rPr>
                  <a:t>개월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29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151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 Choi</dc:creator>
  <cp:lastModifiedBy>Soy Choi</cp:lastModifiedBy>
  <cp:revision>18</cp:revision>
  <dcterms:created xsi:type="dcterms:W3CDTF">2019-12-19T14:24:16Z</dcterms:created>
  <dcterms:modified xsi:type="dcterms:W3CDTF">2019-12-20T11:41:48Z</dcterms:modified>
</cp:coreProperties>
</file>