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6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94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23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5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14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3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3263-34DF-4B7D-B6EF-841717A453A9}" type="datetimeFigureOut">
              <a:rPr lang="ko-KR" altLang="en-US" smtClean="0"/>
              <a:t>2018-09-06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6A43B-9793-4FA5-81D0-7123EDE95C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3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안녕하세요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631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안녕하세요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안녕하세요</dc:title>
  <dc:creator>Ebiz01</dc:creator>
  <cp:lastModifiedBy>Ebiz01</cp:lastModifiedBy>
  <cp:revision>1</cp:revision>
  <dcterms:created xsi:type="dcterms:W3CDTF">2018-09-06T06:54:53Z</dcterms:created>
  <dcterms:modified xsi:type="dcterms:W3CDTF">2018-09-06T06:55:09Z</dcterms:modified>
</cp:coreProperties>
</file>