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4E4"/>
    <a:srgbClr val="E7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9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2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8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4962-787B-4E6C-BB1A-6DCF5317399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F869-3773-4F93-A81D-6A52BDDD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79092" y="985079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도서조회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79092" y="2027165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679091" y="3069251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도서신청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861753" y="1565191"/>
            <a:ext cx="889685" cy="1145059"/>
            <a:chOff x="3822358" y="1243914"/>
            <a:chExt cx="2092410" cy="2236586"/>
          </a:xfrm>
        </p:grpSpPr>
        <p:sp>
          <p:nvSpPr>
            <p:cNvPr id="8" name="타원 7"/>
            <p:cNvSpPr/>
            <p:nvPr/>
          </p:nvSpPr>
          <p:spPr>
            <a:xfrm>
              <a:off x="4324866" y="1243914"/>
              <a:ext cx="1087394" cy="108739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822358" y="2755556"/>
              <a:ext cx="2092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4868563" y="2339544"/>
              <a:ext cx="10298" cy="659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8563" y="2998584"/>
              <a:ext cx="502508" cy="481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324866" y="2982134"/>
              <a:ext cx="553997" cy="44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985320" y="2946798"/>
            <a:ext cx="64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회원</a:t>
            </a:r>
            <a:endParaRPr lang="ko-KR" altLang="en-US" sz="1600"/>
          </a:p>
        </p:txBody>
      </p:sp>
      <p:cxnSp>
        <p:nvCxnSpPr>
          <p:cNvPr id="28" name="직선 화살표 연결선 27"/>
          <p:cNvCxnSpPr>
            <a:endCxn id="4" idx="2"/>
          </p:cNvCxnSpPr>
          <p:nvPr/>
        </p:nvCxnSpPr>
        <p:spPr>
          <a:xfrm flipV="1">
            <a:off x="2537774" y="1392852"/>
            <a:ext cx="2141318" cy="94625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21038" y="2357623"/>
            <a:ext cx="2158053" cy="756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2"/>
          </p:cNvCxnSpPr>
          <p:nvPr/>
        </p:nvCxnSpPr>
        <p:spPr>
          <a:xfrm>
            <a:off x="2537774" y="2357623"/>
            <a:ext cx="2141317" cy="11194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79092" y="985079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도서주문확인</a:t>
            </a:r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4679092" y="2027165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신청자격확인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4679091" y="3069251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반납처리</a:t>
            </a:r>
            <a:endParaRPr lang="ko-KR" altLang="en-US" sz="16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861753" y="1565191"/>
            <a:ext cx="889685" cy="1145059"/>
            <a:chOff x="3822358" y="1243914"/>
            <a:chExt cx="2092410" cy="2236586"/>
          </a:xfrm>
        </p:grpSpPr>
        <p:sp>
          <p:nvSpPr>
            <p:cNvPr id="8" name="타원 7"/>
            <p:cNvSpPr/>
            <p:nvPr/>
          </p:nvSpPr>
          <p:spPr>
            <a:xfrm>
              <a:off x="4324866" y="1243914"/>
              <a:ext cx="1087394" cy="108739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822358" y="2755556"/>
              <a:ext cx="2092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4868563" y="2339544"/>
              <a:ext cx="10298" cy="659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8563" y="2998584"/>
              <a:ext cx="502508" cy="481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324866" y="2982134"/>
              <a:ext cx="553997" cy="44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853516" y="2898874"/>
            <a:ext cx="83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관리자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4" idx="2"/>
          </p:cNvCxnSpPr>
          <p:nvPr/>
        </p:nvCxnSpPr>
        <p:spPr>
          <a:xfrm flipV="1">
            <a:off x="2537774" y="1392852"/>
            <a:ext cx="2141318" cy="94625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21038" y="2357623"/>
            <a:ext cx="2158053" cy="756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2"/>
          </p:cNvCxnSpPr>
          <p:nvPr/>
        </p:nvCxnSpPr>
        <p:spPr>
          <a:xfrm>
            <a:off x="2537774" y="2357623"/>
            <a:ext cx="2141317" cy="11194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679090" y="4188651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회원조회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4679089" y="5308050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대여자격조회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>
            <a:off x="2520261" y="2320582"/>
            <a:ext cx="2158829" cy="227584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2"/>
          </p:cNvCxnSpPr>
          <p:nvPr/>
        </p:nvCxnSpPr>
        <p:spPr>
          <a:xfrm>
            <a:off x="2536997" y="2357622"/>
            <a:ext cx="2142092" cy="33582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665308" y="985078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도서주문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현황등록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endCxn id="24" idx="2"/>
          </p:cNvCxnSpPr>
          <p:nvPr/>
        </p:nvCxnSpPr>
        <p:spPr>
          <a:xfrm>
            <a:off x="6672646" y="1392850"/>
            <a:ext cx="992662" cy="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4" idx="2"/>
          </p:cNvCxnSpPr>
          <p:nvPr/>
        </p:nvCxnSpPr>
        <p:spPr>
          <a:xfrm flipV="1">
            <a:off x="6672646" y="1392851"/>
            <a:ext cx="992662" cy="10444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665307" y="2509550"/>
            <a:ext cx="1993557" cy="815545"/>
          </a:xfrm>
          <a:prstGeom prst="ellipse">
            <a:avLst/>
          </a:prstGeom>
          <a:solidFill>
            <a:srgbClr val="E7CEF2"/>
          </a:solidFill>
          <a:ln>
            <a:solidFill>
              <a:srgbClr val="CB9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도서주문발주</a:t>
            </a:r>
            <a:endParaRPr lang="en-US" altLang="ko-KR" sz="1600" dirty="0" smtClean="0"/>
          </a:p>
        </p:txBody>
      </p: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8657966" y="1795879"/>
            <a:ext cx="4120" cy="71367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2021-04-29T01:30:16Z</dcterms:created>
  <dcterms:modified xsi:type="dcterms:W3CDTF">2021-04-29T01:32:52Z</dcterms:modified>
</cp:coreProperties>
</file>