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77" r:id="rId4"/>
    <p:sldId id="428" r:id="rId5"/>
    <p:sldId id="437" r:id="rId6"/>
    <p:sldId id="438" r:id="rId7"/>
    <p:sldId id="440" r:id="rId8"/>
    <p:sldId id="430" r:id="rId9"/>
    <p:sldId id="434" r:id="rId10"/>
    <p:sldId id="441" r:id="rId11"/>
    <p:sldId id="435" r:id="rId12"/>
  </p:sldIdLst>
  <p:sldSz cx="9144000" cy="6858000" type="screen4x3"/>
  <p:notesSz cx="6784975" cy="9856788"/>
  <p:kinsoku lang="ko-KR" invalStChars="!%),.:;?]}’”〕〉》」』】°′″℃￠！％），．：；？］｝" invalEndChars="([\{‘“〔〈《「『【＄（［￦｛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신명조"/>
        <a:ea typeface="신명조"/>
        <a:cs typeface="신명조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신명조"/>
        <a:ea typeface="신명조"/>
        <a:cs typeface="신명조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신명조"/>
        <a:ea typeface="신명조"/>
        <a:cs typeface="신명조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신명조"/>
        <a:ea typeface="신명조"/>
        <a:cs typeface="신명조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신명조"/>
        <a:ea typeface="신명조"/>
        <a:cs typeface="신명조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신명조"/>
        <a:ea typeface="신명조"/>
        <a:cs typeface="신명조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신명조"/>
        <a:ea typeface="신명조"/>
        <a:cs typeface="신명조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신명조"/>
        <a:ea typeface="신명조"/>
        <a:cs typeface="신명조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신명조"/>
        <a:ea typeface="신명조"/>
        <a:cs typeface="신명조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0801" autoAdjust="0"/>
    <p:restoredTop sz="95629" autoAdjust="0"/>
  </p:normalViewPr>
  <p:slideViewPr>
    <p:cSldViewPr snapToGrid="0">
      <p:cViewPr varScale="1">
        <p:scale>
          <a:sx n="100" d="100"/>
          <a:sy n="100" d="100"/>
        </p:scale>
        <p:origin x="1602" y="66"/>
      </p:cViewPr>
      <p:guideLst>
        <p:guide orient="horz" pos="2157"/>
        <p:guide pos="287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30"/>
    </p:cViewPr>
  </p:sorterViewPr>
  <p:notesViewPr>
    <p:cSldViewPr snapToGrid="0">
      <p:cViewPr varScale="1">
        <p:scale>
          <a:sx n="51" d="100"/>
          <a:sy n="51" d="100"/>
        </p:scale>
        <p:origin x="-1980" y="-96"/>
      </p:cViewPr>
      <p:guideLst>
        <p:guide orient="horz" pos="2154"/>
        <p:guide pos="2880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presProps" Target="presProps.xml"  /><Relationship Id="rId14" Type="http://schemas.openxmlformats.org/officeDocument/2006/relationships/viewProps" Target="viewProps.xml"  /><Relationship Id="rId15" Type="http://schemas.openxmlformats.org/officeDocument/2006/relationships/theme" Target="theme/theme1.xml"  /><Relationship Id="rId16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diagrams/colors1.xml><?xml version="1.0" encoding="utf-8"?>
<dgm:colorsDef xmlns:r="http://schemas.openxmlformats.org/officeDocument/2006/relationships" xmlns:a="http://schemas.openxmlformats.org/drawingml/2006/main" xmlns:dgm="http://schemas.openxmlformats.org/drawingml/2006/diagram" xmlns:dsp="http://schemas.microsoft.com/office/drawing/2008/diagram" uniqueId="urn:microsoft.com/office/officeart/2005/8/colors/accent1_2" minVer="http://schemas.openxmlformats.org/drawingml/2006/diagram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r="http://schemas.openxmlformats.org/officeDocument/2006/relationships" xmlns:a="http://schemas.openxmlformats.org/drawingml/2006/main" xmlns:dgm="http://schemas.openxmlformats.org/drawingml/2006/diagram" xmlns:dsp="http://schemas.microsoft.com/office/drawing/2008/diagram">
  <dgm:ptLst>
    <dgm:pt modelId="{46C5EFFA-E2F2-D349-9535-3FCD2FCE5BF1}" type="doc">
      <dgm:prSet loTypeId="urn:microsoft.com/office/officeart/2005/8/layout/radial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1BFB6544-E1EA-4F4F-BD71-A9C6410C913E}">
      <dgm:prSet phldrT="[텍스트]" custT="1"/>
      <dgm:spPr>
        <a:solidFill>
          <a:schemeClr val="bg2"/>
        </a:solidFill>
      </dgm:spPr>
      <dgm:t>
        <a:bodyPr/>
        <a:lstStyle/>
        <a:p>
          <a:pPr latinLnBrk="1"/>
          <a:endParaRPr lang="ko-KR" altLang="en-US" sz="1600" b="1"/>
        </a:p>
      </dgm:t>
    </dgm:pt>
    <dgm:pt modelId="{287E74F6-A4C8-2C43-8C2D-83A9462E3757}" type="parTrans" cxnId="{D8DAC7B1-D822-CF46-B731-BFDCA9C12924}">
      <dgm:prSet/>
      <dgm:spPr/>
      <dgm:t>
        <a:bodyPr/>
        <a:lstStyle/>
        <a:p>
          <a:pPr latinLnBrk="1"/>
          <a:endParaRPr lang="ko-KR" altLang="en-US" sz="1600" b="1"/>
        </a:p>
      </dgm:t>
    </dgm:pt>
    <dgm:pt modelId="{7348D3D2-7344-C542-BEDE-6811D53ACDFE}" type="sibTrans" cxnId="{D8DAC7B1-D822-CF46-B731-BFDCA9C12924}">
      <dgm:prSet/>
      <dgm:spPr/>
      <dgm:t>
        <a:bodyPr/>
        <a:lstStyle/>
        <a:p>
          <a:pPr latinLnBrk="1"/>
          <a:endParaRPr lang="ko-KR" altLang="en-US" sz="1600" b="1"/>
        </a:p>
      </dgm:t>
    </dgm:pt>
    <dgm:pt modelId="{8B1B36EF-1169-3044-AA10-1A024F73F5A9}">
      <dgm:prSet phldrT="[텍스트]" custT="1"/>
      <dgm:spPr>
        <a:solidFill>
          <a:schemeClr val="bg2"/>
        </a:solidFill>
      </dgm:spPr>
      <dgm:t>
        <a:bodyPr/>
        <a:lstStyle/>
        <a:p>
          <a:pPr latinLnBrk="1"/>
          <a:r>
            <a:rPr lang="ko-KR" altLang="en-US" sz="1600" b="1"/>
            <a:t>AI 공학관 주차장은 타 건물에 비해 거리가 상당히 멀다.</a:t>
          </a:r>
          <a:endParaRPr lang="ko-KR" altLang="en-US" sz="1600" b="1"/>
        </a:p>
      </dgm:t>
    </dgm:pt>
    <dgm:pt modelId="{A916B113-3543-2143-BE48-725C151FC116}" type="parTrans" cxnId="{EB5C7757-3AE9-CC43-9A00-CF6DA87A525F}">
      <dgm:prSet/>
      <dgm:spPr>
        <a:solidFill>
          <a:schemeClr val="tx2"/>
        </a:solidFill>
      </dgm:spPr>
      <dgm:t>
        <a:bodyPr/>
        <a:lstStyle/>
        <a:p>
          <a:pPr latinLnBrk="1"/>
          <a:endParaRPr lang="ko-KR" altLang="en-US" sz="1600" b="1"/>
        </a:p>
      </dgm:t>
    </dgm:pt>
    <dgm:pt modelId="{0575234E-7488-5949-858D-0F007F99277C}" type="sibTrans" cxnId="{EB5C7757-3AE9-CC43-9A00-CF6DA87A525F}">
      <dgm:prSet/>
      <dgm:spPr/>
      <dgm:t>
        <a:bodyPr/>
        <a:lstStyle/>
        <a:p>
          <a:pPr latinLnBrk="1"/>
          <a:endParaRPr lang="ko-KR" altLang="en-US" sz="1600" b="1"/>
        </a:p>
      </dgm:t>
    </dgm:pt>
    <dgm:pt modelId="{42F13713-E2DB-ED4F-823D-A43C314ED125}">
      <dgm:prSet custT="1"/>
      <dgm:spPr>
        <a:solidFill>
          <a:schemeClr val="bg2"/>
        </a:solidFill>
      </dgm:spPr>
      <dgm:t>
        <a:bodyPr/>
        <a:lstStyle/>
        <a:p>
          <a:pPr latinLnBrk="1"/>
          <a:r>
            <a:rPr lang="ko-KR" altLang="en-US" sz="1600" b="1"/>
            <a:t>주차장의 자리유무를 미리 확인할 수 있는 방법은 뭐가 있을까?</a:t>
          </a:r>
          <a:endParaRPr lang="ko-KR" altLang="en-US" sz="1600" b="1"/>
        </a:p>
      </dgm:t>
    </dgm:pt>
    <dgm:pt modelId="{47D60B0D-09A5-734E-A680-D8CD626B6D12}" type="parTrans" cxnId="{5A97B699-4C50-5B40-8A5D-2E73B41AD778}">
      <dgm:prSet/>
      <dgm:spPr>
        <a:solidFill>
          <a:schemeClr val="tx2"/>
        </a:solidFill>
      </dgm:spPr>
      <dgm:t>
        <a:bodyPr/>
        <a:lstStyle/>
        <a:p>
          <a:pPr latinLnBrk="1"/>
          <a:endParaRPr lang="ko-KR" altLang="en-US"/>
        </a:p>
      </dgm:t>
    </dgm:pt>
    <dgm:pt modelId="{DF1B93D5-5C1C-3A47-8E31-1A3613486528}" type="sibTrans" cxnId="{5A97B699-4C50-5B40-8A5D-2E73B41AD778}">
      <dgm:prSet/>
      <dgm:spPr/>
      <dgm:t>
        <a:bodyPr/>
        <a:lstStyle/>
        <a:p>
          <a:pPr latinLnBrk="1"/>
          <a:endParaRPr lang="ko-KR" altLang="en-US"/>
        </a:p>
      </dgm:t>
    </dgm:pt>
    <dgm:pt modelId="{AD8C5127-5954-834F-829B-92DDDA8B176A}">
      <dgm:prSet custT="1"/>
      <dgm:spPr>
        <a:solidFill>
          <a:schemeClr val="bg2"/>
        </a:solidFill>
      </dgm:spPr>
      <dgm:t>
        <a:bodyPr/>
        <a:lstStyle/>
        <a:p>
          <a:pPr latinLnBrk="1"/>
          <a:r>
            <a:rPr lang="ko-KR" altLang="en-US" sz="1600" b="0" i="0"/>
            <a:t>실내 주차장은 정문과 가깝고, 주차 공간을 바로 알 수 있기에 실외 주차장으로 한정짓는다.</a:t>
          </a:r>
          <a:endParaRPr lang="ko-KR" altLang="en-US" sz="1600" b="0" i="0"/>
        </a:p>
      </dgm:t>
    </dgm:pt>
    <dgm:pt modelId="{0564217D-6438-B349-A456-B857D9F86573}" type="parTrans" cxnId="{A1A976FF-C14F-B84B-B810-53D8C4434BDE}">
      <dgm:prSet/>
      <dgm:spPr>
        <a:solidFill>
          <a:schemeClr val="tx1"/>
        </a:solidFill>
      </dgm:spPr>
      <dgm:t>
        <a:bodyPr/>
        <a:lstStyle/>
        <a:p>
          <a:pPr latinLnBrk="1"/>
          <a:endParaRPr lang="ko-KR" altLang="en-US"/>
        </a:p>
      </dgm:t>
    </dgm:pt>
    <dgm:pt modelId="{6E7C0C5F-5B1C-8941-BCDB-280571EF44D8}" type="sibTrans" cxnId="{A1A976FF-C14F-B84B-B810-53D8C4434BDE}">
      <dgm:prSet/>
      <dgm:spPr/>
      <dgm:t>
        <a:bodyPr/>
        <a:lstStyle/>
        <a:p>
          <a:pPr latinLnBrk="1"/>
          <a:endParaRPr lang="ko-KR" altLang="en-US"/>
        </a:p>
      </dgm:t>
    </dgm:pt>
    <dgm:pt modelId="{53C51273-644C-0046-928A-582082AC4E51}">
      <dgm:prSet custT="1"/>
      <dgm:spPr>
        <a:solidFill>
          <a:schemeClr val="bg2"/>
        </a:solidFill>
      </dgm:spPr>
      <dgm:t>
        <a:bodyPr/>
        <a:lstStyle/>
        <a:p>
          <a:pPr latinLnBrk="1"/>
          <a:r>
            <a:rPr lang="ko-KR" altLang="en-US" sz="1600" b="0" i="0"/>
            <a:t>기존 앱은 사용자 의존적이기 때문에 교내의 주차장에 대한 정보가 부실하다.</a:t>
          </a:r>
          <a:endParaRPr lang="ko-KR" altLang="en-US" sz="1600" b="0" i="0"/>
        </a:p>
      </dgm:t>
    </dgm:pt>
    <dgm:pt modelId="{46A05266-8EA4-F94F-AE79-7988FDB835A6}" type="parTrans" cxnId="{3BADBEC4-666F-CE49-87E4-91C893F93DEC}">
      <dgm:prSet/>
      <dgm:spPr>
        <a:solidFill>
          <a:schemeClr val="tx1"/>
        </a:solidFill>
      </dgm:spPr>
      <dgm:t>
        <a:bodyPr/>
        <a:lstStyle/>
        <a:p>
          <a:pPr latinLnBrk="1"/>
          <a:endParaRPr lang="ko-KR" altLang="en-US"/>
        </a:p>
      </dgm:t>
    </dgm:pt>
    <dgm:pt modelId="{3D3B89B6-31F1-D942-B9DC-BB6D9467050B}" type="sibTrans" cxnId="{3BADBEC4-666F-CE49-87E4-91C893F93DEC}">
      <dgm:prSet/>
      <dgm:spPr/>
      <dgm:t>
        <a:bodyPr/>
        <a:lstStyle/>
        <a:p>
          <a:pPr latinLnBrk="1"/>
          <a:endParaRPr lang="ko-KR" altLang="en-US"/>
        </a:p>
      </dgm:t>
    </dgm:pt>
    <dgm:pt modelId="{276A90BA-1103-BC4C-9DC5-44FCD838C7CA}" type="pres">
      <dgm:prSet presAssocID="{46C5EFFA-E2F2-D349-9535-3FCD2FCE5BF1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626D2A1-43CE-AB40-9736-4D883B6A9A4A}" type="pres">
      <dgm:prSet presAssocID="{1BFB6544-E1EA-4F4F-BD71-A9C6410C913E}" presName="centerShape" presStyleLbl="node0" presStyleIdx="0" presStyleCnt="1"/>
      <dgm:spPr/>
    </dgm:pt>
    <dgm:pt modelId="{3A8173BE-D963-8948-BF87-1693F3C46919}" type="pres">
      <dgm:prSet presAssocID="{A916B113-3543-2143-BE48-725C151FC116}" presName="parTrans" presStyleLbl="bgSibTrans2D1" presStyleIdx="0" presStyleCnt="4"/>
      <dgm:spPr/>
    </dgm:pt>
    <dgm:pt modelId="{2B60B5B3-C8E0-0C44-A279-300A004F56E2}" type="pres">
      <dgm:prSet presAssocID="{8B1B36EF-1169-3044-AA10-1A024F73F5A9}" presName="node" presStyleLbl="node1" presStyleIdx="0" presStyleCnt="4">
        <dgm:presLayoutVars>
          <dgm:bulletEnabled val="1"/>
        </dgm:presLayoutVars>
      </dgm:prSet>
      <dgm:spPr/>
    </dgm:pt>
    <dgm:pt modelId="{AB60C51F-F464-4449-9101-3549F3377CF5}" type="pres">
      <dgm:prSet presAssocID="{47D60B0D-09A5-734E-A680-D8CD626B6D12}" presName="parTrans" presStyleLbl="bgSibTrans2D1" presStyleIdx="1" presStyleCnt="4"/>
      <dgm:spPr/>
    </dgm:pt>
    <dgm:pt modelId="{A0900E69-CD1C-0340-800F-2E3B633F6C59}" type="pres">
      <dgm:prSet presAssocID="{42F13713-E2DB-ED4F-823D-A43C314ED125}" presName="node" presStyleLbl="node1" presStyleIdx="1" presStyleCnt="4" custScaleX="135100" custScaleY="127020" custRadScaleRad="101590" custRadScaleInc="-8970">
        <dgm:presLayoutVars>
          <dgm:bulletEnabled val="1"/>
        </dgm:presLayoutVars>
      </dgm:prSet>
      <dgm:spPr/>
    </dgm:pt>
    <dgm:pt modelId="{429FF60A-F47E-BF41-9540-A61D71DE3ECD}" type="pres">
      <dgm:prSet presAssocID="{0564217D-6438-B349-A456-B857D9F86573}" presName="parTrans" presStyleLbl="bgSibTrans2D1" presStyleIdx="2" presStyleCnt="4"/>
      <dgm:spPr/>
    </dgm:pt>
    <dgm:pt modelId="{CA0E9E33-FFFE-6E4D-86DC-585C7F4B4896}" type="pres">
      <dgm:prSet presAssocID="{AD8C5127-5954-834F-829B-92DDDA8B176A}" presName="node" presStyleLbl="node1" presStyleIdx="2" presStyleCnt="4" custScaleX="141290" custScaleY="122030" custRadScaleRad="105600" custRadScaleInc="20120">
        <dgm:presLayoutVars>
          <dgm:bulletEnabled val="1"/>
        </dgm:presLayoutVars>
      </dgm:prSet>
      <dgm:spPr/>
    </dgm:pt>
    <dgm:pt modelId="{1E5B3682-1C9E-FD44-81EB-95E8248B9C44}" type="pres">
      <dgm:prSet presAssocID="{46A05266-8EA4-F94F-AE79-7988FDB835A6}" presName="parTrans" presStyleLbl="bgSibTrans2D1" presStyleIdx="3" presStyleCnt="4"/>
      <dgm:spPr/>
    </dgm:pt>
    <dgm:pt modelId="{CEFBDB63-79EE-A84E-9DFD-0C2BE1FED604}" type="pres">
      <dgm:prSet presAssocID="{53C51273-644C-0046-928A-582082AC4E51}" presName="node" presStyleLbl="node1" presStyleIdx="3" presStyleCnt="4" custScaleX="127450" custScaleY="113130" custRadScaleRad="95910" custRadScaleInc="22000">
        <dgm:presLayoutVars>
          <dgm:bulletEnabled val="1"/>
        </dgm:presLayoutVars>
      </dgm:prSet>
      <dgm:spPr/>
    </dgm:pt>
  </dgm:ptLst>
  <dgm:cxnLst>
    <dgm:cxn modelId="{D8DAC7B1-D822-CF46-B731-BFDCA9C12924}" srcId="{46C5EFFA-E2F2-D349-9535-3FCD2FCE5BF1}" destId="{1BFB6544-E1EA-4F4F-BD71-A9C6410C913E}" srcOrd="0" destOrd="0" parTransId="{287E74F6-A4C8-2C43-8C2D-83A9462E3757}" sibTransId="{7348D3D2-7344-C542-BEDE-6811D53ACDFE}"/>
    <dgm:cxn modelId="{EB5C7757-3AE9-CC43-9A00-CF6DA87A525F}" srcId="{1BFB6544-E1EA-4F4F-BD71-A9C6410C913E}" destId="{8B1B36EF-1169-3044-AA10-1A024F73F5A9}" srcOrd="0" destOrd="0" parTransId="{A916B113-3543-2143-BE48-725C151FC116}" sibTransId="{0575234E-7488-5949-858D-0F007F99277C}"/>
    <dgm:cxn modelId="{5A97B699-4C50-5B40-8A5D-2E73B41AD778}" srcId="{1BFB6544-E1EA-4F4F-BD71-A9C6410C913E}" destId="{42F13713-E2DB-ED4F-823D-A43C314ED125}" srcOrd="1" destOrd="0" parTransId="{47D60B0D-09A5-734E-A680-D8CD626B6D12}" sibTransId="{DF1B93D5-5C1C-3A47-8E31-1A3613486528}"/>
    <dgm:cxn modelId="{A1A976FF-C14F-B84B-B810-53D8C4434BDE}" srcId="{1BFB6544-E1EA-4F4F-BD71-A9C6410C913E}" destId="{AD8C5127-5954-834F-829B-92DDDA8B176A}" srcOrd="2" destOrd="0" parTransId="{0564217D-6438-B349-A456-B857D9F86573}" sibTransId="{6E7C0C5F-5B1C-8941-BCDB-280571EF44D8}"/>
    <dgm:cxn modelId="{3BADBEC4-666F-CE49-87E4-91C893F93DEC}" srcId="{1BFB6544-E1EA-4F4F-BD71-A9C6410C913E}" destId="{53C51273-644C-0046-928A-582082AC4E51}" srcOrd="3" destOrd="0" parTransId="{46A05266-8EA4-F94F-AE79-7988FDB835A6}" sibTransId="{3D3B89B6-31F1-D942-B9DC-BB6D9467050B}"/>
    <dgm:cxn modelId="{13D097E8-176C-DD42-9145-8416842C14CC}" type="presParOf" srcId="{276A90BA-1103-BC4C-9DC5-44FCD838C7CA}" destId="{5626D2A1-43CE-AB40-9736-4D883B6A9A4A}" srcOrd="0" destOrd="0" presId="urn:microsoft.com/office/officeart/2005/8/layout/radial4"/>
    <dgm:cxn modelId="{07541F6D-6EA2-0540-A77A-1A314B8C0078}" type="presParOf" srcId="{276A90BA-1103-BC4C-9DC5-44FCD838C7CA}" destId="{3A8173BE-D963-8948-BF87-1693F3C46919}" srcOrd="1" destOrd="0" presId="urn:microsoft.com/office/officeart/2005/8/layout/radial4"/>
    <dgm:cxn modelId="{FA424ECC-7B97-4342-9811-A6DE06CC1B61}" type="presParOf" srcId="{276A90BA-1103-BC4C-9DC5-44FCD838C7CA}" destId="{2B60B5B3-C8E0-0C44-A279-300A004F56E2}" srcOrd="2" destOrd="0" presId="urn:microsoft.com/office/officeart/2005/8/layout/radial4"/>
    <dgm:cxn modelId="{99D7DDF5-174A-6A4A-8745-63BEF9BF7938}" type="presParOf" srcId="{276A90BA-1103-BC4C-9DC5-44FCD838C7CA}" destId="{AB60C51F-F464-4449-9101-3549F3377CF5}" srcOrd="3" destOrd="0" presId="urn:microsoft.com/office/officeart/2005/8/layout/radial4"/>
    <dgm:cxn modelId="{B946D0DF-4A09-0B44-A9B8-10E3E4B836DA}" type="presParOf" srcId="{276A90BA-1103-BC4C-9DC5-44FCD838C7CA}" destId="{A0900E69-CD1C-0340-800F-2E3B633F6C59}" srcOrd="4" destOrd="0" presId="urn:microsoft.com/office/officeart/2005/8/layout/radial4"/>
    <dgm:cxn modelId="{112EB385-FDA7-CC40-A1B4-AD7772A19989}" type="presParOf" srcId="{276A90BA-1103-BC4C-9DC5-44FCD838C7CA}" destId="{429FF60A-F47E-BF41-9540-A61D71DE3ECD}" srcOrd="5" destOrd="0" presId="urn:microsoft.com/office/officeart/2005/8/layout/radial4"/>
    <dgm:cxn modelId="{1EDC6235-4D46-0542-9EF5-1904A7258FA9}" type="presParOf" srcId="{276A90BA-1103-BC4C-9DC5-44FCD838C7CA}" destId="{CA0E9E33-FFFE-6E4D-86DC-585C7F4B4896}" srcOrd="6" destOrd="0" presId="urn:microsoft.com/office/officeart/2005/8/layout/radial4"/>
    <dgm:cxn modelId="{1640080D-AE90-F943-8B30-D3A2825E557A}" type="presParOf" srcId="{276A90BA-1103-BC4C-9DC5-44FCD838C7CA}" destId="{1E5B3682-1C9E-FD44-81EB-95E8248B9C44}" srcOrd="7" destOrd="0" presId="urn:microsoft.com/office/officeart/2005/8/layout/radial4"/>
    <dgm:cxn modelId="{15112B8A-C30E-D246-8F3E-10633556548C}" type="presParOf" srcId="{276A90BA-1103-BC4C-9DC5-44FCD838C7CA}" destId="{CEFBDB63-79EE-A84E-9DFD-0C2BE1FED604}" srcOrd="8" destOrd="0" presId="urn:microsoft.com/office/officeart/2005/8/layout/radial4"/>
    <dgm:cxn modelId="{37841EA4-1054-8D4B-B5EA-819B1582E412}" type="presOf" srcId="{46C5EFFA-E2F2-D349-9535-3FCD2FCE5BF1}" destId="{276A90BA-1103-BC4C-9DC5-44FCD838C7CA}" srcOrd="0" destOrd="0" presId="urn:microsoft.com/office/officeart/2005/8/layout/radial4"/>
    <dgm:cxn modelId="{38D82DB6-68C9-DF43-A99E-F0179F2CC011}" type="presOf" srcId="{1BFB6544-E1EA-4F4F-BD71-A9C6410C913E}" destId="{5626D2A1-43CE-AB40-9736-4D883B6A9A4A}" srcOrd="0" destOrd="0" presId="urn:microsoft.com/office/officeart/2005/8/layout/radial4"/>
    <dgm:cxn modelId="{739F3A96-406F-DC49-B8A4-BC6B23E3A1B6}" type="presOf" srcId="{A916B113-3543-2143-BE48-725C151FC116}" destId="{3A8173BE-D963-8948-BF87-1693F3C46919}" srcOrd="0" destOrd="0" presId="urn:microsoft.com/office/officeart/2005/8/layout/radial4"/>
    <dgm:cxn modelId="{791FFFA9-3F78-5E4B-B410-E67786696A61}" type="presOf" srcId="{8B1B36EF-1169-3044-AA10-1A024F73F5A9}" destId="{2B60B5B3-C8E0-0C44-A279-300A004F56E2}" srcOrd="0" destOrd="0" presId="urn:microsoft.com/office/officeart/2005/8/layout/radial4"/>
    <dgm:cxn modelId="{81D3260E-BD04-5E4E-AE6B-6FD43D83F990}" type="presOf" srcId="{47D60B0D-09A5-734E-A680-D8CD626B6D12}" destId="{AB60C51F-F464-4449-9101-3549F3377CF5}" srcOrd="0" destOrd="0" presId="urn:microsoft.com/office/officeart/2005/8/layout/radial4"/>
    <dgm:cxn modelId="{AAA95CE9-ECC6-EE4E-8F37-32504E71515D}" type="presOf" srcId="{42F13713-E2DB-ED4F-823D-A43C314ED125}" destId="{A0900E69-CD1C-0340-800F-2E3B633F6C59}" srcOrd="0" destOrd="0" presId="urn:microsoft.com/office/officeart/2005/8/layout/radial4"/>
    <dgm:cxn modelId="{92E0F22F-1346-9448-A3BC-DE051D19724E}" type="presOf" srcId="{0564217D-6438-B349-A456-B857D9F86573}" destId="{429FF60A-F47E-BF41-9540-A61D71DE3ECD}" srcOrd="0" destOrd="0" presId="urn:microsoft.com/office/officeart/2005/8/layout/radial4"/>
    <dgm:cxn modelId="{BF767176-EF05-6B40-ADC5-84CC8BD1BB6B}" type="presOf" srcId="{AD8C5127-5954-834F-829B-92DDDA8B176A}" destId="{CA0E9E33-FFFE-6E4D-86DC-585C7F4B4896}" srcOrd="0" destOrd="0" presId="urn:microsoft.com/office/officeart/2005/8/layout/radial4"/>
    <dgm:cxn modelId="{33F946AA-3FCE-3344-8DAA-537394B57701}" type="presOf" srcId="{46A05266-8EA4-F94F-AE79-7988FDB835A6}" destId="{1E5B3682-1C9E-FD44-81EB-95E8248B9C44}" srcOrd="0" destOrd="0" presId="urn:microsoft.com/office/officeart/2005/8/layout/radial4"/>
    <dgm:cxn modelId="{FA4E37A4-12E7-2743-BC61-CBB19496EDDC}" type="presOf" srcId="{53C51273-644C-0046-928A-582082AC4E51}" destId="{CEFBDB63-79EE-A84E-9DFD-0C2BE1FED604}" srcOrd="0" destOrd="0" presId="urn:microsoft.com/office/officeart/2005/8/layout/radial4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r="http://schemas.openxmlformats.org/officeDocument/2006/relationships" xmlns:a="http://schemas.openxmlformats.org/drawingml/2006/main" xmlns:dgm="http://schemas.openxmlformats.org/drawingml/2006/diagram" xmlns:dsp="http://schemas.microsoft.com/office/drawing/2008/diagram">
  <dsp:spTree>
    <dsp:nvGrpSpPr>
      <dsp:cNvPr id="0" name=""/>
      <dsp:cNvGrpSpPr/>
    </dsp:nvGrpSpPr>
    <dsp:grpSpPr/>
    <dsp:sp modelId="{5626D2A1-43CE-AB40-9736-4D883B6A9A4A}">
      <dsp:nvSpPr>
        <dsp:cNvPr id="0" name=""/>
        <dsp:cNvSpPr/>
      </dsp:nvSpPr>
      <dsp:spPr>
        <a:xfrm>
          <a:off x="2305400" y="2223007"/>
          <a:ext cx="2098811" cy="2098811"/>
        </a:xfrm>
        <a:prstGeom prst="ellipse">
          <a:avLst/>
        </a:prstGeom>
        <a:solidFill>
          <a:schemeClr val="bg2"/>
        </a:solidFill>
      </dsp:spPr>
      <dsp:style>
        <a:lnRef idx="2">
          <a:schemeClr val="lt1"/>
        </a:lnRef>
        <a:fillRef idx="1">
          <a:schemeClr val="accent1"/>
        </a:fillRef>
        <a:effectRef idx="0">
          <a:srgbClr val="000000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10160" tIns="10160" rIns="10160" bIns="10160" numCol="1" spcCol="0" rtlCol="0" fromWordArt="0" anchor="ctr" anchorCtr="0" forceAA="0" upright="0" compatLnSpc="0">
          <a:noAutofit/>
          <a:flatTx/>
        </a:bodyPr>
        <a:lstStyle/>
        <a:p>
          <a:pPr marL="0" marR="0" lvl="0" indent="0" algn="ctr" rtl="0" eaLnBrk="1" latinLnBrk="1" hangingPunct="0">
            <a:lnSpc>
              <a:spcPct val="120000"/>
            </a:lnSpc>
            <a:spcAft>
              <a:spcPct val="35000"/>
            </a:spcAft>
          </a:pPr>
          <a:endParaRPr kumimoji="0" lang="ko-KR" altLang="en-US" sz="1600" b="1" i="0" u="none" strike="noStrike" kern="0" cap="none" spc="0" normalizeH="0" baseline="0" noProof="0" bmk="">
            <a:solidFill>
              <a:schemeClr val="lt1"/>
            </a:solidFill>
            <a:latin typeface="굴림"/>
            <a:ea typeface="굴림"/>
          </a:endParaRPr>
        </a:p>
      </dsp:txBody>
      <dsp:txXfrm>
        <a:off x="2612764" y="2530370"/>
        <a:ext cx="1484084" cy="1484084"/>
      </dsp:txXfrm>
    </dsp:sp>
    <dsp:sp modelId="{3A8173BE-D963-8948-BF87-1693F3C46919}">
      <dsp:nvSpPr>
        <dsp:cNvPr id="0" name=""/>
        <dsp:cNvSpPr/>
      </dsp:nvSpPr>
      <dsp:spPr>
        <a:xfrm rot="11700000">
          <a:off x="802857" y="2538519"/>
          <a:ext cx="1480301" cy="496846"/>
        </a:xfrm>
        <a:prstGeom prst="leftArrow">
          <a:avLst>
            <a:gd name="adj1" fmla="val 60000"/>
            <a:gd name="adj2" fmla="val 50000"/>
          </a:avLst>
        </a:prstGeom>
        <a:solidFill>
          <a:schemeClr val="tx2"/>
        </a:solidFill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rgbClr val="000000"/>
        </a:effectRef>
        <a:fontRef idx="minor">
          <a:schemeClr val="lt1"/>
        </a:fontRef>
      </dsp:style>
    </dsp:sp>
    <dsp:sp modelId="{2B60B5B3-C8E0-0C44-A279-300A004F56E2}">
      <dsp:nvSpPr>
        <dsp:cNvPr id="0" name=""/>
        <dsp:cNvSpPr/>
      </dsp:nvSpPr>
      <dsp:spPr>
        <a:xfrm>
          <a:off x="0" y="1932915"/>
          <a:ext cx="1656155" cy="1324924"/>
        </a:xfrm>
        <a:prstGeom prst="roundRect">
          <a:avLst>
            <a:gd name="adj" fmla="val 10000"/>
          </a:avLst>
        </a:prstGeom>
        <a:solidFill>
          <a:schemeClr val="bg2"/>
        </a:solidFill>
      </dsp:spPr>
      <dsp:style>
        <a:lnRef idx="2">
          <a:schemeClr val="lt1"/>
        </a:lnRef>
        <a:fillRef idx="1">
          <a:schemeClr val="accent1"/>
        </a:fillRef>
        <a:effectRef idx="0">
          <a:srgbClr val="000000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30480" tIns="30480" rIns="30480" bIns="30480" numCol="1" spcCol="0" rtlCol="0" fromWordArt="0" anchor="ctr" anchorCtr="0" forceAA="0" upright="0" compatLnSpc="0">
          <a:noAutofit/>
          <a:flatTx/>
        </a:bodyPr>
        <a:lstStyle/>
        <a:p>
          <a:pPr marL="0" marR="0" lvl="0" indent="0" algn="ctr" rtl="0" eaLnBrk="1" latinLnBrk="1" hangingPunct="0">
            <a:lnSpc>
              <a:spcPct val="120000"/>
            </a:lnSpc>
            <a:spcAft>
              <a:spcPct val="35000"/>
            </a:spcAft>
          </a:pPr>
          <a:r>
            <a:rPr kumimoji="0" lang="ko-KR" altLang="en-US" sz="1600" b="1" i="0" u="none" strike="noStrike" kern="0" cap="none" spc="0" normalizeH="0" baseline="0" noProof="0" bmk="">
              <a:solidFill>
                <a:schemeClr val="lt1"/>
              </a:solidFill>
              <a:latin typeface="굴림"/>
              <a:ea typeface="굴림"/>
            </a:rPr>
            <a:t>AI 공학관 주차장은 타 건물에 비해 거리가 상당히 멀다.</a:t>
          </a:r>
          <a:endParaRPr kumimoji="0" lang="ko-KR" altLang="en-US" sz="1600" b="1" i="0" u="none" strike="noStrike" kern="0" cap="none" spc="0" normalizeH="0" baseline="0" noProof="0" bmk="">
            <a:solidFill>
              <a:schemeClr val="lt1"/>
            </a:solidFill>
            <a:latin typeface="굴림"/>
            <a:ea typeface="굴림"/>
          </a:endParaRPr>
        </a:p>
      </dsp:txBody>
      <dsp:txXfrm>
        <a:off x="38805" y="1971721"/>
        <a:ext cx="1578543" cy="1247312"/>
      </dsp:txXfrm>
    </dsp:sp>
    <dsp:sp modelId="{AB60C51F-F464-4449-9101-3549F3377CF5}">
      <dsp:nvSpPr>
        <dsp:cNvPr id="0" name=""/>
        <dsp:cNvSpPr/>
      </dsp:nvSpPr>
      <dsp:spPr>
        <a:xfrm rot="14565450">
          <a:off x="1726339" y="1336830"/>
          <a:ext cx="1519606" cy="496846"/>
        </a:xfrm>
        <a:prstGeom prst="leftArrow">
          <a:avLst>
            <a:gd name="adj1" fmla="val 60000"/>
            <a:gd name="adj2" fmla="val 50000"/>
          </a:avLst>
        </a:prstGeom>
        <a:solidFill>
          <a:schemeClr val="tx2"/>
        </a:solidFill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rgbClr val="000000"/>
        </a:effectRef>
        <a:fontRef idx="minor">
          <a:schemeClr val="lt1"/>
        </a:fontRef>
      </dsp:style>
    </dsp:sp>
    <dsp:sp modelId="{A0900E69-CD1C-0340-800F-2E3B633F6C59}">
      <dsp:nvSpPr>
        <dsp:cNvPr id="0" name=""/>
        <dsp:cNvSpPr/>
      </dsp:nvSpPr>
      <dsp:spPr>
        <a:xfrm>
          <a:off x="1019603" y="68270"/>
          <a:ext cx="2237466" cy="1682918"/>
        </a:xfrm>
        <a:prstGeom prst="roundRect">
          <a:avLst>
            <a:gd name="adj" fmla="val 10000"/>
          </a:avLst>
        </a:prstGeom>
        <a:solidFill>
          <a:schemeClr val="bg2"/>
        </a:solidFill>
      </dsp:spPr>
      <dsp:style>
        <a:lnRef idx="2">
          <a:schemeClr val="lt1"/>
        </a:lnRef>
        <a:fillRef idx="1">
          <a:schemeClr val="accent1"/>
        </a:fillRef>
        <a:effectRef idx="0">
          <a:srgbClr val="000000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30480" tIns="30480" rIns="30480" bIns="30480" numCol="1" spcCol="0" rtlCol="0" fromWordArt="0" anchor="ctr" anchorCtr="0" forceAA="0" upright="0" compatLnSpc="0">
          <a:noAutofit/>
          <a:flatTx/>
        </a:bodyPr>
        <a:lstStyle/>
        <a:p>
          <a:pPr marL="0" marR="0" lvl="0" indent="0" algn="ctr" rtl="0" eaLnBrk="1" latinLnBrk="1" hangingPunct="0">
            <a:lnSpc>
              <a:spcPct val="120000"/>
            </a:lnSpc>
            <a:spcAft>
              <a:spcPct val="35000"/>
            </a:spcAft>
          </a:pPr>
          <a:r>
            <a:rPr kumimoji="0" lang="ko-KR" altLang="en-US" sz="1600" b="1" i="0" u="none" strike="noStrike" kern="0" cap="none" spc="0" normalizeH="0" baseline="0" noProof="0" bmk="">
              <a:solidFill>
                <a:schemeClr val="lt1"/>
              </a:solidFill>
              <a:latin typeface="굴림"/>
              <a:ea typeface="굴림"/>
            </a:rPr>
            <a:t>주차장의 자리유무를 미리 확인할 수 있는 방법은 뭐가 있을까?</a:t>
          </a:r>
          <a:endParaRPr kumimoji="0" lang="ko-KR" altLang="en-US" sz="1600" b="1" i="0" u="none" strike="noStrike" kern="0" cap="none" spc="0" normalizeH="0" baseline="0" noProof="0" bmk="">
            <a:solidFill>
              <a:schemeClr val="lt1"/>
            </a:solidFill>
            <a:latin typeface="굴림"/>
            <a:ea typeface="굴림"/>
          </a:endParaRPr>
        </a:p>
      </dsp:txBody>
      <dsp:txXfrm>
        <a:off x="1068894" y="117561"/>
        <a:ext cx="2138884" cy="1584336"/>
      </dsp:txXfrm>
    </dsp:sp>
    <dsp:sp modelId="{429FF60A-F47E-BF41-9540-A61D71DE3ECD}">
      <dsp:nvSpPr>
        <dsp:cNvPr id="0" name=""/>
        <dsp:cNvSpPr/>
      </dsp:nvSpPr>
      <dsp:spPr>
        <a:xfrm rot="18001800">
          <a:off x="3522817" y="1333166"/>
          <a:ext cx="1618733" cy="496846"/>
        </a:xfrm>
        <a:prstGeom prst="leftArrow">
          <a:avLst>
            <a:gd name="adj1" fmla="val 60000"/>
            <a:gd name="adj2" fmla="val 50000"/>
          </a:avLst>
        </a:prstGeom>
        <a:solidFill>
          <a:schemeClr val="tx1"/>
        </a:solidFill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rgbClr val="000000"/>
        </a:effectRef>
        <a:fontRef idx="minor">
          <a:schemeClr val="lt1"/>
        </a:fontRef>
      </dsp:style>
    </dsp:sp>
    <dsp:sp modelId="{CA0E9E33-FFFE-6E4D-86DC-585C7F4B4896}">
      <dsp:nvSpPr>
        <dsp:cNvPr id="0" name=""/>
        <dsp:cNvSpPr/>
      </dsp:nvSpPr>
      <dsp:spPr>
        <a:xfrm>
          <a:off x="3567242" y="72467"/>
          <a:ext cx="2339982" cy="1616805"/>
        </a:xfrm>
        <a:prstGeom prst="roundRect">
          <a:avLst>
            <a:gd name="adj" fmla="val 10000"/>
          </a:avLst>
        </a:prstGeom>
        <a:solidFill>
          <a:schemeClr val="bg2"/>
        </a:solidFill>
      </dsp:spPr>
      <dsp:style>
        <a:lnRef idx="2">
          <a:schemeClr val="lt1"/>
        </a:lnRef>
        <a:fillRef idx="1">
          <a:schemeClr val="accent1"/>
        </a:fillRef>
        <a:effectRef idx="0">
          <a:srgbClr val="000000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30480" tIns="30480" rIns="30480" bIns="30480" numCol="1" spcCol="0" rtlCol="0" fromWordArt="0" anchor="ctr" anchorCtr="0" forceAA="0" upright="0" compatLnSpc="0">
          <a:noAutofit/>
          <a:flatTx/>
        </a:bodyPr>
        <a:lstStyle/>
        <a:p>
          <a:pPr marL="0" marR="0" lvl="0" indent="0" algn="ctr" rtl="0" eaLnBrk="1" latinLnBrk="1" hangingPunct="0">
            <a:lnSpc>
              <a:spcPct val="120000"/>
            </a:lnSpc>
            <a:spcAft>
              <a:spcPct val="35000"/>
            </a:spcAft>
          </a:pPr>
          <a:r>
            <a:rPr kumimoji="0" lang="ko-KR" altLang="en-US" sz="1600" b="0" i="0" u="none" strike="noStrike" kern="0" cap="none" spc="0" normalizeH="0" baseline="0" noProof="0" bmk="">
              <a:solidFill>
                <a:schemeClr val="lt1"/>
              </a:solidFill>
              <a:latin typeface="굴림"/>
              <a:ea typeface="굴림"/>
            </a:rPr>
            <a:t>실내 주차장은 정문과 가깝고, 주차 공간을 바로 알 수 있기에 실외 주차장으로 한정짓는다.</a:t>
          </a:r>
          <a:endParaRPr kumimoji="0" lang="ko-KR" altLang="en-US" sz="1600" b="0" i="0" u="none" strike="noStrike" kern="0" cap="none" spc="0" normalizeH="0" baseline="0" noProof="0" bmk="">
            <a:solidFill>
              <a:schemeClr val="lt1"/>
            </a:solidFill>
            <a:latin typeface="굴림"/>
            <a:ea typeface="굴림"/>
          </a:endParaRPr>
        </a:p>
      </dsp:txBody>
      <dsp:txXfrm>
        <a:off x="3614597" y="119822"/>
        <a:ext cx="2245273" cy="1522095"/>
      </dsp:txXfrm>
    </dsp:sp>
    <dsp:sp modelId="{1E5B3682-1C9E-FD44-81EB-95E8248B9C44}">
      <dsp:nvSpPr>
        <dsp:cNvPr id="0" name=""/>
        <dsp:cNvSpPr/>
      </dsp:nvSpPr>
      <dsp:spPr>
        <a:xfrm rot="21030000">
          <a:off x="4459533" y="2723722"/>
          <a:ext cx="1379197" cy="496846"/>
        </a:xfrm>
        <a:prstGeom prst="leftArrow">
          <a:avLst>
            <a:gd name="adj1" fmla="val 60000"/>
            <a:gd name="adj2" fmla="val 50000"/>
          </a:avLst>
        </a:prstGeom>
        <a:solidFill>
          <a:schemeClr val="tx1"/>
        </a:solidFill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rgbClr val="000000"/>
        </a:effectRef>
        <a:fontRef idx="minor">
          <a:schemeClr val="lt1"/>
        </a:fontRef>
      </dsp:style>
    </dsp:sp>
    <dsp:sp modelId="{CEFBDB63-79EE-A84E-9DFD-0C2BE1FED604}">
      <dsp:nvSpPr>
        <dsp:cNvPr id="0" name=""/>
        <dsp:cNvSpPr/>
      </dsp:nvSpPr>
      <dsp:spPr>
        <a:xfrm>
          <a:off x="4773888" y="2108886"/>
          <a:ext cx="2110770" cy="1498886"/>
        </a:xfrm>
        <a:prstGeom prst="roundRect">
          <a:avLst>
            <a:gd name="adj" fmla="val 10000"/>
          </a:avLst>
        </a:prstGeom>
        <a:solidFill>
          <a:schemeClr val="bg2"/>
        </a:solidFill>
      </dsp:spPr>
      <dsp:style>
        <a:lnRef idx="2">
          <a:schemeClr val="lt1"/>
        </a:lnRef>
        <a:fillRef idx="1">
          <a:schemeClr val="accent1"/>
        </a:fillRef>
        <a:effectRef idx="0">
          <a:srgbClr val="000000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30480" tIns="30480" rIns="30480" bIns="30480" numCol="1" spcCol="0" rtlCol="0" fromWordArt="0" anchor="ctr" anchorCtr="0" forceAA="0" upright="0" compatLnSpc="0">
          <a:noAutofit/>
          <a:flatTx/>
        </a:bodyPr>
        <a:lstStyle/>
        <a:p>
          <a:pPr marL="0" marR="0" lvl="0" indent="0" algn="ctr" rtl="0" eaLnBrk="1" latinLnBrk="1" hangingPunct="0">
            <a:lnSpc>
              <a:spcPct val="120000"/>
            </a:lnSpc>
            <a:spcAft>
              <a:spcPct val="35000"/>
            </a:spcAft>
          </a:pPr>
          <a:r>
            <a:rPr kumimoji="0" lang="ko-KR" altLang="en-US" sz="1600" b="0" i="0" u="none" strike="noStrike" kern="0" cap="none" spc="0" normalizeH="0" baseline="0" noProof="0" bmk="">
              <a:solidFill>
                <a:schemeClr val="lt1"/>
              </a:solidFill>
              <a:latin typeface="굴림"/>
              <a:ea typeface="굴림"/>
            </a:rPr>
            <a:t>기존 앱은 사용자 의존적이기 때문에 교내의 주차장에 대한 정보가 부실하다.</a:t>
          </a:r>
          <a:endParaRPr kumimoji="0" lang="ko-KR" altLang="en-US" sz="1600" b="0" i="0" u="none" strike="noStrike" kern="0" cap="none" spc="0" normalizeH="0" baseline="0" noProof="0" bmk="">
            <a:solidFill>
              <a:schemeClr val="lt1"/>
            </a:solidFill>
            <a:latin typeface="굴림"/>
            <a:ea typeface="굴림"/>
          </a:endParaRPr>
        </a:p>
      </dsp:txBody>
      <dsp:txXfrm>
        <a:off x="4817789" y="2152787"/>
        <a:ext cx="2022968" cy="1411085"/>
      </dsp:txXfrm>
    </dsp:sp>
  </dsp:spTree>
</dsp:drawing>
</file>

<file path=ppt/diagrams/layout1.xml><?xml version="1.0" encoding="utf-8"?>
<dgm:layoutDef xmlns:r="http://schemas.openxmlformats.org/officeDocument/2006/relationships" xmlns:a="http://schemas.openxmlformats.org/drawingml/2006/main" xmlns:dgm="http://schemas.openxmlformats.org/drawingml/2006/diagram" xmlns:dsp="http://schemas.microsoft.com/office/drawing/2008/diagram" uniqueId="urn:microsoft.com/office/officeart/2005/8/layout/radial4" minVer="http://schemas.openxmlformats.org/drawingml/2006/diagram" defStyle="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arg="none" op="lte" val="1">
            <dgm:alg type="cycle">
              <dgm:param type="stAng" val="0.000"/>
              <dgm:param type="spanAng" val="360.000"/>
              <dgm:param type="ctrShpMap" val="fNode"/>
            </dgm:alg>
          </dgm:if>
          <dgm:else name="Name4">
            <dgm:choose name="Name5">
              <dgm:if name="Name6" axis="ch ch" ptType="node node" st="1 1" cnt="1 0" func="cnt" arg="none" op="lte" val="3">
                <dgm:alg type="cycle">
                  <dgm:param type="stAng" val="-55.000"/>
                  <dgm:param type="spanAng" val="110.00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arg="none" op="equ" val="4">
                    <dgm:alg type="cycle">
                      <dgm:param type="stAng" val="-75.000"/>
                      <dgm:param type="spanAng" val="150.000"/>
                      <dgm:param type="ctrShpMap" val="fNode"/>
                    </dgm:alg>
                  </dgm:if>
                  <dgm:else name="Name10">
                    <dgm:alg type="cycle">
                      <dgm:param type="stAng" val="-90.000"/>
                      <dgm:param type="spanAng" val="180.00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arg="none" op="lte" val="1">
            <dgm:alg type="cycle">
              <dgm:param type="stAng" val="0.000"/>
              <dgm:param type="spanAng" val="-360.000"/>
              <dgm:param type="ctrShpMap" val="fNode"/>
            </dgm:alg>
          </dgm:if>
          <dgm:else name="Name14">
            <dgm:choose name="Name15">
              <dgm:if name="Name16" axis="ch ch" ptType="node node" st="1 1" cnt="1 0" func="cnt" arg="none" op="lte" val="3">
                <dgm:alg type="cycle">
                  <dgm:param type="stAng" val="55.000"/>
                  <dgm:param type="spanAng" val="-110.00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arg="none" op="equ" val="4">
                    <dgm:alg type="cycle">
                      <dgm:param type="stAng" val="75.000"/>
                      <dgm:param type="spanAng" val="-150.000"/>
                      <dgm:param type="ctrShpMap" val="fNode"/>
                    </dgm:alg>
                  </dgm:if>
                  <dgm:else name="Name20">
                    <dgm:alg type="cycle">
                      <dgm:param type="stAng" val="90.000"/>
                      <dgm:param type="spanAng" val="-180.00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choose name="Name21">
      <dgm:if name="Name22" axis="ch ch" ptType="node node" st="1 1" cnt="1 0" func="cnt" arg="none" op="lte" val="5">
        <dgm:ruleLst>
          <dgm:rule type="w" for="ch" forName="centerShape" val="NaN" fact="0.270" max="NaN"/>
        </dgm:ruleLst>
      </dgm:if>
      <dgm:else name="Name23">
        <dgm:ruleLst>
          <dgm:rule type="w" for="ch" forName="centerShape" val="NaN" fact="0.270" max="NaN"/>
          <dgm:rule type="w" for="ch" forName="node" val="NaN" fact="0.700" max="NaN"/>
        </dgm:ruleLst>
      </dgm:else>
    </dgm:choose>
    <dgm:shape type="none"/>
    <dgm:presOf/>
    <dgm:constrLst>
      <dgm:constr type="w" for="ch" forName="centerShape" refType="w"/>
      <dgm:constr type="w" for="ch" forName="node" refType="w" refFor="ch" refForName="centerShape" fact="0.950"/>
      <dgm:constr type="h" for="ch" forName="parTrans" refType="w" refFor="ch" refForName="centerShape" fact="0.285"/>
      <dgm:constr type="sp" refType="w" refFor="ch" refForName="centerShape" op="equ" fact="0.230"/>
      <dgm:constr type="sibSp" refType="w" refFor="ch" refForName="node" fact="0.100"/>
      <dgm:constr type="primFontSz" for="ch" forName="node" op="equ"/>
    </dgm:constrLst>
    <dgm:forEach name="Name24" axis="ch" ptType="node" cnt="1">
      <dgm:layoutNode name="centerShape" styleLbl="node0">
        <dgm:alg type="tx"/>
        <dgm:shape type="ellipse"/>
        <dgm:presOf axis="self"/>
        <dgm:constrLst>
          <dgm:constr type="tMarg" refType="primFontSz" fact="0.050"/>
          <dgm:constr type="bMarg" refType="primFontSz" fact="0.050"/>
          <dgm:constr type="lMarg" refType="primFontSz" fact="0.050"/>
          <dgm:constr type="rMarg" refType="primFontSz" fact="0.050"/>
          <dgm:constr type="primFontSz" val="65.000"/>
          <dgm:constr type="h" refType="w"/>
        </dgm:constrLst>
        <dgm:ruleLst>
          <dgm:rule type="primFontSz" val="5.000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begSty" val="arr"/>
              <dgm:param type="endSty" val="noArr"/>
            </dgm:alg>
            <dgm:shape type="conn"/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type="roundRect">
              <dgm:adjLst>
                <dgm:adj idx="1" val="0.10000000149011611938"/>
              </dgm:adjLst>
            </dgm:shape>
            <dgm:presOf axis="desOrSelf" ptType="node"/>
            <dgm:constrLst>
              <dgm:constr type="primFontSz" val="65.000"/>
              <dgm:constr type="h" refType="w" fact="0.800"/>
              <dgm:constr type="tMarg" refType="primFontSz" fact="0.150"/>
              <dgm:constr type="bMarg" refType="primFontSz" fact="0.150"/>
              <dgm:constr type="lMarg" refType="primFontSz" fact="0.150"/>
              <dgm:constr type="rMarg" refType="primFontSz" fact="0.150"/>
            </dgm:constrLst>
            <dgm:ruleLst>
              <dgm:rule type="primFontSz" val="5.000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r="http://schemas.openxmlformats.org/officeDocument/2006/relationships" xmlns:a="http://schemas.openxmlformats.org/drawingml/2006/main" xmlns:dgm="http://schemas.openxmlformats.org/drawingml/2006/diagram" xmlns:dsp="http://schemas.microsoft.com/office/drawing/2008/diagram" uniqueId="urn:microsoft.com/office/officeart/2005/8/quickstyle/simple1" minVer="http://schemas.openxmlformats.org/drawingml/2006/diagram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-1588" y="-1588"/>
            <a:ext cx="2941638" cy="4937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9050" tIns="0" rIns="19050" bIns="0" anchor="t" anchorCtr="0">
            <a:prstTxWarp prst="textNoShape">
              <a:avLst/>
            </a:prstTxWarp>
          </a:bodyPr>
          <a:lstStyle>
            <a:lvl1pPr defTabSz="923925" eaLnBrk="1" hangingPunct="1">
              <a:lnSpc>
                <a:spcPct val="100000"/>
              </a:lnSpc>
              <a:defRPr sz="1000" i="1">
                <a:latin typeface="Arial"/>
                <a:ea typeface="돋움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44925" y="-1588"/>
            <a:ext cx="2941638" cy="4937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9050" tIns="0" rIns="19050" bIns="0" anchor="t" anchorCtr="0">
            <a:prstTxWarp prst="textNoShape">
              <a:avLst/>
            </a:prstTxWarp>
          </a:bodyPr>
          <a:lstStyle>
            <a:lvl1pPr algn="r" defTabSz="923925" eaLnBrk="1" hangingPunct="1">
              <a:lnSpc>
                <a:spcPct val="100000"/>
              </a:lnSpc>
              <a:defRPr sz="1000" i="1">
                <a:latin typeface="Arial"/>
                <a:ea typeface="돋움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-1588" y="9363075"/>
            <a:ext cx="2941638" cy="4937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9050" tIns="0" rIns="19050" bIns="0" anchor="b" anchorCtr="0">
            <a:prstTxWarp prst="textNoShape">
              <a:avLst/>
            </a:prstTxWarp>
          </a:bodyPr>
          <a:lstStyle>
            <a:lvl1pPr defTabSz="923925" eaLnBrk="1" hangingPunct="1">
              <a:lnSpc>
                <a:spcPct val="100000"/>
              </a:lnSpc>
              <a:defRPr sz="1000" i="1">
                <a:latin typeface="Arial"/>
                <a:ea typeface="돋움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44925" y="9363075"/>
            <a:ext cx="2941638" cy="4937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9050" tIns="0" rIns="19050" bIns="0" anchor="b" anchorCtr="0">
            <a:prstTxWarp prst="textNoShape">
              <a:avLst/>
            </a:prstTxWarp>
          </a:bodyPr>
          <a:lstStyle>
            <a:lvl1pPr algn="r" defTabSz="923925" eaLnBrk="1" hangingPunct="1">
              <a:lnSpc>
                <a:spcPct val="100000"/>
              </a:lnSpc>
              <a:defRPr sz="1000" i="1">
                <a:latin typeface="Arial"/>
                <a:ea typeface="돋움"/>
                <a:cs typeface="+mn-cs"/>
              </a:defRPr>
            </a:lvl1pPr>
          </a:lstStyle>
          <a:p>
            <a:pPr>
              <a:defRPr/>
            </a:pPr>
            <a:fld id="{19C9B89F-973D-418D-BC7E-E800B7747A1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-1588" y="-1588"/>
            <a:ext cx="2941638" cy="4937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9050" tIns="0" rIns="19050" bIns="0" anchor="t" anchorCtr="0">
            <a:prstTxWarp prst="textNoShape">
              <a:avLst/>
            </a:prstTxWarp>
          </a:bodyPr>
          <a:lstStyle>
            <a:lvl1pPr defTabSz="923925" eaLnBrk="1" hangingPunct="1">
              <a:lnSpc>
                <a:spcPct val="100000"/>
              </a:lnSpc>
              <a:defRPr sz="1000" i="1">
                <a:latin typeface="Arial"/>
                <a:ea typeface="돋움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44925" y="-1588"/>
            <a:ext cx="2941638" cy="4937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9050" tIns="0" rIns="19050" bIns="0" anchor="t" anchorCtr="0">
            <a:prstTxWarp prst="textNoShape">
              <a:avLst/>
            </a:prstTxWarp>
          </a:bodyPr>
          <a:lstStyle>
            <a:lvl1pPr algn="r" defTabSz="923925" eaLnBrk="1" hangingPunct="1">
              <a:lnSpc>
                <a:spcPct val="100000"/>
              </a:lnSpc>
              <a:defRPr sz="1000" i="1">
                <a:latin typeface="Arial"/>
                <a:ea typeface="돋움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936625" y="747713"/>
            <a:ext cx="4911725" cy="3681412"/>
          </a:xfrm>
          <a:prstGeom prst="rect">
            <a:avLst/>
          </a:prstGeom>
          <a:noFill/>
          <a:ln w="12700">
            <a:solidFill>
              <a:schemeClr val="tx1"/>
            </a:solidFill>
            <a:miter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904875" y="4681538"/>
            <a:ext cx="4975225" cy="4433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7625" rIns="92075" bIns="47625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-1588" y="9363075"/>
            <a:ext cx="2941638" cy="4937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9050" tIns="0" rIns="19050" bIns="0" anchor="b" anchorCtr="0">
            <a:prstTxWarp prst="textNoShape">
              <a:avLst/>
            </a:prstTxWarp>
          </a:bodyPr>
          <a:lstStyle>
            <a:lvl1pPr defTabSz="923925" eaLnBrk="1" hangingPunct="1">
              <a:lnSpc>
                <a:spcPct val="100000"/>
              </a:lnSpc>
              <a:defRPr sz="1000" i="1">
                <a:latin typeface="Arial"/>
                <a:ea typeface="돋움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4925" y="9363075"/>
            <a:ext cx="2941638" cy="4937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9050" tIns="0" rIns="19050" bIns="0" anchor="b" anchorCtr="0">
            <a:prstTxWarp prst="textNoShape">
              <a:avLst/>
            </a:prstTxWarp>
          </a:bodyPr>
          <a:lstStyle>
            <a:lvl1pPr algn="r" defTabSz="923925" eaLnBrk="1" hangingPunct="1">
              <a:lnSpc>
                <a:spcPct val="100000"/>
              </a:lnSpc>
              <a:defRPr sz="1000" i="1">
                <a:latin typeface="Arial"/>
                <a:ea typeface="돋움"/>
                <a:cs typeface="+mn-cs"/>
              </a:defRPr>
            </a:lvl1pPr>
          </a:lstStyle>
          <a:p>
            <a:pPr>
              <a:defRPr/>
            </a:pPr>
            <a:fld id="{8F1CAE25-1617-4714-8F73-1618B4FE23F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2392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/>
        <a:ea typeface="돋움"/>
        <a:cs typeface="+mn-cs"/>
      </a:defRPr>
    </a:lvl1pPr>
    <a:lvl2pPr marL="460375" algn="l" defTabSz="92392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/>
        <a:ea typeface="돋움"/>
        <a:cs typeface="+mn-cs"/>
      </a:defRPr>
    </a:lvl2pPr>
    <a:lvl3pPr marL="919163" algn="l" defTabSz="92392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/>
        <a:ea typeface="돋움"/>
        <a:cs typeface="+mn-cs"/>
      </a:defRPr>
    </a:lvl3pPr>
    <a:lvl4pPr marL="1381125" algn="l" defTabSz="92392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/>
        <a:ea typeface="돋움"/>
        <a:cs typeface="+mn-cs"/>
      </a:defRPr>
    </a:lvl4pPr>
    <a:lvl5pPr marL="1839913" algn="l" defTabSz="92392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/>
        <a:ea typeface="돋움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4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5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6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7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8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9.xml" 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EB3F5410-3459-44E4-8A9C-8268C6D4E4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B3130AD-E7B8-4A29-8ADC-B055A659B2A3}" type="slidenum">
              <a:rPr lang="en-US" altLang="ko-KR" sz="1000" smtClean="0">
                <a:ea typeface="신명조"/>
                <a:cs typeface="신명조"/>
              </a:rPr>
              <a:pPr>
                <a:spcBef>
                  <a:spcPct val="0"/>
                </a:spcBef>
              </a:pPr>
              <a:t>1</a:t>
            </a:fld>
            <a:endParaRPr lang="en-US" altLang="ko-KR" sz="1000">
              <a:ea typeface="신명조"/>
              <a:cs typeface="신명조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39D061CD-6E44-406C-9E0A-84B822359E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47713"/>
            <a:ext cx="4908550" cy="3681412"/>
          </a:xfrm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8A5FFFB2-92DA-4650-A160-9108B004AD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A8AEB61D-4E9C-4851-AA6A-0AA288E9B1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18DB961-CBC3-4923-8561-5D9EB3D99187}" type="slidenum">
              <a:rPr lang="en-US" altLang="ko-KR" sz="1000" smtClean="0">
                <a:ea typeface="신명조"/>
                <a:cs typeface="신명조"/>
              </a:rPr>
              <a:pPr>
                <a:spcBef>
                  <a:spcPct val="0"/>
                </a:spcBef>
              </a:pPr>
              <a:t>2</a:t>
            </a:fld>
            <a:endParaRPr lang="en-US" altLang="ko-KR" sz="1000">
              <a:ea typeface="신명조"/>
              <a:cs typeface="신명조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E5840125-718B-404C-B971-2D38142D22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47713"/>
            <a:ext cx="4908550" cy="3681412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6CC96C5A-10D6-4414-87D8-1B66FB7713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A8AEB61D-4E9C-4851-AA6A-0AA288E9B1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18DB961-CBC3-4923-8561-5D9EB3D99187}" type="slidenum">
              <a:rPr lang="en-US" altLang="ko-KR" sz="1000" smtClean="0">
                <a:ea typeface="신명조"/>
                <a:cs typeface="신명조"/>
              </a:rPr>
              <a:pPr>
                <a:spcBef>
                  <a:spcPct val="0"/>
                </a:spcBef>
              </a:pPr>
              <a:t>3</a:t>
            </a:fld>
            <a:endParaRPr lang="en-US" altLang="ko-KR" sz="1000">
              <a:ea typeface="신명조"/>
              <a:cs typeface="신명조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E5840125-718B-404C-B971-2D38142D22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47713"/>
            <a:ext cx="4908550" cy="3681412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6CC96C5A-10D6-4414-87D8-1B66FB7713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989032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A8AEB61D-4E9C-4851-AA6A-0AA288E9B1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18DB961-CBC3-4923-8561-5D9EB3D99187}" type="slidenum">
              <a:rPr lang="en-US" altLang="ko-KR" sz="1000" smtClean="0">
                <a:ea typeface="신명조"/>
                <a:cs typeface="신명조"/>
              </a:rPr>
              <a:pPr>
                <a:spcBef>
                  <a:spcPct val="0"/>
                </a:spcBef>
              </a:pPr>
              <a:t>4</a:t>
            </a:fld>
            <a:endParaRPr lang="en-US" altLang="ko-KR" sz="1000">
              <a:ea typeface="신명조"/>
              <a:cs typeface="신명조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E5840125-718B-404C-B971-2D38142D22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47713"/>
            <a:ext cx="4908550" cy="3681412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6CC96C5A-10D6-4414-87D8-1B66FB7713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637755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A8AEB61D-4E9C-4851-AA6A-0AA288E9B1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18DB961-CBC3-4923-8561-5D9EB3D99187}" type="slidenum">
              <a:rPr lang="en-US" altLang="ko-KR" sz="1000" smtClean="0">
                <a:ea typeface="신명조"/>
                <a:cs typeface="신명조"/>
              </a:rPr>
              <a:pPr>
                <a:spcBef>
                  <a:spcPct val="0"/>
                </a:spcBef>
              </a:pPr>
              <a:t>5</a:t>
            </a:fld>
            <a:endParaRPr lang="en-US" altLang="ko-KR" sz="1000">
              <a:ea typeface="신명조"/>
              <a:cs typeface="신명조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E5840125-718B-404C-B971-2D38142D22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47713"/>
            <a:ext cx="4908550" cy="3681412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6CC96C5A-10D6-4414-87D8-1B66FB7713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8672290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A8AEB61D-4E9C-4851-AA6A-0AA288E9B1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18DB961-CBC3-4923-8561-5D9EB3D99187}" type="slidenum">
              <a:rPr lang="en-US" altLang="ko-KR" sz="1000" smtClean="0">
                <a:ea typeface="신명조"/>
                <a:cs typeface="신명조"/>
              </a:rPr>
              <a:pPr>
                <a:spcBef>
                  <a:spcPct val="0"/>
                </a:spcBef>
              </a:pPr>
              <a:t>6</a:t>
            </a:fld>
            <a:endParaRPr lang="en-US" altLang="ko-KR" sz="1000">
              <a:ea typeface="신명조"/>
              <a:cs typeface="신명조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E5840125-718B-404C-B971-2D38142D22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47713"/>
            <a:ext cx="4908550" cy="3681412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6CC96C5A-10D6-4414-87D8-1B66FB7713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587318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A8AEB61D-4E9C-4851-AA6A-0AA288E9B1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18DB961-CBC3-4923-8561-5D9EB3D99187}" type="slidenum">
              <a:rPr lang="en-US" altLang="ko-KR" sz="1000" smtClean="0">
                <a:ea typeface="신명조"/>
                <a:cs typeface="신명조"/>
              </a:rPr>
              <a:pPr>
                <a:spcBef>
                  <a:spcPct val="0"/>
                </a:spcBef>
              </a:pPr>
              <a:t>7</a:t>
            </a:fld>
            <a:endParaRPr lang="en-US" altLang="ko-KR" sz="1000">
              <a:ea typeface="신명조"/>
              <a:cs typeface="신명조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E5840125-718B-404C-B971-2D38142D22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47713"/>
            <a:ext cx="4908550" cy="3681412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6CC96C5A-10D6-4414-87D8-1B66FB7713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471850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A8AEB61D-4E9C-4851-AA6A-0AA288E9B1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18DB961-CBC3-4923-8561-5D9EB3D99187}" type="slidenum">
              <a:rPr lang="en-US" altLang="ko-KR" sz="1000" smtClean="0">
                <a:ea typeface="신명조"/>
                <a:cs typeface="신명조"/>
              </a:rPr>
              <a:pPr>
                <a:spcBef>
                  <a:spcPct val="0"/>
                </a:spcBef>
              </a:pPr>
              <a:t>8</a:t>
            </a:fld>
            <a:endParaRPr lang="en-US" altLang="ko-KR" sz="1000">
              <a:ea typeface="신명조"/>
              <a:cs typeface="신명조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E5840125-718B-404C-B971-2D38142D22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47713"/>
            <a:ext cx="4908550" cy="3681412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6CC96C5A-10D6-4414-87D8-1B66FB7713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7401667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A8AEB61D-4E9C-4851-AA6A-0AA288E9B1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18DB961-CBC3-4923-8561-5D9EB3D99187}" type="slidenum">
              <a:rPr lang="en-US" altLang="ko-KR" sz="1000" smtClean="0">
                <a:ea typeface="신명조"/>
                <a:cs typeface="신명조"/>
              </a:rPr>
              <a:pPr>
                <a:spcBef>
                  <a:spcPct val="0"/>
                </a:spcBef>
              </a:pPr>
              <a:t>9</a:t>
            </a:fld>
            <a:endParaRPr lang="en-US" altLang="ko-KR" sz="1000">
              <a:ea typeface="신명조"/>
              <a:cs typeface="신명조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E5840125-718B-404C-B971-2D38142D22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47713"/>
            <a:ext cx="4908550" cy="3681412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6CC96C5A-10D6-4414-87D8-1B66FB7713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675788435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9F32E68-89A9-4499-BD27-FF6464F8C6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4DC6A8B-4E98-426D-84ED-1AFFEB96B13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88F905-64FD-4B6F-8D96-B4EEFDA6B0F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632DB48-18FA-47FE-ACA1-D7F31A4DBE59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479881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8DF7D10-8C51-4CF2-815C-32749EE2DA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AC53E41-4351-4BFE-8190-2A9C0F4675F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D2B726-0D1D-4219-9733-73619BFD440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1C563205-2317-458A-B909-A5432865DB08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4017791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24650" y="274638"/>
            <a:ext cx="2114550" cy="6049962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81000" y="274638"/>
            <a:ext cx="6191250" cy="60499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0974EA6-DF44-487A-B4CB-B6C3AC5968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F0E2595-6A6E-4B58-9E8D-D8F6AAA4170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C50E31-C613-4AC2-986E-AC532326690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29554170-5D2D-44AB-91AB-CE722C3E5DE5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4173012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381000" y="274638"/>
            <a:ext cx="8458200" cy="604996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AE0F51C-79FB-402B-B9F5-773AA92EB6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BA26D5E-6A14-4D15-98FD-FBC9A40B26B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0DE6C4-315C-43F9-82E9-F53CCD2E7C9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25A9AC2F-B404-4D2C-A438-80A3C2B5802D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21457828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381000" y="1600200"/>
            <a:ext cx="4152900" cy="4724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152900" cy="4724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D9BF594-0D4B-4DC2-B57A-DBBF1E6031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13A26A-A484-4343-8B50-DD9EC922E38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494C0B-713E-4A09-8D7C-24BACC6E08C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F895F684-DD89-4334-B7CC-31266D68C076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2196166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54C2E1F-B732-4B6D-9EAA-A2D919C49D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6C0BF97-D2C6-4A93-8755-E61CC54E666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1F6408-3012-4557-9F36-2D9B6A1BD90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0CD4ED47-2EE1-4945-AEF0-3EA84ABD212E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3898152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AFF42C5-733B-4BB2-96CE-30979D1A86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45B2413-5864-47B8-8011-AD91C268D8E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AB2B61-C317-4F23-B95A-14E6C1A2789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7294709E-82D7-41BB-9DCD-27AA1BC0B5AD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3024081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81000" y="1600200"/>
            <a:ext cx="41529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1529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D0030D2-EE73-4A44-8980-E1F4D56968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E2C8FCA-F207-4D92-A4A3-A338F403C94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BBDC12-6837-4072-BD23-03E40AC5FFC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F6D14079-9DE3-41DB-AF72-BD638F027D99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443861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8C63C90-DE66-4399-B396-BB7A92A53C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DB57EEFF-B8C0-43A7-9C28-5CD37C5F344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F8EC9-12DD-4A13-8B07-856FD5B50BC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C917C7AB-B00B-4510-81A4-F7496BAD1186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3263806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087FC01-E28C-4C47-B26E-3A4471E9B6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A468C39-7F90-4C5D-B991-7A9E26F540D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85D77B-1996-4262-AA36-93597D16120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DAD650AC-D4A7-4A7B-BDAC-5E52597478B9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1239484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B542494E-8168-49D3-A39C-4C4A27C79E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4832F63A-0421-4EE2-9FD2-2DA61DA57E3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C113A7-2B41-478F-B915-02A2879C6D0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0336DCEF-58AE-47BA-B334-169C7F2F11BB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1244595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F1793F8-638D-4FEC-A2D7-AA354427AB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A307C09-D00E-4E9B-96FC-A2282F5904F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F1A87A-254A-4268-B27A-DD47B26A7EF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7C641B4D-E4B0-478F-8448-2F6C5AEB122D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3709709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9116C82-52A4-41D0-9E06-865CBE5702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B800796-F00E-4AA9-ACEE-D61A1EA1C40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80B7B-CF03-4425-AFE0-EDAE5D8B52F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12749D03-620D-43F9-87D1-6116236985FF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3271487931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990BD9B-A319-4E93-9158-2F1CED49A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8610600" cy="6172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9pPr>
          </a:lstStyle>
          <a:p>
            <a:pPr eaLnBrk="1" hangingPunct="1">
              <a:lnSpc>
                <a:spcPct val="130000"/>
              </a:lnSpc>
              <a:defRPr/>
            </a:pPr>
            <a:endParaRPr lang="ko-KR" altLang="en-US">
              <a:cs typeface="+mn-cs"/>
            </a:endParaRP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45AF230-718E-4707-B970-3FFA23C9CB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00200"/>
            <a:ext cx="84582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3D3E7EB-81A5-4603-9047-1A8EC601B61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400">
                <a:latin typeface="Arial" pitchFamily="34" charset="0"/>
                <a:ea typeface="+mj-ea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14FC9B8-B2CB-4A67-BD80-F7EDD73DCB1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400">
                <a:latin typeface="Arial" panose="020B0604020202020204" pitchFamily="34" charset="0"/>
                <a:ea typeface="돋움" panose="020B0600000101010101" pitchFamily="50" charset="-127"/>
                <a:cs typeface="+mn-cs"/>
              </a:defRPr>
            </a:lvl1pPr>
          </a:lstStyle>
          <a:p>
            <a:pPr>
              <a:defRPr/>
            </a:pPr>
            <a:fld id="{59098B4E-8439-4D11-AF3D-4F62A93634F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4E495C12-78E3-4F68-A4D0-CF7A90306AC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defRPr sz="1400">
                <a:latin typeface="Arial" pitchFamily="34" charset="0"/>
                <a:ea typeface="+mj-ea"/>
                <a:cs typeface="+mn-cs"/>
              </a:defRPr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돋움" pitchFamily="50" charset="-127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돋움" pitchFamily="50" charset="-127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돋움" pitchFamily="50" charset="-127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돋움" pitchFamily="50" charset="-127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돋움" pitchFamily="50" charset="-127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돋움" pitchFamily="50" charset="-127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돋움" pitchFamily="50" charset="-127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돋움" pitchFamily="50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10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j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j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j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j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j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Relationship Id="rId3" Type="http://schemas.openxmlformats.org/officeDocument/2006/relationships/diagramColors" Target="../diagrams/colors1.xml"  /><Relationship Id="rId4" Type="http://schemas.openxmlformats.org/officeDocument/2006/relationships/diagramQuickStyle" Target="../diagrams/quickStyle1.xml"  /><Relationship Id="rId5" Type="http://schemas.openxmlformats.org/officeDocument/2006/relationships/diagramLayout" Target="../diagrams/layout1.xml"  /><Relationship Id="rId6" Type="http://schemas.openxmlformats.org/officeDocument/2006/relationships/diagramData" Target="../diagrams/data1.xml"  /><Relationship Id="rId7" Type="http://schemas.microsoft.com/office/2007/relationships/diagramDrawing" Target="../diagrams/drawing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10" Type="http://schemas.openxmlformats.org/officeDocument/2006/relationships/image" Target="../media/image8.png"  /><Relationship Id="rId11" Type="http://schemas.openxmlformats.org/officeDocument/2006/relationships/image" Target="../media/image9.png"  /><Relationship Id="rId12" Type="http://schemas.openxmlformats.org/officeDocument/2006/relationships/image" Target="../media/image10.png"  /><Relationship Id="rId13" Type="http://schemas.openxmlformats.org/officeDocument/2006/relationships/image" Target="../media/image11.png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Relationship Id="rId5" Type="http://schemas.openxmlformats.org/officeDocument/2006/relationships/image" Target="../media/image3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Relationship Id="rId8" Type="http://schemas.openxmlformats.org/officeDocument/2006/relationships/image" Target="../media/image6.png"  /><Relationship Id="rId9" Type="http://schemas.openxmlformats.org/officeDocument/2006/relationships/image" Target="../media/image7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9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번호 개체 틀 4">
            <a:extLst>
              <a:ext uri="{FF2B5EF4-FFF2-40B4-BE49-F238E27FC236}">
                <a16:creationId xmlns:a16="http://schemas.microsoft.com/office/drawing/2014/main" id="{F8D0443D-C240-411E-90DF-E7344C318C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  <a:defRPr/>
            </a:pPr>
            <a:fld id="{DA5E9AAD-C021-433C-8CF9-8F7E7A69E45A}" type="slidenum">
              <a:rPr lang="en-US" altLang="ko-KR" sz="1400" smtClean="0">
                <a:latin typeface="Arial" panose="020B0604020202020204" pitchFamily="34" charset="0"/>
                <a:ea typeface="돋움" panose="020B0600000101010101" pitchFamily="50" charset="-127"/>
              </a:rPr>
              <a:pPr>
                <a:spcBef>
                  <a:spcPct val="0"/>
                </a:spcBef>
                <a:buSzTx/>
                <a:buFontTx/>
                <a:buNone/>
                <a:defRPr/>
              </a:pPr>
              <a:t>1</a:t>
            </a:fld>
            <a:endParaRPr lang="en-US" altLang="ko-KR" sz="140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47A07F57-6C72-472C-BE15-F6C386604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533400"/>
            <a:ext cx="7029450" cy="71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0"/>
              </a:spcBef>
              <a:buSzTx/>
              <a:buFontTx/>
              <a:buNone/>
            </a:pPr>
            <a:r>
              <a:rPr lang="en-US" altLang="ko-KR" dirty="0">
                <a:solidFill>
                  <a:schemeClr val="accent2"/>
                </a:solidFill>
              </a:rPr>
              <a:t>P-</a:t>
            </a:r>
            <a:r>
              <a:rPr lang="ko-KR" altLang="en-US" dirty="0">
                <a:solidFill>
                  <a:schemeClr val="accent2"/>
                </a:solidFill>
              </a:rPr>
              <a:t>실무 </a:t>
            </a:r>
            <a:r>
              <a:rPr lang="ko-KR" altLang="en-US">
                <a:solidFill>
                  <a:schemeClr val="accent2"/>
                </a:solidFill>
              </a:rPr>
              <a:t>프로젝트 발표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4100" name="Rectangle 8"/>
          <p:cNvSpPr>
            <a:spLocks noChangeArrowheads="1"/>
          </p:cNvSpPr>
          <p:nvPr/>
        </p:nvSpPr>
        <p:spPr>
          <a:xfrm>
            <a:off x="1817687" y="3171534"/>
            <a:ext cx="5718175" cy="2684436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marL="265113" indent="-265113"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/>
                <a:ea typeface="돋움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/>
                <a:ea typeface="돋움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/>
                <a:ea typeface="돋움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/>
                <a:ea typeface="돋움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/>
                <a:ea typeface="돋움"/>
              </a:defRPr>
            </a:lvl9pPr>
          </a:lstStyle>
          <a:p>
            <a:pPr algn="just" eaLnBrk="1" hangingPunct="1">
              <a:lnSpc>
                <a:spcPct val="140000"/>
              </a:lnSpc>
              <a:spcBef>
                <a:spcPct val="50000"/>
              </a:spcBef>
              <a:buFont typeface="Wingdings"/>
              <a:buChar char="§"/>
              <a:defRPr/>
            </a:pPr>
            <a:r>
              <a:rPr lang="ko-KR" altLang="en-US">
                <a:latin typeface="+mn-ea"/>
                <a:ea typeface="+mn-ea"/>
              </a:rPr>
              <a:t>테   마 </a:t>
            </a:r>
            <a:r>
              <a:rPr lang="en-US" altLang="ko-KR">
                <a:latin typeface="+mn-ea"/>
                <a:ea typeface="+mn-ea"/>
              </a:rPr>
              <a:t>: </a:t>
            </a:r>
            <a:r>
              <a:rPr lang="ko-KR" altLang="en-US">
                <a:latin typeface="+mn-ea"/>
                <a:ea typeface="+mn-ea"/>
              </a:rPr>
              <a:t>주차 공간 탐색 </a:t>
            </a:r>
            <a:endParaRPr lang="ko-KR" altLang="en-US">
              <a:latin typeface="+mn-ea"/>
              <a:ea typeface="+mn-ea"/>
            </a:endParaRPr>
          </a:p>
          <a:p>
            <a:pPr algn="just" eaLnBrk="1" hangingPunct="1">
              <a:lnSpc>
                <a:spcPct val="140000"/>
              </a:lnSpc>
              <a:spcBef>
                <a:spcPct val="50000"/>
              </a:spcBef>
              <a:buFont typeface="Wingdings"/>
              <a:buChar char="§"/>
              <a:defRPr/>
            </a:pPr>
            <a:r>
              <a:rPr lang="ko-KR" altLang="en-US">
                <a:latin typeface="+mn-ea"/>
                <a:ea typeface="+mn-ea"/>
              </a:rPr>
              <a:t>팀   명</a:t>
            </a:r>
            <a:r>
              <a:rPr lang="en-US" altLang="ko-KR">
                <a:latin typeface="+mn-ea"/>
                <a:ea typeface="+mn-ea"/>
              </a:rPr>
              <a:t> :</a:t>
            </a:r>
            <a:r>
              <a:rPr lang="ko-KR" altLang="en-US">
                <a:latin typeface="+mn-ea"/>
                <a:ea typeface="+mn-ea"/>
              </a:rPr>
              <a:t> </a:t>
            </a:r>
            <a:r>
              <a:rPr lang="en-US" altLang="ko-KR">
                <a:latin typeface="+mn-ea"/>
                <a:ea typeface="+mn-ea"/>
              </a:rPr>
              <a:t>SSHG</a:t>
            </a:r>
            <a:endParaRPr lang="en-US" altLang="ko-KR">
              <a:latin typeface="+mn-ea"/>
              <a:ea typeface="+mn-ea"/>
            </a:endParaRPr>
          </a:p>
          <a:p>
            <a:pPr algn="just" eaLnBrk="1" hangingPunct="1">
              <a:lnSpc>
                <a:spcPct val="140000"/>
              </a:lnSpc>
              <a:spcBef>
                <a:spcPct val="50000"/>
              </a:spcBef>
              <a:buFont typeface="Wingdings"/>
              <a:buChar char="§"/>
              <a:defRPr/>
            </a:pPr>
            <a:r>
              <a:rPr lang="ko-KR" altLang="en-US">
                <a:latin typeface="+mn-ea"/>
                <a:ea typeface="+mn-ea"/>
              </a:rPr>
              <a:t>발표자 </a:t>
            </a:r>
            <a:r>
              <a:rPr lang="en-US" altLang="ko-KR">
                <a:latin typeface="+mn-ea"/>
                <a:ea typeface="+mn-ea"/>
              </a:rPr>
              <a:t>:</a:t>
            </a:r>
            <a:r>
              <a:rPr lang="ko-KR" altLang="en-US">
                <a:latin typeface="+mn-ea"/>
                <a:ea typeface="+mn-ea"/>
              </a:rPr>
              <a:t> 김환</a:t>
            </a:r>
            <a:endParaRPr lang="ko-KR" altLang="en-US">
              <a:latin typeface="+mn-ea"/>
              <a:ea typeface="+mn-ea"/>
            </a:endParaRPr>
          </a:p>
          <a:p>
            <a:pPr algn="just" eaLnBrk="1" hangingPunct="1">
              <a:lnSpc>
                <a:spcPct val="140000"/>
              </a:lnSpc>
              <a:spcBef>
                <a:spcPct val="50000"/>
              </a:spcBef>
              <a:buFont typeface="Wingdings"/>
              <a:buChar char="§"/>
              <a:defRPr/>
            </a:pPr>
            <a:r>
              <a:rPr lang="ko-KR" altLang="en-US">
                <a:latin typeface="+mn-ea"/>
                <a:ea typeface="+mn-ea"/>
              </a:rPr>
              <a:t>발표일</a:t>
            </a:r>
            <a:r>
              <a:rPr lang="en-US" altLang="ko-KR">
                <a:latin typeface="+mn-ea"/>
                <a:ea typeface="+mn-ea"/>
              </a:rPr>
              <a:t> :</a:t>
            </a:r>
            <a:r>
              <a:rPr lang="ko-KR" altLang="en-US">
                <a:latin typeface="+mn-ea"/>
                <a:ea typeface="+mn-ea"/>
              </a:rPr>
              <a:t> </a:t>
            </a:r>
            <a:r>
              <a:rPr lang="en-US" altLang="ko-KR">
                <a:latin typeface="+mn-ea"/>
                <a:ea typeface="+mn-ea"/>
              </a:rPr>
              <a:t>2024.11.27</a:t>
            </a:r>
            <a:endParaRPr lang="en-US" altLang="ko-KR"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4">
            <a:extLst>
              <a:ext uri="{FF2B5EF4-FFF2-40B4-BE49-F238E27FC236}">
                <a16:creationId xmlns:a16="http://schemas.microsoft.com/office/drawing/2014/main" id="{4436094D-219D-470C-877F-373C8FF29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  <a:defRPr/>
            </a:pPr>
            <a:fld id="{C077E216-93F4-4DCF-9A71-6ED986B58071}" type="slidenum">
              <a:rPr lang="en-US" altLang="ko-KR" sz="1400" smtClean="0">
                <a:latin typeface="Arial" panose="020B0604020202020204" pitchFamily="34" charset="0"/>
                <a:ea typeface="돋움" panose="020B0600000101010101" pitchFamily="50" charset="-127"/>
              </a:rPr>
              <a:pPr>
                <a:spcBef>
                  <a:spcPct val="0"/>
                </a:spcBef>
                <a:buSzTx/>
                <a:buFontTx/>
                <a:buNone/>
                <a:defRPr/>
              </a:pPr>
              <a:t>2</a:t>
            </a:fld>
            <a:endParaRPr lang="en-US" altLang="ko-KR" sz="140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769E8B2D-AD85-4B3E-BED4-3BAEF3C9A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533400"/>
            <a:ext cx="7029450" cy="71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0"/>
              </a:spcBef>
              <a:buSzTx/>
              <a:buFontTx/>
              <a:buNone/>
            </a:pPr>
            <a:r>
              <a:rPr lang="en-US" altLang="ko-KR" dirty="0">
                <a:solidFill>
                  <a:schemeClr val="accent2"/>
                </a:solidFill>
              </a:rPr>
              <a:t>P-</a:t>
            </a:r>
            <a:r>
              <a:rPr lang="ko-KR" altLang="en-US" dirty="0">
                <a:solidFill>
                  <a:schemeClr val="accent2"/>
                </a:solidFill>
              </a:rPr>
              <a:t>실무 프로젝트 발표</a:t>
            </a:r>
          </a:p>
        </p:txBody>
      </p:sp>
      <p:sp>
        <p:nvSpPr>
          <p:cNvPr id="6149" name="Rectangle 8"/>
          <p:cNvSpPr>
            <a:spLocks noChangeArrowheads="1"/>
          </p:cNvSpPr>
          <p:nvPr/>
        </p:nvSpPr>
        <p:spPr>
          <a:xfrm>
            <a:off x="606297" y="1981835"/>
            <a:ext cx="7723887" cy="320738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marL="342900" indent="-160338"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/>
                <a:ea typeface="돋움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/>
                <a:ea typeface="돋움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/>
                <a:ea typeface="돋움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/>
                <a:ea typeface="돋움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/>
                <a:ea typeface="돋움"/>
              </a:defRPr>
            </a:lvl9pPr>
          </a:lstStyle>
          <a:p>
            <a:pPr algn="just" eaLnBrk="1" hangingPunct="1">
              <a:lnSpc>
                <a:spcPct val="140000"/>
              </a:lnSpc>
              <a:spcBef>
                <a:spcPct val="50000"/>
              </a:spcBef>
              <a:buFont typeface="Wingdings"/>
              <a:buChar char="l"/>
              <a:defRPr/>
            </a:pPr>
            <a:r>
              <a:rPr lang="en-US" altLang="ko-KR" sz="1600">
                <a:latin typeface="+mn-ea"/>
                <a:ea typeface="+mn-ea"/>
              </a:rPr>
              <a:t>  </a:t>
            </a:r>
            <a:r>
              <a:rPr lang="ko-KR" altLang="en-US" sz="1600" b="1">
                <a:latin typeface="+mn-ea"/>
                <a:ea typeface="+mn-ea"/>
              </a:rPr>
              <a:t>목차</a:t>
            </a:r>
            <a:endParaRPr lang="ko-KR" altLang="en-US" sz="1600" b="1">
              <a:latin typeface="+mn-ea"/>
              <a:ea typeface="+mn-ea"/>
            </a:endParaRPr>
          </a:p>
          <a:p>
            <a:pPr algn="just" eaLnBrk="1" hangingPunct="1">
              <a:lnSpc>
                <a:spcPct val="14000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ko-KR" sz="1600" b="1">
                <a:latin typeface="+mn-ea"/>
                <a:ea typeface="+mn-ea"/>
              </a:rPr>
              <a:t> 1. </a:t>
            </a:r>
            <a:r>
              <a:rPr lang="ko-KR" altLang="en-US" sz="1600" b="1">
                <a:latin typeface="+mn-ea"/>
                <a:ea typeface="+mn-ea"/>
              </a:rPr>
              <a:t>테마 선정 과정</a:t>
            </a:r>
            <a:r>
              <a:rPr lang="en-US" altLang="ko-KR" sz="1600" b="1">
                <a:latin typeface="+mn-ea"/>
                <a:ea typeface="+mn-ea"/>
              </a:rPr>
              <a:t>(</a:t>
            </a:r>
            <a:r>
              <a:rPr lang="ko-KR" altLang="en-US" sz="1600" b="1">
                <a:latin typeface="+mn-ea"/>
                <a:ea typeface="+mn-ea"/>
              </a:rPr>
              <a:t>브레인 스토밍 과정</a:t>
            </a:r>
            <a:r>
              <a:rPr lang="en-US" altLang="ko-KR" sz="1600" b="1">
                <a:latin typeface="+mn-ea"/>
                <a:ea typeface="+mn-ea"/>
              </a:rPr>
              <a:t>)</a:t>
            </a:r>
            <a:endParaRPr lang="en-US" altLang="ko-KR" sz="1600" b="1">
              <a:latin typeface="+mn-ea"/>
              <a:ea typeface="+mn-ea"/>
            </a:endParaRPr>
          </a:p>
          <a:p>
            <a:pPr algn="just" eaLnBrk="1" hangingPunct="1">
              <a:lnSpc>
                <a:spcPct val="14000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ko-KR" sz="1600" b="1">
                <a:latin typeface="+mn-ea"/>
                <a:ea typeface="+mn-ea"/>
              </a:rPr>
              <a:t> 2. </a:t>
            </a:r>
            <a:r>
              <a:rPr lang="ko-KR" altLang="en-US" sz="1600" b="1">
                <a:latin typeface="+mn-ea"/>
                <a:ea typeface="+mn-ea"/>
              </a:rPr>
              <a:t>테마 선정 이유</a:t>
            </a:r>
            <a:r>
              <a:rPr lang="en-US" altLang="ko-KR" sz="1600" b="1">
                <a:latin typeface="+mn-ea"/>
                <a:ea typeface="+mn-ea"/>
              </a:rPr>
              <a:t>(</a:t>
            </a:r>
            <a:r>
              <a:rPr lang="ko-KR" altLang="en-US" sz="1600" b="1">
                <a:latin typeface="+mn-ea"/>
                <a:ea typeface="+mn-ea"/>
              </a:rPr>
              <a:t>창의적인 아이디어 선출</a:t>
            </a:r>
            <a:r>
              <a:rPr lang="en-US" altLang="ko-KR" sz="1600" b="1">
                <a:latin typeface="+mn-ea"/>
                <a:ea typeface="+mn-ea"/>
              </a:rPr>
              <a:t>, </a:t>
            </a:r>
            <a:r>
              <a:rPr lang="ko-KR" altLang="en-US" sz="1600" b="1">
                <a:latin typeface="+mn-ea"/>
                <a:ea typeface="+mn-ea"/>
              </a:rPr>
              <a:t>테마선정 이유</a:t>
            </a:r>
            <a:r>
              <a:rPr lang="en-US" altLang="ko-KR" sz="1600" b="1">
                <a:latin typeface="+mn-ea"/>
                <a:ea typeface="+mn-ea"/>
              </a:rPr>
              <a:t>)</a:t>
            </a:r>
            <a:endParaRPr lang="en-US" altLang="ko-KR" sz="1600" b="1">
              <a:latin typeface="+mn-ea"/>
              <a:ea typeface="+mn-ea"/>
            </a:endParaRPr>
          </a:p>
          <a:p>
            <a:pPr algn="just" eaLnBrk="1" hangingPunct="1">
              <a:lnSpc>
                <a:spcPct val="14000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ko-KR" sz="1600" b="1">
                <a:latin typeface="+mn-ea"/>
                <a:ea typeface="+mn-ea"/>
              </a:rPr>
              <a:t> 3. </a:t>
            </a:r>
            <a:r>
              <a:rPr lang="ko-KR" altLang="en-US" sz="1600" b="1">
                <a:latin typeface="+mn-ea"/>
                <a:ea typeface="+mn-ea"/>
              </a:rPr>
              <a:t>역할 분담</a:t>
            </a:r>
            <a:endParaRPr lang="ko-KR" altLang="en-US" sz="1600" b="1">
              <a:latin typeface="+mn-ea"/>
              <a:ea typeface="+mn-ea"/>
            </a:endParaRPr>
          </a:p>
          <a:p>
            <a:pPr algn="just" eaLnBrk="1" hangingPunct="1">
              <a:lnSpc>
                <a:spcPct val="140000"/>
              </a:lnSpc>
              <a:spcBef>
                <a:spcPct val="50000"/>
              </a:spcBef>
              <a:buFontTx/>
              <a:buNone/>
              <a:defRPr/>
            </a:pPr>
            <a:r>
              <a:rPr lang="ko-KR" altLang="en-US" sz="1600" b="1">
                <a:latin typeface="+mn-ea"/>
                <a:ea typeface="+mn-ea"/>
              </a:rPr>
              <a:t> </a:t>
            </a:r>
            <a:r>
              <a:rPr lang="en-US" altLang="ko-KR" sz="1600" b="1">
                <a:latin typeface="+mn-ea"/>
                <a:ea typeface="+mn-ea"/>
              </a:rPr>
              <a:t>4. </a:t>
            </a:r>
            <a:r>
              <a:rPr lang="ko-KR" altLang="en-US" sz="1600" b="1">
                <a:latin typeface="+mn-ea"/>
                <a:ea typeface="+mn-ea"/>
              </a:rPr>
              <a:t>프로젝트 일정표</a:t>
            </a:r>
            <a:r>
              <a:rPr lang="en-US" altLang="ko-KR" sz="1600" b="1">
                <a:latin typeface="+mn-ea"/>
                <a:ea typeface="+mn-ea"/>
              </a:rPr>
              <a:t>(4</a:t>
            </a:r>
            <a:r>
              <a:rPr lang="ko-KR" altLang="en-US" sz="1600" b="1">
                <a:latin typeface="+mn-ea"/>
                <a:ea typeface="+mn-ea"/>
              </a:rPr>
              <a:t>주</a:t>
            </a:r>
            <a:r>
              <a:rPr lang="en-US" altLang="ko-KR" sz="1600" b="1">
                <a:latin typeface="+mn-ea"/>
                <a:ea typeface="+mn-ea"/>
              </a:rPr>
              <a:t>)</a:t>
            </a:r>
            <a:r>
              <a:rPr lang="ko-KR" altLang="en-US" sz="1600" b="1">
                <a:latin typeface="+mn-ea"/>
                <a:ea typeface="+mn-ea"/>
              </a:rPr>
              <a:t> 및 발표순서</a:t>
            </a:r>
            <a:endParaRPr lang="ko-KR" altLang="en-US" sz="1600" b="1">
              <a:latin typeface="+mn-ea"/>
              <a:ea typeface="+mn-ea"/>
            </a:endParaRPr>
          </a:p>
          <a:p>
            <a:pPr algn="just" eaLnBrk="1" hangingPunct="1">
              <a:lnSpc>
                <a:spcPct val="14000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ko-KR" sz="1600" b="1">
                <a:latin typeface="+mn-ea"/>
                <a:ea typeface="+mn-ea"/>
              </a:rPr>
              <a:t> 5. </a:t>
            </a:r>
            <a:r>
              <a:rPr lang="ko-KR" altLang="en-US" sz="1600" b="1">
                <a:latin typeface="+mn-ea"/>
                <a:ea typeface="+mn-ea"/>
              </a:rPr>
              <a:t>프로젝트</a:t>
            </a:r>
            <a:r>
              <a:rPr lang="en-US" altLang="ko-KR" sz="1600" b="1">
                <a:latin typeface="+mn-ea"/>
                <a:ea typeface="+mn-ea"/>
              </a:rPr>
              <a:t> </a:t>
            </a:r>
            <a:r>
              <a:rPr lang="ko-KR" altLang="en-US" sz="1600" b="1">
                <a:latin typeface="+mn-ea"/>
                <a:ea typeface="+mn-ea"/>
              </a:rPr>
              <a:t>진행 사항 발표</a:t>
            </a:r>
            <a:endParaRPr lang="en-US" altLang="ko-KR" sz="1600" b="1">
              <a:latin typeface="+mn-ea"/>
              <a:ea typeface="+mn-ea"/>
            </a:endParaRPr>
          </a:p>
          <a:p>
            <a:pPr algn="just" eaLnBrk="1" hangingPunct="1">
              <a:lnSpc>
                <a:spcPct val="14000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ko-KR" sz="1600" b="1">
                <a:latin typeface="+mn-ea"/>
                <a:ea typeface="+mn-ea"/>
              </a:rPr>
              <a:t> 6. QnA</a:t>
            </a:r>
            <a:endParaRPr lang="en-US" altLang="ko-KR" sz="1600" b="1"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4">
            <a:extLst>
              <a:ext uri="{FF2B5EF4-FFF2-40B4-BE49-F238E27FC236}">
                <a16:creationId xmlns:a16="http://schemas.microsoft.com/office/drawing/2014/main" id="{4436094D-219D-470C-877F-373C8FF29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  <a:defRPr/>
            </a:pPr>
            <a:fld id="{C077E216-93F4-4DCF-9A71-6ED986B58071}" type="slidenum">
              <a:rPr lang="en-US" altLang="ko-KR" sz="1400" smtClean="0">
                <a:latin typeface="Arial" panose="020B0604020202020204" pitchFamily="34" charset="0"/>
                <a:ea typeface="돋움" panose="020B0600000101010101" pitchFamily="50" charset="-127"/>
              </a:rPr>
              <a:pPr>
                <a:spcBef>
                  <a:spcPct val="0"/>
                </a:spcBef>
                <a:buSzTx/>
                <a:buFontTx/>
                <a:buNone/>
                <a:defRPr/>
              </a:pPr>
              <a:t>3</a:t>
            </a:fld>
            <a:endParaRPr lang="en-US" altLang="ko-KR" sz="140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769E8B2D-AD85-4B3E-BED4-3BAEF3C9A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533400"/>
            <a:ext cx="7029450" cy="71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0"/>
              </a:spcBef>
              <a:buSzTx/>
              <a:buFontTx/>
              <a:buNone/>
            </a:pPr>
            <a:r>
              <a:rPr lang="ko-KR" altLang="en-US" dirty="0">
                <a:solidFill>
                  <a:schemeClr val="accent2"/>
                </a:solidFill>
              </a:rPr>
              <a:t>테마 선정 과정</a:t>
            </a:r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5DF24AA5-96D0-52C7-58C1-2B55CBAB3D99}"/>
              </a:ext>
            </a:extLst>
          </p:cNvPr>
          <p:cNvSpPr/>
          <p:nvPr/>
        </p:nvSpPr>
        <p:spPr bwMode="auto">
          <a:xfrm>
            <a:off x="1045029" y="1567543"/>
            <a:ext cx="3990109" cy="1615044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신명조" charset="-127"/>
              <a:ea typeface="신명조" charset="-127"/>
            </a:endParaRPr>
          </a:p>
        </p:txBody>
      </p:sp>
      <p:grpSp>
        <p:nvGrpSpPr>
          <p:cNvPr id="6149" name=""/>
          <p:cNvGrpSpPr/>
          <p:nvPr/>
        </p:nvGrpSpPr>
        <p:grpSpPr>
          <a:xfrm rot="0">
            <a:off x="1162050" y="2059765"/>
            <a:ext cx="7029450" cy="3671295"/>
            <a:chOff x="1162050" y="2059765"/>
            <a:chExt cx="7029450" cy="3671295"/>
          </a:xfrm>
        </p:grpSpPr>
        <p:sp>
          <p:nvSpPr>
            <p:cNvPr id="0" name=""/>
            <p:cNvSpPr/>
            <p:nvPr/>
          </p:nvSpPr>
          <p:spPr>
            <a:xfrm>
              <a:off x="1162050" y="2066738"/>
              <a:ext cx="5975032" cy="1099297"/>
            </a:xfrm>
            <a:prstGeom prst="roundRect">
              <a:avLst>
                <a:gd name="adj" fmla="val 10000"/>
              </a:avLst>
            </a:prstGeom>
            <a:solidFill>
              <a:schemeClr val="bg2"/>
            </a:solidFill>
          </p:spPr>
          <p:style>
            <a:lnRef idx="2">
              <a:schemeClr val="lt1"/>
            </a:lnRef>
            <a:fillRef idx="1">
              <a:schemeClr val="accent1"/>
            </a:fillRef>
            <a:effectRef idx="0">
              <a:srgbClr val="000000"/>
            </a:effectRef>
            <a:fontRef idx="minor">
              <a:schemeClr val="lt1"/>
            </a:fontRef>
          </p:style>
        </p:sp>
        <p:sp>
          <p:nvSpPr>
            <p:cNvPr id="0" name=""/>
            <p:cNvSpPr/>
            <p:nvPr/>
          </p:nvSpPr>
          <p:spPr>
            <a:xfrm>
              <a:off x="1190625" y="2059765"/>
              <a:ext cx="5247670" cy="1099297"/>
            </a:xfrm>
            <a:prstGeom prst="roundRect">
              <a:avLst>
                <a:gd name="adj" fmla="val 10000"/>
              </a:avLst>
            </a:prstGeom>
          </p:spPr>
          <p:txBody>
            <a:bodyPr rot="0" vert="horz" wrap="square" lIns="60960" tIns="60960" rIns="60960" bIns="60960" anchor="ctr" anchorCtr="0">
              <a:noAutofit/>
              <a:flatTx/>
            </a:bodyPr>
            <a:lstStyle/>
            <a:p>
              <a:pPr marL="0" marR="0" lvl="0" indent="0" algn="l" rtl="0" eaLnBrk="1" latinLnBrk="1" hangingPunct="0">
                <a:lnSpc>
                  <a:spcPct val="120000"/>
                </a:lnSpc>
                <a:spcAft>
                  <a:spcPct val="35000"/>
                </a:spcAft>
                <a:defRPr/>
              </a:pPr>
              <a:r>
                <a:rPr kumimoji="1" lang="ko-KR" altLang="en-US" sz="1600" b="1" i="0" u="none" strike="noStrike" kern="0" cap="none" spc="0" normalizeH="0" baseline="0">
                  <a:solidFill>
                    <a:schemeClr val="lt1"/>
                  </a:solidFill>
                  <a:latin typeface="굴림"/>
                  <a:ea typeface="굴림"/>
                </a:rPr>
                <a:t>현재 교내의 불편한 점들을 브레인스토밍</a:t>
              </a:r>
              <a:endParaRPr kumimoji="1" lang="en-US" altLang="ko-KR" sz="1600" b="1" i="0" u="none" strike="noStrike" kern="0" cap="none" spc="0" normalizeH="0" baseline="0">
                <a:solidFill>
                  <a:schemeClr val="lt1"/>
                </a:solidFill>
                <a:latin typeface="굴림"/>
                <a:ea typeface="굴림"/>
              </a:endParaRPr>
            </a:p>
          </p:txBody>
        </p:sp>
        <p:sp>
          <p:nvSpPr>
            <p:cNvPr id="0" name=""/>
            <p:cNvSpPr/>
            <p:nvPr/>
          </p:nvSpPr>
          <p:spPr>
            <a:xfrm>
              <a:off x="1689258" y="3349251"/>
              <a:ext cx="5975032" cy="1099297"/>
            </a:xfrm>
            <a:prstGeom prst="roundRect">
              <a:avLst>
                <a:gd name="adj" fmla="val 10000"/>
              </a:avLst>
            </a:prstGeom>
            <a:solidFill>
              <a:schemeClr val="bg2"/>
            </a:solidFill>
          </p:spPr>
          <p:style>
            <a:lnRef idx="2">
              <a:schemeClr val="lt1"/>
            </a:lnRef>
            <a:fillRef idx="1">
              <a:schemeClr val="accent1"/>
            </a:fillRef>
            <a:effectRef idx="0">
              <a:srgbClr val="000000"/>
            </a:effectRef>
            <a:fontRef idx="minor">
              <a:schemeClr val="lt1"/>
            </a:fontRef>
          </p:style>
        </p:sp>
        <p:sp>
          <p:nvSpPr>
            <p:cNvPr id="0" name=""/>
            <p:cNvSpPr/>
            <p:nvPr/>
          </p:nvSpPr>
          <p:spPr>
            <a:xfrm>
              <a:off x="1689258" y="3349251"/>
              <a:ext cx="4733281" cy="1099297"/>
            </a:xfrm>
            <a:prstGeom prst="roundRect">
              <a:avLst>
                <a:gd name="adj" fmla="val 10000"/>
              </a:avLst>
            </a:prstGeom>
          </p:spPr>
          <p:txBody>
            <a:bodyPr rot="0" vert="horz" wrap="square" lIns="60960" tIns="60960" rIns="60960" bIns="60960" anchor="ctr" anchorCtr="0">
              <a:noAutofit/>
              <a:flatTx/>
            </a:bodyPr>
            <a:lstStyle/>
            <a:p>
              <a:pPr marL="0" marR="0" lvl="0" indent="0" algn="l" rtl="0" eaLnBrk="1" latinLnBrk="1" hangingPunct="0">
                <a:lnSpc>
                  <a:spcPct val="120000"/>
                </a:lnSpc>
                <a:spcAft>
                  <a:spcPct val="35000"/>
                </a:spcAft>
                <a:defRPr/>
              </a:pPr>
              <a:endParaRPr kumimoji="0" lang="ko-KR" altLang="en-US" sz="1600" b="1" i="0" u="none" strike="noStrike" kern="0" cap="none" spc="0" normalizeH="0" baseline="0">
                <a:solidFill>
                  <a:schemeClr val="lt1"/>
                </a:solidFill>
                <a:latin typeface="굴림"/>
                <a:ea typeface="굴림"/>
              </a:endParaRPr>
            </a:p>
          </p:txBody>
        </p:sp>
        <p:sp>
          <p:nvSpPr>
            <p:cNvPr id="0" name=""/>
            <p:cNvSpPr/>
            <p:nvPr/>
          </p:nvSpPr>
          <p:spPr>
            <a:xfrm>
              <a:off x="2216467" y="4631764"/>
              <a:ext cx="5975032" cy="1099297"/>
            </a:xfrm>
            <a:prstGeom prst="roundRect">
              <a:avLst>
                <a:gd name="adj" fmla="val 10000"/>
              </a:avLst>
            </a:prstGeom>
            <a:solidFill>
              <a:schemeClr val="bg2"/>
            </a:solidFill>
          </p:spPr>
          <p:style>
            <a:lnRef idx="2">
              <a:schemeClr val="lt1"/>
            </a:lnRef>
            <a:fillRef idx="1">
              <a:schemeClr val="accent1"/>
            </a:fillRef>
            <a:effectRef idx="0">
              <a:srgbClr val="000000"/>
            </a:effectRef>
            <a:fontRef idx="minor">
              <a:schemeClr val="lt1"/>
            </a:fontRef>
          </p:style>
        </p:sp>
        <p:sp>
          <p:nvSpPr>
            <p:cNvPr id="0" name=""/>
            <p:cNvSpPr/>
            <p:nvPr/>
          </p:nvSpPr>
          <p:spPr>
            <a:xfrm>
              <a:off x="2216467" y="4631764"/>
              <a:ext cx="4733280" cy="1099297"/>
            </a:xfrm>
            <a:prstGeom prst="roundRect">
              <a:avLst>
                <a:gd name="adj" fmla="val 10000"/>
              </a:avLst>
            </a:prstGeom>
          </p:spPr>
          <p:txBody>
            <a:bodyPr rot="0" vert="horz" wrap="square" lIns="60960" tIns="60960" rIns="60960" bIns="60960" anchor="ctr" anchorCtr="0">
              <a:noAutofit/>
              <a:flatTx/>
            </a:bodyPr>
            <a:lstStyle/>
            <a:p>
              <a:pPr marL="0" marR="0" lvl="0" indent="0" algn="l" rtl="0" eaLnBrk="1" latinLnBrk="1" hangingPunct="0">
                <a:lnSpc>
                  <a:spcPct val="120000"/>
                </a:lnSpc>
                <a:spcAft>
                  <a:spcPct val="35000"/>
                </a:spcAft>
                <a:defRPr/>
              </a:pPr>
              <a:r>
                <a:rPr kumimoji="0" lang="ko-KR" altLang="en-US" sz="1600" b="1" i="0" u="none" strike="noStrike" kern="0" cap="none" spc="0" normalizeH="0" baseline="0">
                  <a:solidFill>
                    <a:schemeClr val="lt1"/>
                  </a:solidFill>
                  <a:latin typeface="굴림"/>
                  <a:ea typeface="굴림"/>
                </a:rPr>
                <a:t>해당 불편함들을 보완 할 수 있는 교내 주차장 정보 도우미 앱 아이디어 제시 및 선정</a:t>
              </a:r>
              <a:endParaRPr kumimoji="0" lang="ko-KR" altLang="en-US" sz="1600" b="1" i="0" u="none" strike="noStrike" kern="0" cap="none" spc="0" normalizeH="0" baseline="0">
                <a:solidFill>
                  <a:schemeClr val="lt1"/>
                </a:solidFill>
                <a:latin typeface="굴림"/>
                <a:ea typeface="굴림"/>
              </a:endParaRPr>
            </a:p>
          </p:txBody>
        </p:sp>
        <p:sp>
          <p:nvSpPr>
            <p:cNvPr id="0" name=""/>
            <p:cNvSpPr/>
            <p:nvPr/>
          </p:nvSpPr>
          <p:spPr>
            <a:xfrm>
              <a:off x="6422539" y="2900371"/>
              <a:ext cx="714543" cy="714543"/>
            </a:xfrm>
            <a:prstGeom prst="downArrow">
              <a:avLst>
                <a:gd name="adj1" fmla="val 55000"/>
                <a:gd name="adj2" fmla="val 45000"/>
              </a:avLst>
            </a:prstGeom>
            <a:solidFill>
              <a:schemeClr val="tx2"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</a:schemeClr>
            </a:lnRef>
            <a:fillRef idx="1">
              <a:schemeClr val="accent1">
                <a:alpha val="90000"/>
                <a:tint val="40000"/>
              </a:schemeClr>
            </a:fillRef>
            <a:effectRef idx="0">
              <a:srgbClr val="000000"/>
            </a:effectRef>
            <a:fontRef idx="minor">
              <a:schemeClr val="dk1"/>
            </a:fontRef>
          </p:style>
          <p:txBody>
            <a:bodyPr rot="0" vert="horz" wrap="square" lIns="20319" tIns="20319" rIns="20319" bIns="20319" anchor="ctr" anchorCtr="0">
              <a:noAutofit/>
              <a:flatTx/>
            </a:bodyPr>
            <a:lstStyle/>
            <a:p>
              <a:pPr marL="0" marR="0" lvl="0" indent="0" algn="ctr" rtl="0" eaLnBrk="1" latinLnBrk="1" hangingPunct="0">
                <a:lnSpc>
                  <a:spcPct val="120000"/>
                </a:lnSpc>
                <a:spcAft>
                  <a:spcPct val="35000"/>
                </a:spcAft>
                <a:defRPr/>
              </a:pPr>
              <a:endParaRPr kumimoji="0" lang="ko-KR" altLang="en-US" sz="1600" b="1" i="0" u="none" strike="noStrike" kern="0" cap="none" spc="0" normalizeH="0" baseline="0">
                <a:solidFill>
                  <a:schemeClr val="dk1"/>
                </a:solidFill>
                <a:latin typeface="굴림"/>
                <a:ea typeface="굴림"/>
              </a:endParaRPr>
            </a:p>
          </p:txBody>
        </p:sp>
        <p:sp>
          <p:nvSpPr>
            <p:cNvPr id="0" name=""/>
            <p:cNvSpPr/>
            <p:nvPr/>
          </p:nvSpPr>
          <p:spPr>
            <a:xfrm>
              <a:off x="6949748" y="4175555"/>
              <a:ext cx="714543" cy="714543"/>
            </a:xfrm>
            <a:prstGeom prst="downArrow">
              <a:avLst>
                <a:gd name="adj1" fmla="val 55000"/>
                <a:gd name="adj2" fmla="val 45000"/>
              </a:avLst>
            </a:prstGeom>
            <a:solidFill>
              <a:schemeClr val="tx2"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</a:schemeClr>
            </a:lnRef>
            <a:fillRef idx="1">
              <a:schemeClr val="accent1">
                <a:alpha val="90000"/>
                <a:tint val="40000"/>
              </a:schemeClr>
            </a:fillRef>
            <a:effectRef idx="0">
              <a:srgbClr val="000000"/>
            </a:effectRef>
            <a:fontRef idx="minor">
              <a:schemeClr val="dk1"/>
            </a:fontRef>
          </p:style>
          <p:txBody>
            <a:bodyPr rot="0" vert="horz" wrap="square" lIns="20319" tIns="20319" rIns="20319" bIns="20319" anchor="ctr" anchorCtr="0">
              <a:noAutofit/>
              <a:flatTx/>
            </a:bodyPr>
            <a:lstStyle/>
            <a:p>
              <a:pPr marL="0" marR="0" lvl="0" indent="0" algn="ctr" rtl="0" eaLnBrk="1" latinLnBrk="1" hangingPunct="0">
                <a:lnSpc>
                  <a:spcPct val="120000"/>
                </a:lnSpc>
                <a:spcAft>
                  <a:spcPct val="35000"/>
                </a:spcAft>
                <a:defRPr/>
              </a:pPr>
              <a:endParaRPr kumimoji="0" lang="ko-KR" altLang="en-US" sz="1600" b="1" i="0" u="none" strike="noStrike" kern="0" cap="none" spc="0" normalizeH="0" baseline="0">
                <a:solidFill>
                  <a:schemeClr val="dk1"/>
                </a:solidFill>
                <a:latin typeface="굴림"/>
                <a:ea typeface="굴림"/>
              </a:endParaRPr>
            </a:p>
          </p:txBody>
        </p:sp>
      </p:grpSp>
      <p:sp>
        <p:nvSpPr>
          <p:cNvPr id="6151" name=""/>
          <p:cNvSpPr/>
          <p:nvPr/>
        </p:nvSpPr>
        <p:spPr>
          <a:xfrm>
            <a:off x="1710159" y="3343275"/>
            <a:ext cx="5247670" cy="1099297"/>
          </a:xfrm>
          <a:prstGeom prst="roundRect">
            <a:avLst>
              <a:gd name="adj" fmla="val 10000"/>
            </a:avLst>
          </a:prstGeom>
        </p:spPr>
        <p:txBody>
          <a:bodyPr rot="0" vert="horz" wrap="square" lIns="60960" tIns="60960" rIns="60960" bIns="60960" anchor="ctr" anchorCtr="0">
            <a:noAutofit/>
            <a:flatTx/>
          </a:bodyPr>
          <a:lstStyle/>
          <a:p>
            <a:pPr marL="0" marR="0" lvl="0" indent="0" algn="l" rtl="0" eaLnBrk="1" latinLnBrk="1" hangingPunct="0">
              <a:lnSpc>
                <a:spcPct val="120000"/>
              </a:lnSpc>
              <a:spcAft>
                <a:spcPct val="35000"/>
              </a:spcAft>
              <a:defRPr/>
            </a:pPr>
            <a:r>
              <a:rPr kumimoji="1" lang="ko-Kore-KR" altLang="" sz="1600" b="1" i="0" u="none" strike="noStrike" kern="0" cap="none" spc="0" normalizeH="0" baseline="0">
                <a:solidFill>
                  <a:schemeClr val="lt1"/>
                </a:solidFill>
                <a:latin typeface="굴림"/>
                <a:ea typeface="굴림"/>
                <a:cs typeface="+mn-cs"/>
              </a:rPr>
              <a:t>가천대학교 AI 공학관 주차장이 타 건물에 비해 거리가 상당히 멀다는 불편함</a:t>
            </a:r>
            <a:r>
              <a:rPr kumimoji="1" lang="en-US" altLang="ko-KR" sz="1600" b="1" i="0" u="none" strike="noStrike" kern="0" cap="none" spc="0" normalizeH="0" baseline="0">
                <a:solidFill>
                  <a:schemeClr val="lt1"/>
                </a:solidFill>
                <a:latin typeface="굴림"/>
                <a:ea typeface="굴림"/>
                <a:cs typeface="+mn-cs"/>
              </a:rPr>
              <a:t>,</a:t>
            </a:r>
            <a:r>
              <a:rPr kumimoji="1" lang="ko-KR" altLang="en-US" sz="1600" b="1" i="0" u="none" strike="noStrike" kern="0" cap="none" spc="0" normalizeH="0" baseline="0">
                <a:solidFill>
                  <a:schemeClr val="lt1"/>
                </a:solidFill>
                <a:latin typeface="굴림"/>
                <a:ea typeface="굴림"/>
                <a:cs typeface="+mn-cs"/>
              </a:rPr>
              <a:t> 주차 요금 신청의 번거로움이 존재하다는 불편함 제시</a:t>
            </a:r>
            <a:endParaRPr kumimoji="1" lang="ko-KR" altLang="en-US" sz="1600" b="1" i="0" u="none" strike="noStrike" kern="0" cap="none" spc="0" normalizeH="0" baseline="0">
              <a:solidFill>
                <a:schemeClr val="lt1"/>
              </a:solidFill>
              <a:latin typeface="굴림"/>
              <a:ea typeface="굴림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9548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4">
            <a:extLst>
              <a:ext uri="{FF2B5EF4-FFF2-40B4-BE49-F238E27FC236}">
                <a16:creationId xmlns:a16="http://schemas.microsoft.com/office/drawing/2014/main" id="{4436094D-219D-470C-877F-373C8FF29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  <a:defRPr/>
            </a:pPr>
            <a:fld id="{C077E216-93F4-4DCF-9A71-6ED986B58071}" type="slidenum">
              <a:rPr lang="en-US" altLang="ko-KR" sz="1400" smtClean="0">
                <a:latin typeface="Arial" panose="020B0604020202020204" pitchFamily="34" charset="0"/>
                <a:ea typeface="돋움" panose="020B0600000101010101" pitchFamily="50" charset="-127"/>
              </a:rPr>
              <a:pPr>
                <a:spcBef>
                  <a:spcPct val="0"/>
                </a:spcBef>
                <a:buSzTx/>
                <a:buFontTx/>
                <a:buNone/>
                <a:defRPr/>
              </a:pPr>
              <a:t>4</a:t>
            </a:fld>
            <a:endParaRPr lang="en-US" altLang="ko-KR" sz="140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769E8B2D-AD85-4B3E-BED4-3BAEF3C9A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533400"/>
            <a:ext cx="7029450" cy="71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0"/>
              </a:spcBef>
              <a:buSzTx/>
              <a:buFontTx/>
              <a:buNone/>
            </a:pPr>
            <a:r>
              <a:rPr lang="ko-KR" altLang="en-US" dirty="0">
                <a:solidFill>
                  <a:schemeClr val="accent2"/>
                </a:solidFill>
              </a:rPr>
              <a:t>테마 선정 이유</a:t>
            </a:r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5DF24AA5-96D0-52C7-58C1-2B55CBAB3D99}"/>
              </a:ext>
            </a:extLst>
          </p:cNvPr>
          <p:cNvSpPr/>
          <p:nvPr/>
        </p:nvSpPr>
        <p:spPr bwMode="auto">
          <a:xfrm>
            <a:off x="1045029" y="1567543"/>
            <a:ext cx="3990109" cy="1615044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신명조" charset="-127"/>
              <a:ea typeface="신명조" charset="-127"/>
            </a:endParaRPr>
          </a:p>
        </p:txBody>
      </p:sp>
      <p:graphicFrame>
        <p:nvGraphicFramePr>
          <p:cNvPr id="4" name="다이어그램 3"/>
          <p:cNvGraphicFramePr/>
          <p:nvPr/>
        </p:nvGraphicFramePr>
        <p:xfrm>
          <a:off x="1162049" y="1757548"/>
          <a:ext cx="6936921" cy="4381995"/>
        </p:xfrm>
        <a:graphic>
          <a:graphicData uri="http://schemas.openxmlformats.org/drawingml/2006/diagram">
            <dgm:relIds r:dm="rId6" r:lo="rId5" r:qs="rId4" r:cs="rId3"/>
          </a:graphicData>
        </a:graphic>
      </p:graphicFrame>
    </p:spTree>
    <p:extLst>
      <p:ext uri="{BB962C8B-B14F-4D97-AF65-F5344CB8AC3E}">
        <p14:creationId xmlns:p14="http://schemas.microsoft.com/office/powerpoint/2010/main" val="3366657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4">
            <a:extLst>
              <a:ext uri="{FF2B5EF4-FFF2-40B4-BE49-F238E27FC236}">
                <a16:creationId xmlns:a16="http://schemas.microsoft.com/office/drawing/2014/main" id="{4436094D-219D-470C-877F-373C8FF29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  <a:defRPr/>
            </a:pPr>
            <a:fld id="{C077E216-93F4-4DCF-9A71-6ED986B58071}" type="slidenum">
              <a:rPr lang="en-US" altLang="ko-KR" sz="1400" smtClean="0">
                <a:latin typeface="Arial" panose="020B0604020202020204" pitchFamily="34" charset="0"/>
                <a:ea typeface="돋움" panose="020B0600000101010101" pitchFamily="50" charset="-127"/>
              </a:rPr>
              <a:pPr>
                <a:spcBef>
                  <a:spcPct val="0"/>
                </a:spcBef>
                <a:buSzTx/>
                <a:buFontTx/>
                <a:buNone/>
                <a:defRPr/>
              </a:pPr>
              <a:t>5</a:t>
            </a:fld>
            <a:endParaRPr lang="en-US" altLang="ko-KR" sz="140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769E8B2D-AD85-4B3E-BED4-3BAEF3C9A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533400"/>
            <a:ext cx="7029450" cy="71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0"/>
              </a:spcBef>
              <a:buSzTx/>
              <a:buFontTx/>
              <a:buNone/>
            </a:pPr>
            <a:r>
              <a:rPr lang="ko-KR" altLang="en-US" dirty="0">
                <a:solidFill>
                  <a:schemeClr val="accent2"/>
                </a:solidFill>
              </a:rPr>
              <a:t>역할 분담</a:t>
            </a:r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5DF24AA5-96D0-52C7-58C1-2B55CBAB3D99}"/>
              </a:ext>
            </a:extLst>
          </p:cNvPr>
          <p:cNvSpPr/>
          <p:nvPr/>
        </p:nvSpPr>
        <p:spPr bwMode="auto">
          <a:xfrm>
            <a:off x="1045029" y="1567543"/>
            <a:ext cx="3990109" cy="1615044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신명조" charset="-127"/>
              <a:ea typeface="신명조" charset="-127"/>
            </a:endParaRPr>
          </a:p>
        </p:txBody>
      </p:sp>
      <p:grpSp>
        <p:nvGrpSpPr>
          <p:cNvPr id="6149" name=""/>
          <p:cNvGrpSpPr/>
          <p:nvPr/>
        </p:nvGrpSpPr>
        <p:grpSpPr>
          <a:xfrm rot="0">
            <a:off x="2439512" y="1757548"/>
            <a:ext cx="4381994" cy="4381994"/>
            <a:chOff x="2439512" y="1757548"/>
            <a:chExt cx="4381994" cy="4381994"/>
          </a:xfrm>
        </p:grpSpPr>
        <p:sp>
          <p:nvSpPr>
            <p:cNvPr id="6150" name=""/>
            <p:cNvSpPr/>
            <p:nvPr/>
          </p:nvSpPr>
          <p:spPr>
            <a:xfrm>
              <a:off x="3535010" y="1757548"/>
              <a:ext cx="2190997" cy="2190997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38100" cap="flat" cmpd="sng" algn="ctr"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3">
              <a:scrgbClr r="0" g="0" b="0"/>
            </a:lnRef>
            <a:fillRef idx="1">
              <a:scrgbClr r="0" g="0" b="0"/>
            </a:fillRef>
            <a:effectRef idx="1">
              <a:scrgbClr r="0" g="0" b="0"/>
            </a:effectRef>
            <a:fontRef idx="minor">
              <a:schemeClr val="lt1"/>
            </a:fontRef>
          </p:style>
        </p:sp>
        <p:sp>
          <p:nvSpPr>
            <p:cNvPr id="6151" name=""/>
            <p:cNvSpPr txBox="1"/>
            <p:nvPr/>
          </p:nvSpPr>
          <p:spPr>
            <a:xfrm>
              <a:off x="4082759" y="2853047"/>
              <a:ext cx="1095499" cy="1095498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60960" tIns="60960" rIns="60960" bIns="60960" anchor="ctr" anchorCtr="0">
              <a:noAutofit/>
            </a:bodyPr>
            <a:lstStyle/>
            <a:p>
              <a:pPr marL="0" lvl="0" indent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600" b="1" kern="1200">
                  <a:latin typeface="굴림"/>
                  <a:ea typeface="굴림"/>
                  <a:cs typeface="+mn-cs"/>
                </a:rPr>
                <a:t>김가현 </a:t>
              </a:r>
              <a:r>
                <a:rPr lang="en-US" altLang="ko-KR" sz="1600" b="1" kern="1200">
                  <a:latin typeface="굴림"/>
                  <a:ea typeface="굴림"/>
                  <a:cs typeface="+mn-cs"/>
                </a:rPr>
                <a:t>:</a:t>
              </a:r>
              <a:endParaRPr lang="en-US" altLang="ko-KR" sz="1600" b="1" kern="1200">
                <a:latin typeface="굴림"/>
                <a:ea typeface="굴림"/>
                <a:cs typeface="+mn-cs"/>
              </a:endParaRPr>
            </a:p>
            <a:p>
              <a:pPr marL="0" lvl="0" indent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en-US" altLang="ko-KR" sz="1600" b="1" kern="1200">
                  <a:latin typeface="굴림"/>
                  <a:ea typeface="굴림"/>
                  <a:cs typeface="+mn-cs"/>
                </a:rPr>
                <a:t>AI</a:t>
              </a:r>
              <a:r>
                <a:rPr lang="ko-KR" altLang="en-US" sz="1600" b="1" kern="1200">
                  <a:latin typeface="굴림"/>
                  <a:ea typeface="굴림"/>
                  <a:cs typeface="+mn-cs"/>
                </a:rPr>
                <a:t> 설계</a:t>
              </a:r>
              <a:endParaRPr lang="ko-KR" altLang="en-US" sz="1600" b="1" kern="1200">
                <a:latin typeface="굴림"/>
                <a:ea typeface="굴림"/>
                <a:cs typeface="+mn-cs"/>
              </a:endParaRPr>
            </a:p>
          </p:txBody>
        </p:sp>
        <p:sp>
          <p:nvSpPr>
            <p:cNvPr id="6152" name=""/>
            <p:cNvSpPr/>
            <p:nvPr/>
          </p:nvSpPr>
          <p:spPr>
            <a:xfrm>
              <a:off x="2439512" y="3948545"/>
              <a:ext cx="2190997" cy="2190997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38100" cap="flat" cmpd="sng" algn="ctr"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3">
              <a:scrgbClr r="0" g="0" b="0"/>
            </a:lnRef>
            <a:fillRef idx="1">
              <a:scrgbClr r="0" g="0" b="0"/>
            </a:fillRef>
            <a:effectRef idx="1">
              <a:scrgbClr r="0" g="0" b="0"/>
            </a:effectRef>
            <a:fontRef idx="minor">
              <a:schemeClr val="lt1"/>
            </a:fontRef>
          </p:style>
        </p:sp>
        <p:sp>
          <p:nvSpPr>
            <p:cNvPr id="6153" name=""/>
            <p:cNvSpPr txBox="1"/>
            <p:nvPr/>
          </p:nvSpPr>
          <p:spPr>
            <a:xfrm>
              <a:off x="2987261" y="5044044"/>
              <a:ext cx="1095499" cy="1095498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60960" tIns="60960" rIns="60960" bIns="60960" anchor="ctr" anchorCtr="0">
              <a:noAutofit/>
            </a:bodyPr>
            <a:lstStyle/>
            <a:p>
              <a:pPr marL="0" lvl="0" indent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600" b="1" kern="1200">
                  <a:latin typeface="굴림"/>
                  <a:ea typeface="굴림"/>
                  <a:cs typeface="+mn-cs"/>
                </a:rPr>
                <a:t>김수림 </a:t>
              </a:r>
              <a:r>
                <a:rPr lang="en-US" altLang="ko-KR" sz="1600" b="1" kern="1200">
                  <a:latin typeface="굴림"/>
                  <a:ea typeface="굴림"/>
                  <a:cs typeface="+mn-cs"/>
                </a:rPr>
                <a:t>:</a:t>
              </a:r>
              <a:endParaRPr lang="en-US" altLang="ko-KR" sz="1600" b="1" kern="1200">
                <a:latin typeface="굴림"/>
                <a:ea typeface="굴림"/>
                <a:cs typeface="+mn-cs"/>
              </a:endParaRPr>
            </a:p>
            <a:p>
              <a:pPr marL="0" lvl="0" indent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en-US" altLang="ko-KR" sz="1600" b="1" kern="1200">
                  <a:latin typeface="굴림"/>
                  <a:ea typeface="굴림"/>
                  <a:cs typeface="+mn-cs"/>
                </a:rPr>
                <a:t>Backend</a:t>
              </a:r>
              <a:endParaRPr lang="ko-KR" altLang="en-US" sz="1600" b="1" kern="1200">
                <a:latin typeface="굴림"/>
                <a:ea typeface="굴림"/>
                <a:cs typeface="+mn-cs"/>
              </a:endParaRPr>
            </a:p>
          </p:txBody>
        </p:sp>
        <p:sp>
          <p:nvSpPr>
            <p:cNvPr id="6154" name=""/>
            <p:cNvSpPr/>
            <p:nvPr/>
          </p:nvSpPr>
          <p:spPr>
            <a:xfrm rot="10800000">
              <a:off x="3535010" y="3948545"/>
              <a:ext cx="2190997" cy="2190997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38100" cap="flat" cmpd="sng" algn="ctr"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3">
              <a:scrgbClr r="0" g="0" b="0"/>
            </a:lnRef>
            <a:fillRef idx="1">
              <a:scrgbClr r="0" g="0" b="0"/>
            </a:fillRef>
            <a:effectRef idx="1">
              <a:scrgbClr r="0" g="0" b="0"/>
            </a:effectRef>
            <a:fontRef idx="minor">
              <a:schemeClr val="lt1"/>
            </a:fontRef>
          </p:style>
        </p:sp>
        <p:sp>
          <p:nvSpPr>
            <p:cNvPr id="6155" name=""/>
            <p:cNvSpPr txBox="1"/>
            <p:nvPr/>
          </p:nvSpPr>
          <p:spPr>
            <a:xfrm rot="21600000">
              <a:off x="4082759" y="3948545"/>
              <a:ext cx="1095499" cy="1095498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60960" tIns="60960" rIns="60960" bIns="60960" anchor="ctr" anchorCtr="0">
              <a:noAutofit/>
            </a:bodyPr>
            <a:lstStyle/>
            <a:p>
              <a:pPr marL="0" lvl="0" indent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600" b="1" kern="1200">
                  <a:latin typeface="굴림"/>
                  <a:ea typeface="굴림"/>
                  <a:cs typeface="+mn-cs"/>
                </a:rPr>
                <a:t>김환 </a:t>
              </a:r>
              <a:r>
                <a:rPr lang="en-US" altLang="ko-KR" sz="1600" b="1" kern="1200">
                  <a:latin typeface="굴림"/>
                  <a:ea typeface="굴림"/>
                  <a:cs typeface="+mn-cs"/>
                </a:rPr>
                <a:t>:</a:t>
              </a:r>
              <a:r>
                <a:rPr lang="ko-KR" altLang="en-US" sz="1600" b="1" kern="1200">
                  <a:latin typeface="굴림"/>
                  <a:ea typeface="굴림"/>
                  <a:cs typeface="+mn-cs"/>
                </a:rPr>
                <a:t> </a:t>
              </a:r>
              <a:endParaRPr lang="ko-KR" altLang="en-US" sz="1600" b="1" kern="1200">
                <a:latin typeface="굴림"/>
                <a:ea typeface="굴림"/>
                <a:cs typeface="+mn-cs"/>
              </a:endParaRPr>
            </a:p>
            <a:p>
              <a:pPr marL="0" lvl="0" indent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en-US" altLang="ko-KR" sz="1600" b="1" kern="1200">
                  <a:latin typeface="굴림"/>
                  <a:ea typeface="굴림"/>
                  <a:cs typeface="+mn-cs"/>
                </a:rPr>
                <a:t>Frontend</a:t>
              </a:r>
              <a:endParaRPr lang="en-US" altLang="ko-KR" sz="1600" b="1" kern="1200">
                <a:latin typeface="굴림"/>
                <a:ea typeface="굴림"/>
                <a:cs typeface="+mn-cs"/>
              </a:endParaRPr>
            </a:p>
          </p:txBody>
        </p:sp>
        <p:sp>
          <p:nvSpPr>
            <p:cNvPr id="6156" name=""/>
            <p:cNvSpPr/>
            <p:nvPr/>
          </p:nvSpPr>
          <p:spPr>
            <a:xfrm>
              <a:off x="4630509" y="3948545"/>
              <a:ext cx="2190997" cy="2190997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38100" cap="flat" cmpd="sng" algn="ctr"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3">
              <a:scrgbClr r="0" g="0" b="0"/>
            </a:lnRef>
            <a:fillRef idx="1">
              <a:scrgbClr r="0" g="0" b="0"/>
            </a:fillRef>
            <a:effectRef idx="1">
              <a:scrgbClr r="0" g="0" b="0"/>
            </a:effectRef>
            <a:fontRef idx="minor">
              <a:schemeClr val="lt1"/>
            </a:fontRef>
          </p:style>
        </p:sp>
        <p:sp>
          <p:nvSpPr>
            <p:cNvPr id="6157" name=""/>
            <p:cNvSpPr txBox="1"/>
            <p:nvPr/>
          </p:nvSpPr>
          <p:spPr>
            <a:xfrm>
              <a:off x="5178258" y="5044044"/>
              <a:ext cx="1095499" cy="1095498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60960" tIns="60960" rIns="60960" bIns="60960" anchor="ctr" anchorCtr="0">
              <a:noAutofit/>
            </a:bodyPr>
            <a:lstStyle/>
            <a:p>
              <a:pPr marL="0" lvl="0" indent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600" b="1" kern="1200">
                  <a:latin typeface="굴림"/>
                  <a:ea typeface="굴림"/>
                  <a:cs typeface="+mn-cs"/>
                </a:rPr>
                <a:t>최서륜</a:t>
              </a:r>
              <a:r>
                <a:rPr lang="en-US" altLang="ko-KR" sz="1600" b="1" kern="1200">
                  <a:latin typeface="굴림"/>
                  <a:ea typeface="굴림"/>
                  <a:cs typeface="+mn-cs"/>
                </a:rPr>
                <a:t>:</a:t>
              </a:r>
              <a:endParaRPr lang="en-US" altLang="ko-KR" sz="1600" b="1" kern="1200">
                <a:latin typeface="굴림"/>
                <a:ea typeface="굴림"/>
                <a:cs typeface="+mn-cs"/>
              </a:endParaRPr>
            </a:p>
            <a:p>
              <a:pPr marL="0" lvl="0" indent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en-US" altLang="ko-KR" sz="1600" b="1" kern="1200">
                  <a:latin typeface="굴림"/>
                  <a:ea typeface="굴림"/>
                  <a:cs typeface="+mn-cs"/>
                </a:rPr>
                <a:t>IoT</a:t>
              </a:r>
              <a:r>
                <a:rPr lang="ko-KR" altLang="en-US" sz="1600" b="1" kern="1200">
                  <a:latin typeface="굴림"/>
                  <a:ea typeface="굴림"/>
                  <a:cs typeface="+mn-cs"/>
                </a:rPr>
                <a:t> </a:t>
              </a:r>
              <a:endParaRPr lang="ko-KR" altLang="en-US" sz="1600" b="1" kern="1200">
                <a:latin typeface="굴림"/>
                <a:ea typeface="굴림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0656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4">
            <a:extLst>
              <a:ext uri="{FF2B5EF4-FFF2-40B4-BE49-F238E27FC236}">
                <a16:creationId xmlns:a16="http://schemas.microsoft.com/office/drawing/2014/main" id="{4436094D-219D-470C-877F-373C8FF29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  <a:defRPr/>
            </a:pPr>
            <a:fld id="{C077E216-93F4-4DCF-9A71-6ED986B58071}" type="slidenum">
              <a:rPr lang="en-US" altLang="ko-KR" sz="1400" smtClean="0">
                <a:latin typeface="Arial" panose="020B0604020202020204" pitchFamily="34" charset="0"/>
                <a:ea typeface="돋움" panose="020B0600000101010101" pitchFamily="50" charset="-127"/>
              </a:rPr>
              <a:pPr>
                <a:spcBef>
                  <a:spcPct val="0"/>
                </a:spcBef>
                <a:buSzTx/>
                <a:buFontTx/>
                <a:buNone/>
                <a:defRPr/>
              </a:pPr>
              <a:t>6</a:t>
            </a:fld>
            <a:endParaRPr lang="en-US" altLang="ko-KR" sz="140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>
          <a:xfrm>
            <a:off x="1129434" y="417945"/>
            <a:ext cx="6885132" cy="41294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/>
                <a:ea typeface="돋움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/>
                <a:ea typeface="돋움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/>
                <a:ea typeface="돋움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/>
                <a:ea typeface="돋움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/>
                <a:ea typeface="돋움"/>
              </a:defRPr>
            </a:lvl9pPr>
          </a:lstStyle>
          <a:p>
            <a:pPr algn="ctr" eaLnBrk="1" latinLnBrk="1" hangingPunct="1">
              <a:spcBef>
                <a:spcPct val="0"/>
              </a:spcBef>
              <a:buFontTx/>
              <a:buNone/>
              <a:defRPr/>
            </a:pPr>
            <a:r>
              <a:rPr lang="ko-KR" altLang="en-US">
                <a:solidFill>
                  <a:schemeClr val="accent2"/>
                </a:solidFill>
              </a:rPr>
              <a:t>프로젝트 일정표</a:t>
            </a:r>
            <a:endParaRPr lang="ko-KR" altLang="en-US">
              <a:solidFill>
                <a:schemeClr val="accent2"/>
              </a:solidFill>
            </a:endParaRPr>
          </a:p>
        </p:txBody>
      </p:sp>
      <p:graphicFrame>
        <p:nvGraphicFramePr>
          <p:cNvPr id="3" name="표 5"/>
          <p:cNvGraphicFramePr>
            <a:graphicFrameLocks noGrp="1"/>
          </p:cNvGraphicFramePr>
          <p:nvPr/>
        </p:nvGraphicFramePr>
        <p:xfrm>
          <a:off x="756987" y="1030568"/>
          <a:ext cx="7630025" cy="53644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27925"/>
                <a:gridCol w="3244530"/>
                <a:gridCol w="1083727"/>
                <a:gridCol w="622198"/>
                <a:gridCol w="668285"/>
                <a:gridCol w="633719"/>
                <a:gridCol w="649638"/>
              </a:tblGrid>
              <a:tr h="187862">
                <a:tc gridSpan="2"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endParaRPr lang="ko-KR" altLang="en-US" sz="1000" b="1">
                        <a:solidFill>
                          <a:schemeClr val="bg1"/>
                        </a:solidFill>
                      </a:endParaRPr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="1">
                          <a:solidFill>
                            <a:schemeClr val="bg1"/>
                          </a:solidFill>
                        </a:rPr>
                        <a:t>담당</a:t>
                      </a:r>
                      <a:endParaRPr lang="ko-KR" altLang="en-US" sz="1000" b="1">
                        <a:solidFill>
                          <a:schemeClr val="bg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000" b="1">
                        <a:solidFill>
                          <a:schemeClr val="bg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1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000" b="1">
                        <a:solidFill>
                          <a:schemeClr val="bg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1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000" b="1">
                        <a:solidFill>
                          <a:schemeClr val="bg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1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1000" b="1">
                        <a:solidFill>
                          <a:schemeClr val="bg1"/>
                        </a:solidFill>
                      </a:endParaRPr>
                    </a:p>
                  </a:txBody>
                  <a:tcPr marL="91440" marR="91440"/>
                </a:tc>
              </a:tr>
              <a:tr h="187862"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="1"/>
                        <a:t>기획</a:t>
                      </a:r>
                      <a:endParaRPr lang="ko-KR" altLang="en-US" sz="1000" b="1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/>
                        <a:t>아이디어 선정 및 프로젝트 기획</a:t>
                      </a:r>
                      <a:endParaRPr lang="en-KR" altLang="ko-KR" sz="10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모두</a:t>
                      </a:r>
                      <a:endParaRPr lang="ko-KR" altLang="en-US" sz="10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 marL="91440" marR="91440">
                    <a:solidFill>
                      <a:schemeClr val="tx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 marL="91440" marR="9144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 marL="91440" marR="91440"/>
                </a:tc>
              </a:tr>
              <a:tr h="187862"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="1"/>
                        <a:t>분석</a:t>
                      </a:r>
                      <a:endParaRPr lang="ko-KR" altLang="en-US" sz="1000" b="1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1000"/>
                        <a:t>프로젝트 도식화</a:t>
                      </a:r>
                      <a:endParaRPr lang="ko-KR" altLang="en-US" sz="10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모두</a:t>
                      </a:r>
                      <a:endParaRPr lang="ko-KR" altLang="en-US" sz="10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 marL="91440" marR="91440">
                    <a:solidFill>
                      <a:schemeClr val="tx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 marL="91440" marR="91440">
                    <a:solidFill>
                      <a:schemeClr val="tx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 marL="91440" marR="91440"/>
                </a:tc>
              </a:tr>
              <a:tr h="187862">
                <a:tc rowSpan="3"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="1"/>
                        <a:t>설계</a:t>
                      </a:r>
                      <a:endParaRPr lang="ko-KR" altLang="en-US" sz="1000" b="1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AI</a:t>
                      </a:r>
                      <a:r>
                        <a:rPr lang="ko-KR" altLang="en-US" sz="1000"/>
                        <a:t> 설계</a:t>
                      </a:r>
                      <a:endParaRPr lang="ko-KR" altLang="en-US" sz="10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김가현</a:t>
                      </a:r>
                      <a:endParaRPr lang="ko-KR" altLang="en-US" sz="10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 marL="91440" marR="91440">
                    <a:solidFill>
                      <a:schemeClr val="tx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 marL="91440" marR="9144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 marL="91440" marR="9144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87862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APP </a:t>
                      </a:r>
                      <a:r>
                        <a:rPr lang="ko-KR" altLang="en-US" sz="1000"/>
                        <a:t>구조 설계</a:t>
                      </a:r>
                      <a:endParaRPr lang="ko-KR" altLang="en-US" sz="10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모두</a:t>
                      </a:r>
                      <a:endParaRPr lang="ko-KR" altLang="en-US" sz="10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 marL="91440" marR="91440">
                    <a:solidFill>
                      <a:schemeClr val="tx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 marL="91440" marR="9144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 marL="91440" marR="9144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87862">
                <a:tc vMerge="1">
                  <a:txBody>
                    <a:bodyPr vert="horz" lIns="91440" tIns="45720" rIns="91440" bIns="45720" anchor="t" anchorCtr="0"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WEB </a:t>
                      </a:r>
                      <a:r>
                        <a:rPr lang="ko-KR" altLang="en-US" sz="1000"/>
                        <a:t>구조 설계</a:t>
                      </a:r>
                      <a:endParaRPr lang="ko-KR" altLang="en-US" sz="10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모두</a:t>
                      </a:r>
                      <a:endParaRPr lang="ko-KR" altLang="en-US" sz="10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 marL="91440" marR="91440">
                    <a:solidFill>
                      <a:schemeClr val="tx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 marL="91440" marR="9144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 marL="91440" marR="9144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87862">
                <a:tc rowSpan="15"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="1"/>
                        <a:t>구현</a:t>
                      </a:r>
                      <a:endParaRPr lang="ko-KR" altLang="en-US" sz="1000" b="1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marL="0" indent="0" latinLnBrk="1">
                        <a:buFont typeface="Arial"/>
                        <a:buNone/>
                        <a:defRPr/>
                      </a:pPr>
                      <a:r>
                        <a:rPr lang="en-US" altLang="ko-KR" sz="1000"/>
                        <a:t>AI(YOLO </a:t>
                      </a:r>
                      <a:r>
                        <a:rPr lang="ko-KR" altLang="en-US" sz="1000"/>
                        <a:t>모델</a:t>
                      </a:r>
                      <a:r>
                        <a:rPr lang="en-US" altLang="ko-KR" sz="1000"/>
                        <a:t>)</a:t>
                      </a:r>
                      <a:r>
                        <a:rPr lang="ko-KR" altLang="en-US" sz="1000"/>
                        <a:t> 로직 구현</a:t>
                      </a:r>
                      <a:endParaRPr lang="ko-KR" altLang="en-US" sz="1000"/>
                    </a:p>
                  </a:txBody>
                  <a:tcPr marL="91440" marR="91440"/>
                </a:tc>
                <a:tc rowSpan="4"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김가현</a:t>
                      </a:r>
                      <a:endParaRPr lang="ko-KR" altLang="en-US" sz="10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 marL="91440" marR="91440">
                    <a:solidFill>
                      <a:srgbClr val="000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endParaRPr lang="ko-KR" altLang="en-US" sz="10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91440" marR="91440">
                    <a:solidFill>
                      <a:srgbClr val="000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endParaRPr lang="ko-KR" altLang="en-US" sz="10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91440" marR="9144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 marL="91440" marR="9144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7862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lang="en-US" altLang="ko-KR" sz="1000"/>
                        <a:t>AI API </a:t>
                      </a:r>
                      <a:r>
                        <a:rPr lang="ko-KR" altLang="en-US" sz="1000"/>
                        <a:t>제작 및 백엔드 서버와 통신 작업</a:t>
                      </a:r>
                      <a:endParaRPr lang="ko-KR" altLang="en-US" sz="1000"/>
                    </a:p>
                  </a:txBody>
                  <a:tcPr marL="91440" marR="91440"/>
                </a:tc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ore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 marL="91440" marR="91440">
                    <a:solidFill>
                      <a:schemeClr val="tx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endParaRPr lang="ko-KR" altLang="en-US" sz="10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91440" marR="9144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 marL="91440" marR="91440"/>
                </a:tc>
              </a:tr>
              <a:tr h="187862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lang="ko-KR" altLang="en-US" sz="1000"/>
                        <a:t>데이터 파이프라인 구축 및 전처리 설계</a:t>
                      </a:r>
                      <a:endParaRPr lang="ko-KR" altLang="en-US" sz="1000"/>
                    </a:p>
                  </a:txBody>
                  <a:tcPr marL="91440" marR="91440"/>
                </a:tc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ore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 marL="91440" marR="91440">
                    <a:solidFill>
                      <a:schemeClr val="tx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 marL="91440" marR="9144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 marL="91440" marR="9144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 marL="91440" marR="91440"/>
                </a:tc>
              </a:tr>
              <a:tr h="187862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lang="en-US" altLang="ko-KR" sz="1000"/>
                        <a:t>결과 데이터 구조화 및 포맷팅</a:t>
                      </a:r>
                      <a:endParaRPr lang="en-US" altLang="ko-KR" sz="1000"/>
                    </a:p>
                  </a:txBody>
                  <a:tcPr marL="91440" marR="91440"/>
                </a:tc>
                <a:tc v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12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 marL="91440" marR="91440">
                    <a:solidFill>
                      <a:schemeClr val="tx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 marL="91440" marR="91440">
                    <a:solidFill>
                      <a:schemeClr val="tx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 marL="91440" marR="91440"/>
                </a:tc>
              </a:tr>
              <a:tr h="187862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marL="0" indent="0" latinLnBrk="1">
                        <a:buFont typeface="Arial"/>
                        <a:buNone/>
                        <a:defRPr/>
                      </a:pPr>
                      <a:r>
                        <a:rPr lang="en-US" altLang="ko-KR" sz="1000"/>
                        <a:t>DB</a:t>
                      </a:r>
                      <a:r>
                        <a:rPr lang="ko-KR" altLang="en-US" sz="1000"/>
                        <a:t> 설계 및 구현</a:t>
                      </a:r>
                      <a:endParaRPr lang="ko-KR" altLang="en-US" sz="1000"/>
                    </a:p>
                  </a:txBody>
                  <a:tcPr marL="91440" marR="91440"/>
                </a:tc>
                <a:tc rowSpan="4"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김수림</a:t>
                      </a:r>
                      <a:endParaRPr lang="ko-KR" altLang="en-US" sz="1000"/>
                    </a:p>
                  </a:txBody>
                  <a:tcPr marL="91440" marR="9144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 marL="91440" marR="91440"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 marL="91440" marR="91440"/>
                </a:tc>
              </a:tr>
              <a:tr h="187862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lang="en-US" altLang="ko-KR" sz="1000"/>
                        <a:t>REST API</a:t>
                      </a:r>
                      <a:r>
                        <a:rPr lang="ko-KR" altLang="en-US" sz="1000"/>
                        <a:t> 설계 및 제작</a:t>
                      </a:r>
                      <a:endParaRPr lang="ko-KR" altLang="en-US" sz="1000"/>
                    </a:p>
                  </a:txBody>
                  <a:tcPr marL="91440" marR="91440"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 marL="91440" marR="91440">
                    <a:solidFill>
                      <a:srgbClr val="bfbfbf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 marL="91440" marR="9144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 marL="91440" marR="91440">
                    <a:solidFill>
                      <a:srgbClr val="cbcbcb"/>
                    </a:solidFill>
                  </a:tcPr>
                </a:tc>
              </a:tr>
              <a:tr h="187862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lang="en-US" altLang="ko-KR" sz="1000"/>
                        <a:t>REST API</a:t>
                      </a:r>
                      <a:r>
                        <a:rPr lang="ko-KR" altLang="en-US" sz="1000"/>
                        <a:t> 백엔드 서버 통신 작업</a:t>
                      </a:r>
                      <a:endParaRPr lang="ko-KR" altLang="en-US" sz="1000"/>
                    </a:p>
                  </a:txBody>
                  <a:tcPr marL="91440" marR="91440"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 marL="91440" marR="91440"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 marL="91440" marR="91440">
                    <a:solidFill>
                      <a:srgbClr val="e7e7e7"/>
                    </a:solidFill>
                  </a:tcPr>
                </a:tc>
              </a:tr>
              <a:tr h="187862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lang="ko-KR" altLang="en-US" sz="1000"/>
                        <a:t>서버 설치 및 배포</a:t>
                      </a:r>
                      <a:endParaRPr lang="ko-KR" altLang="en-US" sz="1000"/>
                    </a:p>
                  </a:txBody>
                  <a:tcPr marL="91440" marR="91440"/>
                </a:tc>
                <a:tc v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 marL="91440" marR="9144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 marL="91440" marR="91440">
                    <a:solidFill>
                      <a:srgbClr val="d9d9d9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 marL="91440" marR="91440">
                    <a:solidFill>
                      <a:srgbClr val="d9d9d9"/>
                    </a:solidFill>
                  </a:tcPr>
                </a:tc>
              </a:tr>
              <a:tr h="187862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1000"/>
                        <a:t>앱 </a:t>
                      </a:r>
                      <a:r>
                        <a:rPr lang="en-US" altLang="ko-KR" sz="1000"/>
                        <a:t>UI</a:t>
                      </a:r>
                      <a:r>
                        <a:rPr lang="ko-KR" altLang="en-US" sz="1000"/>
                        <a:t> 제작 및 액티비티 </a:t>
                      </a:r>
                      <a:r>
                        <a:rPr lang="en-US" altLang="ko-KR" sz="1000"/>
                        <a:t>binding</a:t>
                      </a:r>
                      <a:r>
                        <a:rPr lang="ko-KR" altLang="en-US" sz="1000"/>
                        <a:t> 구현</a:t>
                      </a:r>
                      <a:endParaRPr lang="ko-KR" altLang="en-US" sz="1000"/>
                    </a:p>
                  </a:txBody>
                  <a:tcPr marL="91440" marR="91440"/>
                </a:tc>
                <a:tc rowSpan="3"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김환</a:t>
                      </a:r>
                      <a:endParaRPr lang="ko-KR" altLang="en-US" sz="10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 marL="91440" marR="91440">
                    <a:solidFill>
                      <a:srgbClr val="bfbfbf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 marL="91440" marR="91440">
                    <a:solidFill>
                      <a:srgbClr val="bfbfbf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 marL="91440" marR="9144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87862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1000"/>
                        <a:t>앱 시뮬레이션 기능 구현</a:t>
                      </a:r>
                      <a:endParaRPr lang="ko-KR" altLang="en-US" sz="1000"/>
                    </a:p>
                  </a:txBody>
                  <a:tcPr marL="91440" marR="91440"/>
                </a:tc>
                <a:tc v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 marL="91440" marR="91440">
                    <a:solidFill>
                      <a:schemeClr val="tx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 marL="91440" marR="9144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 marL="91440" marR="91440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187862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1000"/>
                        <a:t>웹 </a:t>
                      </a:r>
                      <a:r>
                        <a:rPr lang="en-US" altLang="ko-KR" sz="1000"/>
                        <a:t>UI</a:t>
                      </a:r>
                      <a:r>
                        <a:rPr lang="ko-KR" altLang="en-US" sz="1000"/>
                        <a:t> 제작 및 페이지 라우팅 구현</a:t>
                      </a:r>
                      <a:endParaRPr lang="ko-KR" altLang="en-US" sz="1000"/>
                    </a:p>
                  </a:txBody>
                  <a:tcPr marL="91440" marR="91440"/>
                </a:tc>
                <a:tc v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solidFill>
                      <a:schemeClr val="tx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 marL="91440" marR="9144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 marL="91440" marR="9144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 marL="91440" marR="9144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7862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marL="0" indent="0" latinLnBrk="1">
                        <a:buFont typeface="Arial"/>
                        <a:buNone/>
                        <a:defRPr/>
                      </a:pPr>
                      <a:r>
                        <a:rPr lang="en-US" altLang="ko-KR" sz="1000"/>
                        <a:t>IoT</a:t>
                      </a:r>
                      <a:r>
                        <a:rPr lang="ko-KR" altLang="en-US" sz="1000"/>
                        <a:t> 조립 및 설치</a:t>
                      </a:r>
                      <a:endParaRPr lang="ko-KR" altLang="en-US" sz="1000"/>
                    </a:p>
                  </a:txBody>
                  <a:tcPr marL="91440" marR="91440"/>
                </a:tc>
                <a:tc rowSpan="4"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최서륜</a:t>
                      </a:r>
                      <a:endParaRPr lang="ko-KR" altLang="en-US" sz="10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 marL="91440" marR="91440">
                    <a:solidFill>
                      <a:schemeClr val="tx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 marL="91440" marR="91440">
                    <a:solidFill>
                      <a:srgbClr val="bfbfbf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 marL="91440" marR="9144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 marL="91440" marR="91440"/>
                </a:tc>
              </a:tr>
              <a:tr h="187862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lang="ko-KR" altLang="en-US" sz="1000"/>
                        <a:t>관리자 기능 구현</a:t>
                      </a:r>
                      <a:endParaRPr lang="ko-KR" altLang="en-US" sz="1000"/>
                    </a:p>
                  </a:txBody>
                  <a:tcPr marL="91440" marR="91440"/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 marL="91440" marR="9144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 marL="91440" marR="91440">
                    <a:solidFill>
                      <a:schemeClr val="tx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 marL="91440" marR="91440"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 marL="91440" marR="91440"/>
                </a:tc>
              </a:tr>
              <a:tr h="187862">
                <a:tc vMerge="1">
                  <a:txBody>
                    <a:bodyPr vert="horz" lIns="91440" tIns="45720" rIns="91440" bIns="45720" anchor="t" anchorCtr="0"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lang="en-US" altLang="ko-KR" sz="1000"/>
                        <a:t>IoT </a:t>
                      </a:r>
                      <a:r>
                        <a:rPr lang="ko-KR" altLang="en-US" sz="1000"/>
                        <a:t>사진 전송 구현</a:t>
                      </a:r>
                      <a:endParaRPr lang="ko-KR" altLang="en-US" sz="1000"/>
                    </a:p>
                  </a:txBody>
                  <a:tcPr marL="91440" marR="91440"/>
                </a:tc>
                <a:tc vMerge="1">
                  <a:txBody>
                    <a:bodyPr vert="horz" lIns="91440" tIns="45720" rIns="91440" bIns="45720" anchor="t" anchorCtr="0"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 marL="91440" marR="9144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 marL="91440" marR="91440">
                    <a:solidFill>
                      <a:schemeClr val="tx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 marL="91440" marR="91440">
                    <a:solidFill>
                      <a:srgbClr val="cccccc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 marL="91440" marR="91440"/>
                </a:tc>
              </a:tr>
              <a:tr h="187862">
                <a:tc vMerge="1">
                  <a:txBody>
                    <a:bodyPr vert="horz" lIns="91440" tIns="45720" rIns="91440" bIns="45720" anchor="t" anchorCtr="0"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lang="ko-KR" altLang="en-US" sz="1000"/>
                        <a:t>서버 트래픽 확인 기능 구현</a:t>
                      </a:r>
                      <a:endParaRPr lang="ko-KR" altLang="en-US" sz="1000"/>
                    </a:p>
                  </a:txBody>
                  <a:tcPr marL="91440" marR="91440"/>
                </a:tc>
                <a:tc vMerge="1">
                  <a:txBody>
                    <a:bodyPr vert="horz" lIns="91440" tIns="45720" rIns="91440" bIns="45720" anchor="t" anchorCtr="0"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 marL="91440" marR="9144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 marL="91440" marR="91440">
                    <a:solidFill>
                      <a:srgbClr val="d9d9d9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 marL="91440" marR="91440">
                    <a:solidFill>
                      <a:schemeClr val="tx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 marL="91440" marR="91440"/>
                </a:tc>
              </a:tr>
              <a:tr h="187862"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="1"/>
                        <a:t>평가</a:t>
                      </a:r>
                      <a:endParaRPr lang="ko-KR" altLang="en-US" sz="1000" b="1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1000"/>
                        <a:t>유지보수</a:t>
                      </a:r>
                      <a:endParaRPr lang="ko-KR" altLang="en-US" sz="10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모두</a:t>
                      </a:r>
                      <a:endParaRPr lang="ko-KR" altLang="en-US" sz="10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 marL="91440" marR="91440">
                    <a:solidFill>
                      <a:schemeClr val="tx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 marL="91440" marR="91440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6149" name=""/>
          <p:cNvSpPr/>
          <p:nvPr/>
        </p:nvSpPr>
        <p:spPr>
          <a:xfrm>
            <a:off x="5803514" y="1057371"/>
            <a:ext cx="654242" cy="5330151"/>
          </a:xfrm>
          <a:prstGeom prst="roundRect">
            <a:avLst>
              <a:gd name="adj" fmla="val 16667"/>
            </a:avLst>
          </a:prstGeom>
          <a:noFill/>
          <a:ln w="76200">
            <a:solidFill>
              <a:srgbClr val="ff0000"/>
            </a:solidFill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p>
            <a:pPr marL="0" marR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ko-KR" altLang="en-US" sz="1800" b="0" i="0" u="none" strike="noStrike" cap="none" normalizeH="0" baseline="0">
              <a:solidFill>
                <a:schemeClr val="tx1"/>
              </a:solidFill>
              <a:effectLst/>
              <a:latin typeface="신명조"/>
              <a:ea typeface="신명조"/>
            </a:endParaRPr>
          </a:p>
        </p:txBody>
      </p:sp>
    </p:spTree>
    <p:extLst>
      <p:ext uri="{BB962C8B-B14F-4D97-AF65-F5344CB8AC3E}">
        <p14:creationId xmlns:p14="http://schemas.microsoft.com/office/powerpoint/2010/main" val="447941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4">
            <a:extLst>
              <a:ext uri="{FF2B5EF4-FFF2-40B4-BE49-F238E27FC236}">
                <a16:creationId xmlns:a16="http://schemas.microsoft.com/office/drawing/2014/main" id="{4436094D-219D-470C-877F-373C8FF29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  <a:defRPr/>
            </a:pPr>
            <a:fld id="{C077E216-93F4-4DCF-9A71-6ED986B58071}" type="slidenum">
              <a:rPr lang="en-US" altLang="ko-KR" sz="1400" smtClean="0">
                <a:latin typeface="Arial" panose="020B0604020202020204" pitchFamily="34" charset="0"/>
                <a:ea typeface="돋움" panose="020B0600000101010101" pitchFamily="50" charset="-127"/>
              </a:rPr>
              <a:pPr>
                <a:spcBef>
                  <a:spcPct val="0"/>
                </a:spcBef>
                <a:buSzTx/>
                <a:buFontTx/>
                <a:buNone/>
                <a:defRPr/>
              </a:pPr>
              <a:t>7</a:t>
            </a:fld>
            <a:endParaRPr lang="en-US" altLang="ko-KR" sz="140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769E8B2D-AD85-4B3E-BED4-3BAEF3C9A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533400"/>
            <a:ext cx="7029450" cy="71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0"/>
              </a:spcBef>
              <a:buSzTx/>
              <a:buFontTx/>
              <a:buNone/>
            </a:pPr>
            <a:r>
              <a:rPr lang="ko-KR" altLang="en-US" dirty="0">
                <a:solidFill>
                  <a:schemeClr val="accent2"/>
                </a:solidFill>
              </a:rPr>
              <a:t>프로젝트 진행 사항</a:t>
            </a:r>
          </a:p>
        </p:txBody>
      </p:sp>
      <p:pic>
        <p:nvPicPr>
          <p:cNvPr id="615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937472" y="1631666"/>
            <a:ext cx="5269056" cy="4179401"/>
          </a:xfrm>
          <a:prstGeom prst="rect">
            <a:avLst/>
          </a:prstGeom>
        </p:spPr>
      </p:pic>
      <p:pic>
        <p:nvPicPr>
          <p:cNvPr id="6157" name=""/>
          <p:cNvPicPr>
            <a:picLocks noChangeAspect="1"/>
          </p:cNvPicPr>
          <p:nvPr/>
        </p:nvPicPr>
        <p:blipFill rotWithShape="1">
          <a:blip r:embed="rId4"/>
          <a:srcRect l="3160" t="19330" r="75760" b="24860"/>
          <a:stretch>
            <a:fillRect/>
          </a:stretch>
        </p:blipFill>
        <p:spPr>
          <a:xfrm>
            <a:off x="2056630" y="1738359"/>
            <a:ext cx="518389" cy="686013"/>
          </a:xfrm>
          <a:prstGeom prst="rect">
            <a:avLst/>
          </a:prstGeom>
        </p:spPr>
      </p:pic>
      <p:pic>
        <p:nvPicPr>
          <p:cNvPr id="6159" name=""/>
          <p:cNvPicPr>
            <a:picLocks noChangeAspect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4697076" y="1569605"/>
            <a:ext cx="880533" cy="880533"/>
          </a:xfrm>
          <a:prstGeom prst="rect">
            <a:avLst/>
          </a:prstGeom>
        </p:spPr>
      </p:pic>
      <p:pic>
        <p:nvPicPr>
          <p:cNvPr id="6160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443294" y="1471660"/>
            <a:ext cx="941723" cy="941723"/>
          </a:xfrm>
          <a:prstGeom prst="rect">
            <a:avLst/>
          </a:prstGeom>
        </p:spPr>
      </p:pic>
      <p:pic>
        <p:nvPicPr>
          <p:cNvPr id="6161" name=""/>
          <p:cNvPicPr>
            <a:picLocks noChangeAspect="1"/>
          </p:cNvPicPr>
          <p:nvPr/>
        </p:nvPicPr>
        <p:blipFill rotWithShape="1">
          <a:blip r:embed="rId7"/>
          <a:srcRect l="50100" t="36500" r="20690" b="39750"/>
          <a:stretch>
            <a:fillRect/>
          </a:stretch>
        </p:blipFill>
        <p:spPr>
          <a:xfrm>
            <a:off x="6457758" y="1586538"/>
            <a:ext cx="1338309" cy="457007"/>
          </a:xfrm>
          <a:prstGeom prst="rect">
            <a:avLst/>
          </a:prstGeom>
        </p:spPr>
      </p:pic>
      <p:pic>
        <p:nvPicPr>
          <p:cNvPr id="6162" name=""/>
          <p:cNvPicPr>
            <a:picLocks noChangeAspect="1"/>
          </p:cNvPicPr>
          <p:nvPr/>
        </p:nvPicPr>
        <p:blipFill rotWithShape="1">
          <a:blip r:embed="rId8"/>
          <a:srcRect l="21820" t="24770" r="54650" b="26460"/>
          <a:stretch>
            <a:fillRect/>
          </a:stretch>
        </p:blipFill>
        <p:spPr>
          <a:xfrm>
            <a:off x="6409651" y="2121478"/>
            <a:ext cx="807793" cy="703092"/>
          </a:xfrm>
          <a:prstGeom prst="rect">
            <a:avLst/>
          </a:prstGeom>
        </p:spPr>
      </p:pic>
      <p:pic>
        <p:nvPicPr>
          <p:cNvPr id="6163" name="그래픽 4" descr="배지 1 윤곽선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3918748" y="1942646"/>
            <a:ext cx="457200" cy="457200"/>
          </a:xfrm>
          <a:prstGeom prst="rect">
            <a:avLst/>
          </a:prstGeom>
        </p:spPr>
      </p:pic>
      <p:pic>
        <p:nvPicPr>
          <p:cNvPr id="6164" name="그래픽 6" descr="배지 윤곽선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6177753" y="3429000"/>
            <a:ext cx="409094" cy="409094"/>
          </a:xfrm>
          <a:prstGeom prst="rect">
            <a:avLst/>
          </a:prstGeom>
        </p:spPr>
      </p:pic>
      <p:pic>
        <p:nvPicPr>
          <p:cNvPr id="6165" name="그래픽 8" descr="배지 3 윤곽선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5231466" y="3429000"/>
            <a:ext cx="418715" cy="418715"/>
          </a:xfrm>
          <a:prstGeom prst="rect">
            <a:avLst/>
          </a:prstGeom>
        </p:spPr>
      </p:pic>
      <p:pic>
        <p:nvPicPr>
          <p:cNvPr id="6166" name="그래픽 10" descr="배지 4 윤곽선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4572000" y="3597247"/>
            <a:ext cx="457200" cy="457200"/>
          </a:xfrm>
          <a:prstGeom prst="rect">
            <a:avLst/>
          </a:prstGeom>
        </p:spPr>
      </p:pic>
      <p:pic>
        <p:nvPicPr>
          <p:cNvPr id="6167" name="그래픽 14" descr="배지 5 윤곽선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3703396" y="32004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909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4">
            <a:extLst>
              <a:ext uri="{FF2B5EF4-FFF2-40B4-BE49-F238E27FC236}">
                <a16:creationId xmlns:a16="http://schemas.microsoft.com/office/drawing/2014/main" id="{4436094D-219D-470C-877F-373C8FF29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  <a:defRPr/>
            </a:pPr>
            <a:fld id="{C077E216-93F4-4DCF-9A71-6ED986B58071}" type="slidenum">
              <a:rPr lang="en-US" altLang="ko-KR" sz="1400" smtClean="0">
                <a:latin typeface="Arial" panose="020B0604020202020204" pitchFamily="34" charset="0"/>
                <a:ea typeface="돋움" panose="020B0600000101010101" pitchFamily="50" charset="-127"/>
              </a:rPr>
              <a:pPr>
                <a:spcBef>
                  <a:spcPct val="0"/>
                </a:spcBef>
                <a:buSzTx/>
                <a:buFontTx/>
                <a:buNone/>
                <a:defRPr/>
              </a:pPr>
              <a:t>8</a:t>
            </a:fld>
            <a:endParaRPr lang="en-US" altLang="ko-KR" sz="140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769E8B2D-AD85-4B3E-BED4-3BAEF3C9A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533400"/>
            <a:ext cx="7029450" cy="71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0"/>
              </a:spcBef>
              <a:buSzTx/>
              <a:buFontTx/>
              <a:buNone/>
            </a:pPr>
            <a:r>
              <a:rPr lang="ko-KR" altLang="en-US" dirty="0">
                <a:solidFill>
                  <a:schemeClr val="accent2"/>
                </a:solidFill>
              </a:rPr>
              <a:t>프로젝트 진행 사항</a:t>
            </a:r>
          </a:p>
        </p:txBody>
      </p:sp>
      <p:sp>
        <p:nvSpPr>
          <p:cNvPr id="2" name="Rectangle 8"/>
          <p:cNvSpPr>
            <a:spLocks noChangeArrowheads="1"/>
          </p:cNvSpPr>
          <p:nvPr/>
        </p:nvSpPr>
        <p:spPr>
          <a:xfrm>
            <a:off x="606286" y="1722062"/>
            <a:ext cx="7723887" cy="442918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marL="342900" indent="-160338"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/>
                <a:ea typeface="돋움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/>
                <a:ea typeface="돋움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/>
                <a:ea typeface="돋움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/>
                <a:ea typeface="돋움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/>
                <a:ea typeface="돋움"/>
              </a:defRPr>
            </a:lvl9pPr>
          </a:lstStyle>
          <a:p>
            <a:pPr algn="just" eaLnBrk="1" hangingPunct="1">
              <a:lnSpc>
                <a:spcPct val="140000"/>
              </a:lnSpc>
              <a:spcBef>
                <a:spcPct val="50000"/>
              </a:spcBef>
              <a:buFont typeface="Wingdings"/>
              <a:buChar char="l"/>
              <a:defRPr/>
            </a:pPr>
            <a:r>
              <a:rPr lang="en-US" altLang="ko-KR" sz="1600">
                <a:latin typeface="+mn-ea"/>
                <a:ea typeface="+mn-ea"/>
              </a:rPr>
              <a:t>  </a:t>
            </a:r>
            <a:r>
              <a:rPr lang="ko-KR" altLang="en-US" sz="1600" b="1">
                <a:latin typeface="+mn-ea"/>
                <a:ea typeface="+mn-ea"/>
              </a:rPr>
              <a:t>데이터 출입 과정</a:t>
            </a:r>
            <a:endParaRPr lang="ko-KR" altLang="en-US" sz="1600" b="1">
              <a:latin typeface="+mn-ea"/>
              <a:ea typeface="+mn-ea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>
                <a:latin typeface="+mn-ea"/>
                <a:ea typeface="+mn-ea"/>
              </a:rPr>
              <a:t> 1. </a:t>
            </a:r>
            <a:r>
              <a:rPr lang="ko-KR" altLang="en-US" sz="1600" b="1">
                <a:latin typeface="+mn-ea"/>
                <a:ea typeface="+mn-ea"/>
              </a:rPr>
              <a:t>라즈베리파이 </a:t>
            </a:r>
            <a:r>
              <a:rPr lang="en-US" altLang="ko-KR" sz="1600" b="1">
                <a:latin typeface="+mn-ea"/>
                <a:ea typeface="+mn-ea"/>
              </a:rPr>
              <a:t>+</a:t>
            </a:r>
            <a:r>
              <a:rPr lang="ko-KR" altLang="en-US" sz="1600" b="1">
                <a:latin typeface="+mn-ea"/>
                <a:ea typeface="+mn-ea"/>
              </a:rPr>
              <a:t> </a:t>
            </a:r>
            <a:r>
              <a:rPr lang="en-US" altLang="ko-KR" sz="1600" b="1">
                <a:latin typeface="+mn-ea"/>
                <a:ea typeface="+mn-ea"/>
              </a:rPr>
              <a:t>yolo</a:t>
            </a:r>
            <a:r>
              <a:rPr lang="ko-KR" altLang="en-US" sz="1600" b="1">
                <a:latin typeface="+mn-ea"/>
                <a:ea typeface="+mn-ea"/>
              </a:rPr>
              <a:t> </a:t>
            </a:r>
            <a:r>
              <a:rPr lang="en-US" altLang="ko-KR" sz="1600" b="1">
                <a:latin typeface="+mn-ea"/>
                <a:ea typeface="+mn-ea"/>
              </a:rPr>
              <a:t>-&gt;</a:t>
            </a:r>
            <a:r>
              <a:rPr lang="ko-KR" altLang="en-US" sz="1600" b="1">
                <a:latin typeface="+mn-ea"/>
                <a:ea typeface="+mn-ea"/>
              </a:rPr>
              <a:t> 서버 </a:t>
            </a:r>
            <a:r>
              <a:rPr lang="en-US" altLang="ko-KR" sz="1600" b="1">
                <a:latin typeface="+mn-ea"/>
                <a:ea typeface="+mn-ea"/>
              </a:rPr>
              <a:t>:</a:t>
            </a:r>
            <a:r>
              <a:rPr lang="ko-KR" altLang="en-US" sz="1600" b="1">
                <a:latin typeface="+mn-ea"/>
                <a:ea typeface="+mn-ea"/>
              </a:rPr>
              <a:t> </a:t>
            </a:r>
            <a:r>
              <a:rPr xmlns:mc="http://schemas.openxmlformats.org/markup-compatibility/2006" xmlns:hp="http://schemas.haansoft.com/office/presentation/8.0" sz="1600" b="1" i="0" u="none" strike="noStrike" mc:Ignorable="hp" hp:hslEmbossed="0">
                <a:solidFill>
                  <a:srgbClr val="000000"/>
                </a:solidFill>
                <a:cs typeface="맑은 고딕"/>
              </a:rPr>
              <a:t>빈 주</a:t>
            </a:r>
            <a:r>
              <a:rPr xmlns:mc="http://schemas.openxmlformats.org/markup-compatibility/2006" xmlns:hp="http://schemas.haansoft.com/office/presentation/8.0" lang="ko-KR" altLang="en-US" sz="1600" b="1" i="0" u="none" strike="noStrike" mc:Ignorable="hp" hp:hslEmbossed="0">
                <a:solidFill>
                  <a:srgbClr val="000000"/>
                </a:solidFill>
                <a:cs typeface="맑은 고딕"/>
              </a:rPr>
              <a:t>차</a:t>
            </a:r>
            <a:r>
              <a:rPr xmlns:mc="http://schemas.openxmlformats.org/markup-compatibility/2006" xmlns:hp="http://schemas.haansoft.com/office/presentation/8.0" sz="1600" b="1" i="0" u="none" strike="noStrike" mc:Ignorable="hp" hp:hslEmbossed="0">
                <a:solidFill>
                  <a:srgbClr val="000000"/>
                </a:solidFill>
                <a:cs typeface="맑은 고딕"/>
              </a:rPr>
              <a:t> 공간의 좌표를 식별</a:t>
            </a:r>
            <a:r>
              <a:rPr xmlns:mc="http://schemas.openxmlformats.org/markup-compatibility/2006" xmlns:hp="http://schemas.haansoft.com/office/presentation/8.0" lang="ko-KR" altLang="en-US" sz="1600" b="1" i="0" u="none" strike="noStrike" mc:Ignorable="hp" hp:hslEmbossed="0">
                <a:solidFill>
                  <a:srgbClr val="000000"/>
                </a:solidFill>
                <a:cs typeface="맑은 고딕"/>
              </a:rPr>
              <a:t> 및 전송하고</a:t>
            </a:r>
            <a:r>
              <a:rPr xmlns:mc="http://schemas.openxmlformats.org/markup-compatibility/2006" xmlns:hp="http://schemas.haansoft.com/office/presentation/8.0" lang="EN-US" sz="1600" b="1" i="0" u="none" strike="noStrike" mc:Ignorable="hp" hp:hslEmbossed="0">
                <a:solidFill>
                  <a:srgbClr val="000000"/>
                </a:solidFill>
                <a:cs typeface="맑은 고딕"/>
              </a:rPr>
              <a:t>, </a:t>
            </a:r>
            <a:r>
              <a:rPr xmlns:mc="http://schemas.openxmlformats.org/markup-compatibility/2006" xmlns:hp="http://schemas.haansoft.com/office/presentation/8.0" sz="1600" b="1" i="0" u="none" strike="noStrike" mc:Ignorable="hp" hp:hslEmbossed="0">
                <a:solidFill>
                  <a:srgbClr val="000000"/>
                </a:solidFill>
                <a:cs typeface="맑은 고딕"/>
              </a:rPr>
              <a:t>전체 주차 공간 수를 탐지</a:t>
            </a:r>
            <a:r>
              <a:rPr xmlns:mc="http://schemas.openxmlformats.org/markup-compatibility/2006" xmlns:hp="http://schemas.haansoft.com/office/presentation/8.0" lang="ko-KR" altLang="en-US" sz="1600" b="1" i="0" u="none" strike="noStrike" mc:Ignorable="hp" hp:hslEmbossed="0">
                <a:solidFill>
                  <a:srgbClr val="000000"/>
                </a:solidFill>
                <a:cs typeface="맑은 고딕"/>
              </a:rPr>
              <a:t> 및 전송</a:t>
            </a:r>
            <a:endParaRPr xmlns:mc="http://schemas.openxmlformats.org/markup-compatibility/2006" xmlns:hp="http://schemas.haansoft.com/office/presentation/8.0" lang="ko-KR" altLang="en-US" sz="1600" b="1" i="0" u="none" strike="noStrike" mc:Ignorable="hp" hp:hslEmbossed="0">
              <a:solidFill>
                <a:srgbClr val="000000"/>
              </a:solidFill>
              <a:cs typeface="맑은 고딕"/>
            </a:endParaRPr>
          </a:p>
          <a:p>
            <a:pPr algn="just" eaLnBrk="1" hangingPunct="1">
              <a:lnSpc>
                <a:spcPct val="14000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ko-KR" sz="1600" b="1">
                <a:latin typeface="+mn-ea"/>
                <a:ea typeface="+mn-ea"/>
              </a:rPr>
              <a:t> 2. </a:t>
            </a:r>
            <a:r>
              <a:rPr lang="ko-KR" altLang="en-US" sz="1600" b="1">
                <a:latin typeface="+mn-ea"/>
                <a:ea typeface="+mn-ea"/>
              </a:rPr>
              <a:t>앱 </a:t>
            </a:r>
            <a:r>
              <a:rPr lang="en-US" altLang="ko-KR" sz="1600" b="1">
                <a:latin typeface="+mn-ea"/>
                <a:ea typeface="+mn-ea"/>
              </a:rPr>
              <a:t>-&gt;</a:t>
            </a:r>
            <a:r>
              <a:rPr lang="ko-KR" altLang="en-US" sz="1600" b="1">
                <a:latin typeface="+mn-ea"/>
                <a:ea typeface="+mn-ea"/>
              </a:rPr>
              <a:t> 서버 </a:t>
            </a:r>
            <a:r>
              <a:rPr lang="en-US" altLang="ko-KR" sz="1600" b="1">
                <a:latin typeface="+mn-ea"/>
                <a:ea typeface="+mn-ea"/>
              </a:rPr>
              <a:t>:</a:t>
            </a:r>
            <a:r>
              <a:rPr lang="ko-KR" altLang="en-US" sz="1600" b="1">
                <a:latin typeface="+mn-ea"/>
                <a:ea typeface="+mn-ea"/>
              </a:rPr>
              <a:t> </a:t>
            </a:r>
            <a:r>
              <a:rPr lang="en-US" altLang="ko-KR" sz="1600" b="1">
                <a:latin typeface="+mn-ea"/>
                <a:ea typeface="+mn-ea"/>
              </a:rPr>
              <a:t>REST API</a:t>
            </a:r>
            <a:r>
              <a:rPr lang="ko-KR" altLang="en-US" sz="1600" b="1">
                <a:latin typeface="+mn-ea"/>
                <a:ea typeface="+mn-ea"/>
              </a:rPr>
              <a:t>를 통해 사용자의 차량번호</a:t>
            </a:r>
            <a:r>
              <a:rPr lang="en-US" altLang="ko-KR" sz="1600" b="1">
                <a:latin typeface="+mn-ea"/>
                <a:ea typeface="+mn-ea"/>
              </a:rPr>
              <a:t>,</a:t>
            </a:r>
            <a:r>
              <a:rPr lang="ko-KR" altLang="en-US" sz="1600" b="1">
                <a:latin typeface="+mn-ea"/>
                <a:ea typeface="+mn-ea"/>
              </a:rPr>
              <a:t> </a:t>
            </a:r>
            <a:r>
              <a:rPr lang="en-US" altLang="ko-KR" sz="1600" b="1">
                <a:latin typeface="+mn-ea"/>
                <a:ea typeface="+mn-ea"/>
              </a:rPr>
              <a:t>id,</a:t>
            </a:r>
            <a:r>
              <a:rPr lang="ko-KR" altLang="en-US" sz="1600" b="1">
                <a:latin typeface="+mn-ea"/>
                <a:ea typeface="+mn-ea"/>
              </a:rPr>
              <a:t> 비밀번호</a:t>
            </a:r>
            <a:r>
              <a:rPr lang="en-US" altLang="ko-KR" sz="1600" b="1">
                <a:latin typeface="+mn-ea"/>
                <a:ea typeface="+mn-ea"/>
              </a:rPr>
              <a:t>,</a:t>
            </a:r>
            <a:r>
              <a:rPr lang="ko-KR" altLang="en-US" sz="1600" b="1">
                <a:latin typeface="+mn-ea"/>
                <a:ea typeface="+mn-ea"/>
              </a:rPr>
              <a:t> 이메일 주소</a:t>
            </a:r>
            <a:r>
              <a:rPr lang="en-US" altLang="ko-KR" sz="1600" b="1">
                <a:latin typeface="+mn-ea"/>
                <a:ea typeface="+mn-ea"/>
              </a:rPr>
              <a:t>,</a:t>
            </a:r>
            <a:r>
              <a:rPr lang="ko-KR" altLang="en-US" sz="1600" b="1">
                <a:latin typeface="+mn-ea"/>
                <a:ea typeface="+mn-ea"/>
              </a:rPr>
              <a:t> 서류 사진</a:t>
            </a:r>
            <a:r>
              <a:rPr lang="en-US" altLang="ko-KR" sz="1600" b="1">
                <a:latin typeface="+mn-ea"/>
                <a:ea typeface="+mn-ea"/>
              </a:rPr>
              <a:t>,</a:t>
            </a:r>
            <a:r>
              <a:rPr lang="ko-KR" altLang="en-US" sz="1600" b="1">
                <a:latin typeface="+mn-ea"/>
                <a:ea typeface="+mn-ea"/>
              </a:rPr>
              <a:t> 정기 주차 신청 정보</a:t>
            </a:r>
            <a:r>
              <a:rPr lang="en-US" altLang="ko-KR" sz="1600" b="1">
                <a:latin typeface="+mn-ea"/>
                <a:ea typeface="+mn-ea"/>
              </a:rPr>
              <a:t>,</a:t>
            </a:r>
            <a:r>
              <a:rPr lang="ko-KR" altLang="en-US" sz="1600" b="1">
                <a:latin typeface="+mn-ea"/>
                <a:ea typeface="+mn-ea"/>
              </a:rPr>
              <a:t> 주차장 선택 정보를 전송</a:t>
            </a:r>
            <a:endParaRPr lang="ko-KR" altLang="en-US" sz="1600" b="1">
              <a:latin typeface="+mn-ea"/>
              <a:ea typeface="+mn-ea"/>
            </a:endParaRPr>
          </a:p>
          <a:p>
            <a:pPr algn="just" eaLnBrk="1" hangingPunct="1">
              <a:lnSpc>
                <a:spcPct val="14000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ko-KR" sz="1600" b="1">
                <a:latin typeface="+mn-ea"/>
                <a:ea typeface="+mn-ea"/>
              </a:rPr>
              <a:t> 3. </a:t>
            </a:r>
            <a:r>
              <a:rPr lang="ko-KR" altLang="en-US" sz="1600" b="1">
                <a:latin typeface="+mn-ea"/>
                <a:ea typeface="+mn-ea"/>
              </a:rPr>
              <a:t>서버 </a:t>
            </a:r>
            <a:r>
              <a:rPr lang="en-US" altLang="ko-KR" sz="1600" b="1">
                <a:latin typeface="+mn-ea"/>
                <a:ea typeface="+mn-ea"/>
              </a:rPr>
              <a:t>-&gt;</a:t>
            </a:r>
            <a:r>
              <a:rPr lang="ko-KR" altLang="en-US" sz="1600" b="1">
                <a:latin typeface="+mn-ea"/>
                <a:ea typeface="+mn-ea"/>
              </a:rPr>
              <a:t> 앱 </a:t>
            </a:r>
            <a:r>
              <a:rPr lang="en-US" altLang="ko-KR" sz="1600" b="1">
                <a:latin typeface="+mn-ea"/>
                <a:ea typeface="+mn-ea"/>
              </a:rPr>
              <a:t>:</a:t>
            </a:r>
            <a:r>
              <a:rPr lang="ko-KR" altLang="en-US" sz="1600" b="1">
                <a:latin typeface="+mn-ea"/>
                <a:ea typeface="+mn-ea"/>
              </a:rPr>
              <a:t> </a:t>
            </a:r>
            <a:r>
              <a:rPr lang="en-US" altLang="ko-KR" sz="1600" b="1">
                <a:latin typeface="+mn-ea"/>
                <a:ea typeface="+mn-ea"/>
              </a:rPr>
              <a:t>REST API</a:t>
            </a:r>
            <a:r>
              <a:rPr lang="ko-KR" altLang="en-US" sz="1600" b="1">
                <a:latin typeface="+mn-ea"/>
                <a:ea typeface="+mn-ea"/>
              </a:rPr>
              <a:t>를 통해 선택된 주차장의 전체 주차 공간 수</a:t>
            </a:r>
            <a:r>
              <a:rPr lang="en-US" altLang="ko-KR" sz="1600" b="1">
                <a:latin typeface="+mn-ea"/>
                <a:ea typeface="+mn-ea"/>
              </a:rPr>
              <a:t>,</a:t>
            </a:r>
            <a:r>
              <a:rPr lang="ko-KR" altLang="en-US" sz="1600" b="1">
                <a:latin typeface="+mn-ea"/>
                <a:ea typeface="+mn-ea"/>
              </a:rPr>
              <a:t> 빈 주차 공간 수</a:t>
            </a:r>
            <a:r>
              <a:rPr lang="en-US" altLang="ko-KR" sz="1600" b="1">
                <a:latin typeface="+mn-ea"/>
                <a:ea typeface="+mn-ea"/>
              </a:rPr>
              <a:t>,</a:t>
            </a:r>
            <a:r>
              <a:rPr lang="ko-KR" altLang="en-US" sz="1600" b="1">
                <a:latin typeface="+mn-ea"/>
                <a:ea typeface="+mn-ea"/>
              </a:rPr>
              <a:t> 주차된 차량들의 좌표 전송</a:t>
            </a:r>
            <a:endParaRPr lang="ko-KR" altLang="en-US" sz="1600" b="1">
              <a:latin typeface="+mn-ea"/>
              <a:ea typeface="+mn-ea"/>
            </a:endParaRPr>
          </a:p>
          <a:p>
            <a:pPr algn="just" eaLnBrk="1" hangingPunct="1">
              <a:lnSpc>
                <a:spcPct val="140000"/>
              </a:lnSpc>
              <a:spcBef>
                <a:spcPct val="50000"/>
              </a:spcBef>
              <a:buFontTx/>
              <a:buNone/>
              <a:defRPr/>
            </a:pPr>
            <a:r>
              <a:rPr lang="ko-KR" altLang="en-US" sz="1600" b="1">
                <a:latin typeface="+mn-ea"/>
                <a:ea typeface="+mn-ea"/>
              </a:rPr>
              <a:t> </a:t>
            </a:r>
            <a:r>
              <a:rPr lang="en-US" altLang="ko-KR" sz="1600" b="1">
                <a:latin typeface="+mn-ea"/>
                <a:ea typeface="+mn-ea"/>
              </a:rPr>
              <a:t>4. </a:t>
            </a:r>
            <a:r>
              <a:rPr lang="ko-KR" altLang="en-US" sz="1600" b="1">
                <a:latin typeface="+mn-ea"/>
                <a:ea typeface="+mn-ea"/>
              </a:rPr>
              <a:t>서버 </a:t>
            </a:r>
            <a:r>
              <a:rPr lang="en-US" altLang="ko-KR" sz="1600" b="1">
                <a:latin typeface="+mn-ea"/>
                <a:ea typeface="+mn-ea"/>
              </a:rPr>
              <a:t>-&gt;</a:t>
            </a:r>
            <a:r>
              <a:rPr lang="ko-KR" altLang="en-US" sz="1600" b="1">
                <a:latin typeface="+mn-ea"/>
                <a:ea typeface="+mn-ea"/>
              </a:rPr>
              <a:t> 웹 </a:t>
            </a:r>
            <a:r>
              <a:rPr lang="en-US" altLang="ko-KR" sz="1600" b="1">
                <a:latin typeface="+mn-ea"/>
                <a:ea typeface="+mn-ea"/>
              </a:rPr>
              <a:t>:</a:t>
            </a:r>
            <a:r>
              <a:rPr lang="ko-KR" altLang="en-US" sz="1600" b="1">
                <a:latin typeface="+mn-ea"/>
                <a:ea typeface="+mn-ea"/>
              </a:rPr>
              <a:t> </a:t>
            </a:r>
            <a:r>
              <a:rPr lang="en-US" altLang="ko-KR" sz="1600" b="1">
                <a:latin typeface="+mn-ea"/>
                <a:ea typeface="+mn-ea"/>
              </a:rPr>
              <a:t>REST API</a:t>
            </a:r>
            <a:r>
              <a:rPr lang="ko-KR" altLang="en-US" sz="1600" b="1">
                <a:latin typeface="+mn-ea"/>
                <a:ea typeface="+mn-ea"/>
              </a:rPr>
              <a:t>를 통해 사용자 정보</a:t>
            </a:r>
            <a:r>
              <a:rPr lang="en-US" altLang="ko-KR" sz="1600" b="1">
                <a:latin typeface="+mn-ea"/>
                <a:ea typeface="+mn-ea"/>
              </a:rPr>
              <a:t>,</a:t>
            </a:r>
            <a:r>
              <a:rPr lang="ko-KR" altLang="en-US" sz="1600" b="1">
                <a:latin typeface="+mn-ea"/>
                <a:ea typeface="+mn-ea"/>
              </a:rPr>
              <a:t> 정기 주차 신청자 정보</a:t>
            </a:r>
            <a:r>
              <a:rPr lang="en-US" altLang="ko-KR" sz="1600" b="1">
                <a:latin typeface="+mn-ea"/>
                <a:ea typeface="+mn-ea"/>
              </a:rPr>
              <a:t>,</a:t>
            </a:r>
            <a:r>
              <a:rPr lang="ko-KR" altLang="en-US" sz="1600" b="1">
                <a:latin typeface="+mn-ea"/>
                <a:ea typeface="+mn-ea"/>
              </a:rPr>
              <a:t> 실시간 주차 공간 사진 전송</a:t>
            </a:r>
            <a:endParaRPr lang="ko-KR" altLang="en-US" sz="1600" b="1">
              <a:latin typeface="+mn-ea"/>
              <a:ea typeface="+mn-ea"/>
            </a:endParaRPr>
          </a:p>
          <a:p>
            <a:pPr algn="just" eaLnBrk="1" hangingPunct="1">
              <a:lnSpc>
                <a:spcPct val="14000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ko-KR" sz="1600" b="1">
                <a:latin typeface="+mn-ea"/>
                <a:ea typeface="+mn-ea"/>
              </a:rPr>
              <a:t> 5. </a:t>
            </a:r>
            <a:r>
              <a:rPr lang="ko-KR" altLang="en-US" sz="1600" b="1">
                <a:latin typeface="+mn-ea"/>
                <a:ea typeface="+mn-ea"/>
              </a:rPr>
              <a:t>웹 </a:t>
            </a:r>
            <a:r>
              <a:rPr lang="en-US" altLang="ko-KR" sz="1600" b="1">
                <a:latin typeface="+mn-ea"/>
                <a:ea typeface="+mn-ea"/>
              </a:rPr>
              <a:t>-&gt;</a:t>
            </a:r>
            <a:r>
              <a:rPr lang="ko-KR" altLang="en-US" sz="1600" b="1">
                <a:latin typeface="+mn-ea"/>
                <a:ea typeface="+mn-ea"/>
              </a:rPr>
              <a:t> 서버 </a:t>
            </a:r>
            <a:r>
              <a:rPr lang="en-US" altLang="ko-KR" sz="1600" b="1">
                <a:latin typeface="+mn-ea"/>
                <a:ea typeface="+mn-ea"/>
              </a:rPr>
              <a:t>:</a:t>
            </a:r>
            <a:r>
              <a:rPr lang="ko-KR" altLang="en-US" sz="1600" b="1">
                <a:latin typeface="+mn-ea"/>
                <a:ea typeface="+mn-ea"/>
              </a:rPr>
              <a:t> </a:t>
            </a:r>
            <a:r>
              <a:rPr lang="en-US" altLang="ko-KR" sz="1600" b="1">
                <a:latin typeface="+mn-ea"/>
                <a:ea typeface="+mn-ea"/>
              </a:rPr>
              <a:t>REST API</a:t>
            </a:r>
            <a:r>
              <a:rPr lang="ko-KR" altLang="en-US" sz="1600" b="1">
                <a:latin typeface="+mn-ea"/>
                <a:ea typeface="+mn-ea"/>
              </a:rPr>
              <a:t>를 통해 정기 주차 신청 승인자 정보</a:t>
            </a:r>
            <a:r>
              <a:rPr lang="en-US" altLang="ko-KR" sz="1600" b="1">
                <a:latin typeface="+mn-ea"/>
                <a:ea typeface="+mn-ea"/>
              </a:rPr>
              <a:t>,</a:t>
            </a:r>
            <a:r>
              <a:rPr lang="ko-KR" altLang="en-US" sz="1600" b="1">
                <a:latin typeface="+mn-ea"/>
                <a:ea typeface="+mn-ea"/>
              </a:rPr>
              <a:t> 결제 상태 정보 전송</a:t>
            </a:r>
            <a:r>
              <a:rPr lang="en-US" altLang="ko-KR" sz="1600" b="1">
                <a:latin typeface="+mn-ea"/>
                <a:ea typeface="+mn-ea"/>
              </a:rPr>
              <a:t>,</a:t>
            </a:r>
            <a:r>
              <a:rPr lang="ko-KR" altLang="en-US" sz="1600" b="1">
                <a:latin typeface="+mn-ea"/>
                <a:ea typeface="+mn-ea"/>
              </a:rPr>
              <a:t> 삭제할 사용자 정보 전송</a:t>
            </a:r>
            <a:endParaRPr lang="ko-KR" altLang="en-US" sz="1600" b="1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25202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4">
            <a:extLst>
              <a:ext uri="{FF2B5EF4-FFF2-40B4-BE49-F238E27FC236}">
                <a16:creationId xmlns:a16="http://schemas.microsoft.com/office/drawing/2014/main" id="{4436094D-219D-470C-877F-373C8FF29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  <a:defRPr/>
            </a:pPr>
            <a:fld id="{C077E216-93F4-4DCF-9A71-6ED986B58071}" type="slidenum">
              <a:rPr lang="en-US" altLang="ko-KR" sz="1400" smtClean="0">
                <a:latin typeface="Arial" panose="020B0604020202020204" pitchFamily="34" charset="0"/>
                <a:ea typeface="돋움" panose="020B0600000101010101" pitchFamily="50" charset="-127"/>
              </a:rPr>
              <a:pPr>
                <a:spcBef>
                  <a:spcPct val="0"/>
                </a:spcBef>
                <a:buSzTx/>
                <a:buFontTx/>
                <a:buNone/>
                <a:defRPr/>
              </a:pPr>
              <a:t>9</a:t>
            </a:fld>
            <a:endParaRPr lang="en-US" altLang="ko-KR" sz="140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769E8B2D-AD85-4B3E-BED4-3BAEF3C9A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533400"/>
            <a:ext cx="7029450" cy="71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0"/>
              </a:spcBef>
              <a:buSzTx/>
              <a:buFontTx/>
              <a:buNone/>
            </a:pPr>
            <a:r>
              <a:rPr lang="en-US" altLang="ko-KR" dirty="0">
                <a:solidFill>
                  <a:schemeClr val="accent2"/>
                </a:solidFill>
              </a:rPr>
              <a:t>QnA</a:t>
            </a:r>
            <a:endParaRPr lang="ko-KR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634823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Azure">
  <a:themeElements>
    <a:clrScheme name="Azure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zure">
      <a:majorFont>
        <a:latin typeface="Times New Roman"/>
        <a:ea typeface="돋움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noFill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30000"/>
          </a:lnSpc>
          <a:spcBef>
            <a:spcPct val="0"/>
          </a:spcBef>
          <a:spcAft>
            <a:spcPct val="0"/>
          </a:spcAft>
          <a:buClrTx/>
          <a:buFontTx/>
          <a:buNone/>
          <a:defRPr kumimoji="1" lang="ko-KR" altLang="en-US" sz="1800" b="0" i="0" u="none" strike="noStrike" cap="none" normalizeH="0" baseline="0" smtClean="0">
            <a:solidFill>
              <a:schemeClr val="tx1"/>
            </a:solidFill>
            <a:effectLst/>
            <a:latin typeface="신명조"/>
            <a:ea typeface="신명조"/>
          </a:defRPr>
        </a:defPPr>
      </a:lstStyle>
    </a:spDef>
    <a:lnDef>
      <a:spPr>
        <a:noFill/>
        <a:ln>
          <a:noFill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30000"/>
          </a:lnSpc>
          <a:spcBef>
            <a:spcPct val="0"/>
          </a:spcBef>
          <a:spcAft>
            <a:spcPct val="0"/>
          </a:spcAft>
          <a:buClrTx/>
          <a:buFontTx/>
          <a:buNone/>
          <a:defRPr kumimoji="1" lang="ko-KR" altLang="en-US" sz="1800" b="0" i="0" u="none" strike="noStrike" cap="none" normalizeH="0" baseline="0" smtClean="0">
            <a:solidFill>
              <a:schemeClr val="tx1"/>
            </a:solidFill>
            <a:effectLst/>
            <a:latin typeface="신명조"/>
            <a:ea typeface="신명조"/>
          </a:defRPr>
        </a:defPPr>
      </a:lst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234</ep:Words>
  <ep:PresentationFormat>화면 슬라이드 쇼(4:3)</ep:PresentationFormat>
  <ep:Paragraphs>40</ep:Paragraphs>
  <ep:Slides>9</ep:Slides>
  <ep:Notes>9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Azure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1995-06-17T23:31:02.000</dcterms:created>
  <dc:creator>박양재</dc:creator>
  <cp:lastModifiedBy>c</cp:lastModifiedBy>
  <dcterms:modified xsi:type="dcterms:W3CDTF">2024-11-26T23:10:48.544</dcterms:modified>
  <cp:revision>564</cp:revision>
  <dc:title>슬라이드 제목 없음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