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14A42-3DBF-43B1-95AA-67D94687CB2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344554-8322-4A6B-8E59-44F166742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786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4554-8322-4A6B-8E59-44F166742F0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283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0C7D-3A78-3804-0F67-3234DDAF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E4991A-2801-3D3C-5147-476A61DDE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A7B240-6502-AC0B-1FBF-490F6D1FC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97F18B-4BDB-D76B-4F05-A62979187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344554-8322-4A6B-8E59-44F166742F0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69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AF667-5ADE-5312-4E60-08151E4B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3054F2-F412-8ABE-2819-947EF51E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59AD3-4037-EEAB-6F2B-889C03259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87874-7A28-2628-1650-8C76F6BE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3A5564-0C9D-F6F9-AB35-7E4C453E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9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6ED69-E4A0-C013-743F-1B4D98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51388-DFA8-DF14-5D70-BD523626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00251-D4DF-3658-F11C-9D096E06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17AB71-CB04-76F8-C58C-51CDD5AE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12E47B-9DEA-4582-69A2-64F70C90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43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100BEBC-0B4A-43E1-2059-CC77A1CF6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8F4BBF-AEF3-2684-747D-F016C7390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9BFB60-AB91-CA1E-4D1F-892D89379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CED3F6-70E1-8A56-E207-92E28CA7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34E561-B854-0F84-DCE7-4E3B3E42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65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4BAC5-A985-AEFB-DE00-481141FF4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13799-BE02-98BA-557B-28E9C6720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0B4A0-FD63-26A1-4B19-F6D5920B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3EA469-E97A-8FE1-218D-40442CFC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74B601-BB76-41C2-BB5B-1A3587EB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3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B2064-A64F-DE38-5BB2-22BFCE96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EE640-ED3F-69AD-BCBA-3E99AFE48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3A3DC4-211F-3C68-16ED-E2743D70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78829-D917-B8FF-A99E-848C153C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70536-2B5F-FA65-4C45-2EB79A1C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92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96B14-8715-066B-17EA-1B77DCA6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3A5BC-E232-847A-9034-C74A4B816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4B33F2-AA2F-3EB8-5DBD-71AEC7F6E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96B801-6D4A-E404-95E0-18A758F8D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033B9-A349-BDCB-E739-00FAFB73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BBE1F1-44FB-B619-1C35-F7A2113A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2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E79E5-B6B7-7AC2-E228-BC3DC7072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87163E-1D60-E01F-8BB2-4218DD344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D128E-C222-7E53-F2EF-33757FEC3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625EA7-0ECE-01C2-5A5E-C8BEB9E50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E7387-D652-B42E-C186-C34615E96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1A8EAE-865E-7F75-5E20-3FEE942D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3E3FF-DD3B-5D1C-B037-9206B494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B1E38F-1D58-6178-4170-BEC569B2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69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4C111-FBD1-A7FB-B0C2-783EAE50B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BBF07CC-69CF-FE43-BAB0-93EC45D4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4ABF0E-6A66-D499-50C6-8AD030E4E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438E15-F10C-581D-07D5-B41A389D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46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D0E195-4CE0-C1D4-884D-DC19FD60A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D469C3-5948-BDF6-378D-F1E60F7A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39534-9274-4097-9B8C-2F32FE09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2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209E-FB41-7589-2A47-2F2198CB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93D73-1DFD-E4D6-6D1C-13CBB1D9D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05B2F-9460-CD8D-C6F8-535705378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6F4B9F-CE20-BD84-6AFA-8C38D12C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C15DE-E90F-4205-62CF-C38CD7A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93F445-3C3E-E428-588F-91180BB1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26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09031-EE13-B005-3242-DC03E261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8FE6EB-C19F-77D0-9A26-A346FB40A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6C9F91-9B17-F9B2-A25F-3E89F9DE1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130C0-8759-6A4D-5615-5D35CA8CC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2A389-BCCE-5405-BC02-C41FDABD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7BBC2C-9C62-7332-ABCA-506B1CBE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1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72537E-F801-25D7-5CE1-7BC46C375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95DCF7-014A-454C-C195-38C70FF20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4E729F-3BEA-812B-347C-986159277A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56B45-3B37-489E-853E-EC8B64A5BE7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56B222-9F5F-FA32-1984-D431120B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47FF3-A1D9-0F25-E0BA-2F615A845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33D97-9C52-450E-B0B3-BB7AC5F42B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94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80A692-5655-9469-904B-3EFE9A42E54F}"/>
              </a:ext>
            </a:extLst>
          </p:cNvPr>
          <p:cNvSpPr/>
          <p:nvPr/>
        </p:nvSpPr>
        <p:spPr>
          <a:xfrm>
            <a:off x="5876925" y="130723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BCEE43-B360-6555-416C-A3B7ED823B28}"/>
              </a:ext>
            </a:extLst>
          </p:cNvPr>
          <p:cNvSpPr/>
          <p:nvPr/>
        </p:nvSpPr>
        <p:spPr>
          <a:xfrm>
            <a:off x="5876925" y="2614756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인증 서버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C1979B-39C3-A965-1F19-711B32A7DBF5}"/>
              </a:ext>
            </a:extLst>
          </p:cNvPr>
          <p:cNvSpPr/>
          <p:nvPr/>
        </p:nvSpPr>
        <p:spPr>
          <a:xfrm>
            <a:off x="5876925" y="3995592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458589-DD38-D82C-D630-94CD6C59BFAC}"/>
              </a:ext>
            </a:extLst>
          </p:cNvPr>
          <p:cNvSpPr/>
          <p:nvPr/>
        </p:nvSpPr>
        <p:spPr>
          <a:xfrm>
            <a:off x="1207944" y="130723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 작성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385735-1EB5-FEE8-E237-3ED53DFC71ED}"/>
              </a:ext>
            </a:extLst>
          </p:cNvPr>
          <p:cNvSpPr/>
          <p:nvPr/>
        </p:nvSpPr>
        <p:spPr>
          <a:xfrm>
            <a:off x="1207944" y="251604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PROXY </a:t>
            </a:r>
            <a:r>
              <a:rPr lang="ko-KR" altLang="en-US" dirty="0"/>
              <a:t>서버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8839EC4-C55E-06A1-6355-57D7AEA6496A}"/>
              </a:ext>
            </a:extLst>
          </p:cNvPr>
          <p:cNvSpPr/>
          <p:nvPr/>
        </p:nvSpPr>
        <p:spPr>
          <a:xfrm>
            <a:off x="9010650" y="320241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02F08A5-E07A-0039-2C7D-62DFB9BEEBCA}"/>
              </a:ext>
            </a:extLst>
          </p:cNvPr>
          <p:cNvSpPr/>
          <p:nvPr/>
        </p:nvSpPr>
        <p:spPr>
          <a:xfrm rot="10800000">
            <a:off x="9801225" y="288346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E235098-C868-6DCC-1F1F-FCD912037235}"/>
              </a:ext>
            </a:extLst>
          </p:cNvPr>
          <p:cNvSpPr/>
          <p:nvPr/>
        </p:nvSpPr>
        <p:spPr>
          <a:xfrm rot="5400000">
            <a:off x="10325389" y="3248314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4BFBA4E-8FA1-08A6-18C5-FCF6D7BDB94C}"/>
              </a:ext>
            </a:extLst>
          </p:cNvPr>
          <p:cNvSpPr/>
          <p:nvPr/>
        </p:nvSpPr>
        <p:spPr>
          <a:xfrm rot="16200000">
            <a:off x="3894570" y="1272596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859A314-E38F-10C5-5DBF-8645C4FB26F8}"/>
              </a:ext>
            </a:extLst>
          </p:cNvPr>
          <p:cNvSpPr/>
          <p:nvPr/>
        </p:nvSpPr>
        <p:spPr>
          <a:xfrm>
            <a:off x="1207944" y="372485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방화벽</a:t>
            </a:r>
          </a:p>
        </p:txBody>
      </p:sp>
    </p:spTree>
    <p:extLst>
      <p:ext uri="{BB962C8B-B14F-4D97-AF65-F5344CB8AC3E}">
        <p14:creationId xmlns:p14="http://schemas.microsoft.com/office/powerpoint/2010/main" val="54928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EAFC5-FEA3-0A64-5E4C-5FEE86951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00313A-B089-A891-2264-DA45DC5EE3EE}"/>
              </a:ext>
            </a:extLst>
          </p:cNvPr>
          <p:cNvSpPr/>
          <p:nvPr/>
        </p:nvSpPr>
        <p:spPr>
          <a:xfrm>
            <a:off x="5267326" y="305795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234A85-0C04-55F8-83CD-E2368471B573}"/>
              </a:ext>
            </a:extLst>
          </p:cNvPr>
          <p:cNvSpPr/>
          <p:nvPr/>
        </p:nvSpPr>
        <p:spPr>
          <a:xfrm>
            <a:off x="5267326" y="1121932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MongoDB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573562-0C2A-9014-2BAA-D81D0E429A19}"/>
              </a:ext>
            </a:extLst>
          </p:cNvPr>
          <p:cNvSpPr/>
          <p:nvPr/>
        </p:nvSpPr>
        <p:spPr>
          <a:xfrm>
            <a:off x="10239375" y="305795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GPT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CEBDEF-E3C9-F9D0-75AE-83AFD96D62B1}"/>
              </a:ext>
            </a:extLst>
          </p:cNvPr>
          <p:cNvSpPr/>
          <p:nvPr/>
        </p:nvSpPr>
        <p:spPr>
          <a:xfrm>
            <a:off x="295275" y="3057953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REACT NATIVE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7BE05E-42C7-A414-DF16-9E329410C3E6}"/>
              </a:ext>
            </a:extLst>
          </p:cNvPr>
          <p:cNvSpPr/>
          <p:nvPr/>
        </p:nvSpPr>
        <p:spPr>
          <a:xfrm>
            <a:off x="295275" y="389514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8A44184-143D-211A-4F62-E602DE4E5B4E}"/>
              </a:ext>
            </a:extLst>
          </p:cNvPr>
          <p:cNvSpPr/>
          <p:nvPr/>
        </p:nvSpPr>
        <p:spPr>
          <a:xfrm>
            <a:off x="10649528" y="2072841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5811826B-1524-5CDC-767E-6A55668DAAF8}"/>
              </a:ext>
            </a:extLst>
          </p:cNvPr>
          <p:cNvSpPr/>
          <p:nvPr/>
        </p:nvSpPr>
        <p:spPr>
          <a:xfrm rot="10800000">
            <a:off x="11221028" y="2072841"/>
            <a:ext cx="266700" cy="686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C9F2348-0598-C1E2-AD5B-BAB2F7008BD4}"/>
              </a:ext>
            </a:extLst>
          </p:cNvPr>
          <p:cNvSpPr/>
          <p:nvPr/>
        </p:nvSpPr>
        <p:spPr>
          <a:xfrm>
            <a:off x="5267325" y="4993974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Kafka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89A442-4998-D50D-458F-FE39798A6C6E}"/>
              </a:ext>
            </a:extLst>
          </p:cNvPr>
          <p:cNvGrpSpPr/>
          <p:nvPr/>
        </p:nvGrpSpPr>
        <p:grpSpPr>
          <a:xfrm flipH="1">
            <a:off x="2951974" y="3026782"/>
            <a:ext cx="1316003" cy="607293"/>
            <a:chOff x="1761836" y="5620615"/>
            <a:chExt cx="686378" cy="607293"/>
          </a:xfrm>
        </p:grpSpPr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43F13FB8-25ED-370B-8954-13E0B8AC630B}"/>
                </a:ext>
              </a:extLst>
            </p:cNvPr>
            <p:cNvSpPr/>
            <p:nvPr/>
          </p:nvSpPr>
          <p:spPr>
            <a:xfrm rot="5400000">
              <a:off x="1971675" y="5410776"/>
              <a:ext cx="266700" cy="68637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화살표: 아래쪽 16">
              <a:extLst>
                <a:ext uri="{FF2B5EF4-FFF2-40B4-BE49-F238E27FC236}">
                  <a16:creationId xmlns:a16="http://schemas.microsoft.com/office/drawing/2014/main" id="{92D42653-9EC3-B43A-B0A2-EC204514AD27}"/>
                </a:ext>
              </a:extLst>
            </p:cNvPr>
            <p:cNvSpPr/>
            <p:nvPr/>
          </p:nvSpPr>
          <p:spPr>
            <a:xfrm rot="16200000">
              <a:off x="1971675" y="5751369"/>
              <a:ext cx="266700" cy="68637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D8CE040-0717-7658-07EB-36D1DB2449A2}"/>
              </a:ext>
            </a:extLst>
          </p:cNvPr>
          <p:cNvSpPr txBox="1"/>
          <p:nvPr/>
        </p:nvSpPr>
        <p:spPr>
          <a:xfrm>
            <a:off x="3286809" y="2583558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일기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4FBD6-2328-1888-4AED-0383013C70EC}"/>
              </a:ext>
            </a:extLst>
          </p:cNvPr>
          <p:cNvSpPr txBox="1"/>
          <p:nvPr/>
        </p:nvSpPr>
        <p:spPr>
          <a:xfrm>
            <a:off x="8021584" y="3747955"/>
            <a:ext cx="112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CBT </a:t>
            </a:r>
            <a:r>
              <a:rPr lang="ko-KR" altLang="en-US" dirty="0"/>
              <a:t>분석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41E35C0-2F97-2B31-D2B2-EE73CCC84046}"/>
              </a:ext>
            </a:extLst>
          </p:cNvPr>
          <p:cNvGrpSpPr/>
          <p:nvPr/>
        </p:nvGrpSpPr>
        <p:grpSpPr>
          <a:xfrm flipH="1">
            <a:off x="7924024" y="3054929"/>
            <a:ext cx="1316003" cy="607293"/>
            <a:chOff x="1761836" y="5620615"/>
            <a:chExt cx="686378" cy="607293"/>
          </a:xfrm>
        </p:grpSpPr>
        <p:sp>
          <p:nvSpPr>
            <p:cNvPr id="22" name="화살표: 아래쪽 21">
              <a:extLst>
                <a:ext uri="{FF2B5EF4-FFF2-40B4-BE49-F238E27FC236}">
                  <a16:creationId xmlns:a16="http://schemas.microsoft.com/office/drawing/2014/main" id="{85B66202-ABE7-CC43-91AF-97E24028ECFD}"/>
                </a:ext>
              </a:extLst>
            </p:cNvPr>
            <p:cNvSpPr/>
            <p:nvPr/>
          </p:nvSpPr>
          <p:spPr>
            <a:xfrm rot="5400000">
              <a:off x="1971675" y="5410776"/>
              <a:ext cx="266700" cy="68637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화살표: 아래쪽 22">
              <a:extLst>
                <a:ext uri="{FF2B5EF4-FFF2-40B4-BE49-F238E27FC236}">
                  <a16:creationId xmlns:a16="http://schemas.microsoft.com/office/drawing/2014/main" id="{B1D4D3B9-11CC-B616-88FB-38CEFAB4FFB7}"/>
                </a:ext>
              </a:extLst>
            </p:cNvPr>
            <p:cNvSpPr/>
            <p:nvPr/>
          </p:nvSpPr>
          <p:spPr>
            <a:xfrm rot="16200000">
              <a:off x="1971675" y="5751369"/>
              <a:ext cx="266700" cy="68637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3EF78D8-DBC5-8314-781E-A3CF88DA8B03}"/>
              </a:ext>
            </a:extLst>
          </p:cNvPr>
          <p:cNvSpPr txBox="1"/>
          <p:nvPr/>
        </p:nvSpPr>
        <p:spPr>
          <a:xfrm>
            <a:off x="3015101" y="3747955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분석 결과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13C0C7-64CD-0239-4EF4-B9A83C3FAF48}"/>
              </a:ext>
            </a:extLst>
          </p:cNvPr>
          <p:cNvSpPr txBox="1"/>
          <p:nvPr/>
        </p:nvSpPr>
        <p:spPr>
          <a:xfrm>
            <a:off x="7833295" y="2583558"/>
            <a:ext cx="1497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Prompt </a:t>
            </a:r>
            <a:r>
              <a:rPr lang="ko-KR" altLang="en-US" dirty="0"/>
              <a:t>제공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F452E17-AF71-8BF8-2604-54941872AD62}"/>
              </a:ext>
            </a:extLst>
          </p:cNvPr>
          <p:cNvSpPr/>
          <p:nvPr/>
        </p:nvSpPr>
        <p:spPr>
          <a:xfrm>
            <a:off x="10239375" y="1121932"/>
            <a:ext cx="1657350" cy="6171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감정 분석 </a:t>
            </a:r>
            <a:r>
              <a:rPr lang="en-US" altLang="ko-KR" dirty="0"/>
              <a:t>AI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393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29</Words>
  <Application>Microsoft Office PowerPoint</Application>
  <PresentationFormat>와이드스크린</PresentationFormat>
  <Paragraphs>19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박찬형</dc:creator>
  <cp:lastModifiedBy>박찬형</cp:lastModifiedBy>
  <cp:revision>1</cp:revision>
  <dcterms:created xsi:type="dcterms:W3CDTF">2025-04-20T08:39:41Z</dcterms:created>
  <dcterms:modified xsi:type="dcterms:W3CDTF">2025-04-20T09:29:22Z</dcterms:modified>
</cp:coreProperties>
</file>