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/>
    <p:restoredTop sz="94719"/>
  </p:normalViewPr>
  <p:slideViewPr>
    <p:cSldViewPr snapToGrid="0">
      <p:cViewPr varScale="1">
        <p:scale>
          <a:sx n="148" d="100"/>
          <a:sy n="14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14" r:id="rId7"/>
    <p:sldLayoutId id="2147483815" r:id="rId8"/>
    <p:sldLayoutId id="2147483816" r:id="rId9"/>
    <p:sldLayoutId id="2147483817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92BAD4-5BB2-4CD3-AB5B-C35EF9F7D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A91DE0E-6861-418E-964C-304C560A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E848AF8-FC50-42AF-8B5B-3F6D2EC3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9C0B3-01E5-4A82-B87C-62B1483F1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DFA784-845D-4F99-B808-5C025E39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0394B5-FBCE-DEFC-8019-C4756A808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066800"/>
            <a:ext cx="5367527" cy="2833528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dirty="0"/>
              <a:t>빅데이터 기말과제</a:t>
            </a:r>
            <a:br>
              <a:rPr kumimoji="1" lang="en-US" altLang="ko-KR" dirty="0"/>
            </a:br>
            <a:r>
              <a:rPr kumimoji="1" lang="ko-KR" altLang="en-US" dirty="0"/>
              <a:t>과제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D8683-1383-F7F8-F7F1-551000702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4074784"/>
            <a:ext cx="5367526" cy="1640216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R" sz="2200" dirty="0"/>
              <a:t>1726036</a:t>
            </a:r>
            <a:r>
              <a:rPr kumimoji="1" lang="ko-KR" altLang="en-US" sz="2200" dirty="0"/>
              <a:t> 이동준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C70DA-87F3-6A9C-6541-006C43014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1066800" y="2281395"/>
            <a:ext cx="4209625" cy="23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B4FC-54C3-D325-F9F4-71EEA4BE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라이브러리와 </a:t>
            </a:r>
            <a:r>
              <a:rPr kumimoji="1" lang="en-US" altLang="ko-KR" dirty="0"/>
              <a:t>txt</a:t>
            </a:r>
            <a:r>
              <a:rPr kumimoji="1" lang="ko-KR" altLang="en-US" dirty="0"/>
              <a:t>파일을 불러옴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F46C23E-2BD7-30E5-04B8-C8777DBC2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1816099"/>
            <a:ext cx="11257614" cy="3642591"/>
          </a:xfrm>
        </p:spPr>
      </p:pic>
    </p:spTree>
    <p:extLst>
      <p:ext uri="{BB962C8B-B14F-4D97-AF65-F5344CB8AC3E}">
        <p14:creationId xmlns:p14="http://schemas.microsoft.com/office/powerpoint/2010/main" val="307804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1FB-87B3-32EC-3E9C-3302C4B4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2273745"/>
          </a:xfrm>
        </p:spPr>
        <p:txBody>
          <a:bodyPr/>
          <a:lstStyle/>
          <a:p>
            <a:r>
              <a:rPr kumimoji="1" lang="ko-KR" altLang="en-US" dirty="0"/>
              <a:t>주어진 데이터를 처리하는 코드</a:t>
            </a:r>
            <a:br>
              <a:rPr kumimoji="1" lang="en-US" altLang="ko-KR" dirty="0"/>
            </a:br>
            <a:r>
              <a:rPr kumimoji="1" lang="ko-KR" altLang="en-US" dirty="0"/>
              <a:t>월별로 그룹화하고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데이터의 위치 정보를 </a:t>
            </a:r>
            <a:r>
              <a:rPr kumimoji="1" lang="en-US" altLang="ko-KR" dirty="0" err="1"/>
              <a:t>Vectors.dense</a:t>
            </a:r>
            <a:r>
              <a:rPr kumimoji="1" lang="ko-KR" altLang="en-US" dirty="0"/>
              <a:t> 객체로 변환</a:t>
            </a:r>
          </a:p>
        </p:txBody>
      </p:sp>
      <p:pic>
        <p:nvPicPr>
          <p:cNvPr id="5" name="내용 개체 틀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F817B51-9D62-035C-E776-8D64F6F0C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3200401"/>
            <a:ext cx="10833100" cy="3291840"/>
          </a:xfrm>
        </p:spPr>
      </p:pic>
    </p:spTree>
    <p:extLst>
      <p:ext uri="{BB962C8B-B14F-4D97-AF65-F5344CB8AC3E}">
        <p14:creationId xmlns:p14="http://schemas.microsoft.com/office/powerpoint/2010/main" val="373787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88952-97E1-41BC-BB58-8BB673F0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각 월별 그룹에 대해 </a:t>
            </a:r>
            <a:r>
              <a:rPr kumimoji="1" lang="en-US" altLang="ko-KR" dirty="0"/>
              <a:t>K-means </a:t>
            </a:r>
            <a:r>
              <a:rPr kumimoji="1" lang="ko-KR" altLang="en-US" dirty="0"/>
              <a:t>클러스터링을 수행하고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클러스터의 데이터 수를 기반으로 </a:t>
            </a:r>
            <a:r>
              <a:rPr kumimoji="1" lang="en-US" altLang="ko-KR" dirty="0"/>
              <a:t>hot place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결정</a:t>
            </a:r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CC31D4F-03A5-6A67-2262-013871E57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16" y="2133325"/>
            <a:ext cx="10477540" cy="4358915"/>
          </a:xfrm>
        </p:spPr>
      </p:pic>
    </p:spTree>
    <p:extLst>
      <p:ext uri="{BB962C8B-B14F-4D97-AF65-F5344CB8AC3E}">
        <p14:creationId xmlns:p14="http://schemas.microsoft.com/office/powerpoint/2010/main" val="21363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5FCE7-4C7B-E493-9A0E-4EEC99D5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데이터들을 출력해서 확인</a:t>
            </a:r>
          </a:p>
        </p:txBody>
      </p:sp>
      <p:pic>
        <p:nvPicPr>
          <p:cNvPr id="5" name="내용 개체 틀 4" descr="텍스트, 화이트, 폰트, 스크린샷이(가) 표시된 사진&#10;&#10;자동 생성된 설명">
            <a:extLst>
              <a:ext uri="{FF2B5EF4-FFF2-40B4-BE49-F238E27FC236}">
                <a16:creationId xmlns:a16="http://schemas.microsoft.com/office/drawing/2014/main" id="{D406F737-FBEF-4D51-596C-DE153C275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06" y="1940170"/>
            <a:ext cx="11274425" cy="2977659"/>
          </a:xfrm>
        </p:spPr>
      </p:pic>
    </p:spTree>
    <p:extLst>
      <p:ext uri="{BB962C8B-B14F-4D97-AF65-F5344CB8AC3E}">
        <p14:creationId xmlns:p14="http://schemas.microsoft.com/office/powerpoint/2010/main" val="254455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C6BA-69AD-DED2-D886-200871E3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hot_places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딕셔너리에</a:t>
            </a:r>
            <a:r>
              <a:rPr kumimoji="1" lang="ko-KR" altLang="en-US" dirty="0"/>
              <a:t> 저장된 </a:t>
            </a:r>
            <a:r>
              <a:rPr kumimoji="1" lang="en-US" altLang="ko-KR" dirty="0"/>
              <a:t>hot place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시각화</a:t>
            </a:r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493A16F-B527-7BD5-B192-E6065507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694" y="1691323"/>
            <a:ext cx="7909451" cy="5098882"/>
          </a:xfrm>
        </p:spPr>
      </p:pic>
    </p:spTree>
    <p:extLst>
      <p:ext uri="{BB962C8B-B14F-4D97-AF65-F5344CB8AC3E}">
        <p14:creationId xmlns:p14="http://schemas.microsoft.com/office/powerpoint/2010/main" val="153181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F0A2-0FF7-3D83-069C-FD7AB396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178340" cy="1325563"/>
          </a:xfrm>
        </p:spPr>
        <p:txBody>
          <a:bodyPr/>
          <a:lstStyle/>
          <a:p>
            <a:r>
              <a:rPr kumimoji="1" lang="ko-KR" altLang="en-US" dirty="0"/>
              <a:t>다양한 색상으로 시각화해서 구별을 명확히 함</a:t>
            </a:r>
          </a:p>
        </p:txBody>
      </p:sp>
      <p:pic>
        <p:nvPicPr>
          <p:cNvPr id="5" name="내용 개체 틀 4" descr="텍스트, 스크린샷, 소프트웨어, 라인이(가) 표시된 사진&#10;&#10;자동 생성된 설명">
            <a:extLst>
              <a:ext uri="{FF2B5EF4-FFF2-40B4-BE49-F238E27FC236}">
                <a16:creationId xmlns:a16="http://schemas.microsoft.com/office/drawing/2014/main" id="{D5E85CF2-BC82-9FFB-1377-593CC6C77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73" y="1393712"/>
            <a:ext cx="8684719" cy="5399676"/>
          </a:xfrm>
        </p:spPr>
      </p:pic>
    </p:spTree>
    <p:extLst>
      <p:ext uri="{BB962C8B-B14F-4D97-AF65-F5344CB8AC3E}">
        <p14:creationId xmlns:p14="http://schemas.microsoft.com/office/powerpoint/2010/main" val="381170189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65</Words>
  <Application>Microsoft Macintosh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AvenirNext LT Pro Medium</vt:lpstr>
      <vt:lpstr>Microsoft GothicNeo</vt:lpstr>
      <vt:lpstr>Microsoft GothicNeo Light</vt:lpstr>
      <vt:lpstr>Arial</vt:lpstr>
      <vt:lpstr>DappledVTI</vt:lpstr>
      <vt:lpstr>빅데이터 기말과제 과제1</vt:lpstr>
      <vt:lpstr>필요한 라이브러리와 txt파일을 불러옴.</vt:lpstr>
      <vt:lpstr>주어진 데이터를 처리하는 코드 월별로 그룹화하고, 각 데이터의 위치 정보를 Vectors.dense 객체로 변환</vt:lpstr>
      <vt:lpstr>각 월별 그룹에 대해 K-means 클러스터링을 수행하고, 각 클러스터의 데이터 수를 기반으로 hot place를 결정</vt:lpstr>
      <vt:lpstr>데이터들을 출력해서 확인</vt:lpstr>
      <vt:lpstr>hot_places 딕셔너리에 저장된 hot place를 시각화</vt:lpstr>
      <vt:lpstr>다양한 색상으로 시각화해서 구별을 명확히 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기말과제 과제1</dc:title>
  <dc:creator>이동준</dc:creator>
  <cp:lastModifiedBy>이동준</cp:lastModifiedBy>
  <cp:revision>6</cp:revision>
  <dcterms:created xsi:type="dcterms:W3CDTF">2023-12-09T17:00:57Z</dcterms:created>
  <dcterms:modified xsi:type="dcterms:W3CDTF">2023-12-10T16:59:40Z</dcterms:modified>
</cp:coreProperties>
</file>