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8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7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7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7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DC7FB-F265-BC94-F52F-A8D86A24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빅데이터 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ED6B9-D798-2C67-5340-729DC05EB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200" dirty="0">
                <a:solidFill>
                  <a:schemeClr val="tx2"/>
                </a:solidFill>
              </a:rPr>
              <a:t>1726052 </a:t>
            </a:r>
            <a:r>
              <a:rPr lang="ko-KR" altLang="en-US" sz="2200" dirty="0">
                <a:solidFill>
                  <a:schemeClr val="tx2"/>
                </a:solidFill>
              </a:rPr>
              <a:t>최신호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10173-0BF1-1748-A511-5B2A37B6E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3" r="17888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B3F37AA-7279-0222-18BB-BC2264FCC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10" y="1949450"/>
            <a:ext cx="8052979" cy="4195763"/>
          </a:xfrm>
        </p:spPr>
      </p:pic>
    </p:spTree>
    <p:extLst>
      <p:ext uri="{BB962C8B-B14F-4D97-AF65-F5344CB8AC3E}">
        <p14:creationId xmlns:p14="http://schemas.microsoft.com/office/powerpoint/2010/main" val="23799584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Custom 56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AvenirNext LT Pro Medium</vt:lpstr>
      <vt:lpstr>Microsoft GothicNeo</vt:lpstr>
      <vt:lpstr>Arial</vt:lpstr>
      <vt:lpstr>BlockprintVTI</vt:lpstr>
      <vt:lpstr>빅데이터  기말 프로젝트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 기말 프로젝트</dc:title>
  <dc:creator>신호 최</dc:creator>
  <cp:lastModifiedBy>신호 최</cp:lastModifiedBy>
  <cp:revision>1</cp:revision>
  <dcterms:created xsi:type="dcterms:W3CDTF">2023-12-11T04:45:26Z</dcterms:created>
  <dcterms:modified xsi:type="dcterms:W3CDTF">2023-12-11T04:47:42Z</dcterms:modified>
</cp:coreProperties>
</file>