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4EF6E-80C3-B8B1-006F-46395BBD1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B291DC-294A-5EFA-B1D8-6813EB77A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B8D876-7BDA-A657-DDC3-05A1FA1D0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1951-D42A-489C-80F1-7A9460A9A55B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B9E632-D60F-49EB-3F4A-426C1CB69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F342F3-9C6D-D371-876A-27AB261D4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C5D5-6F02-4930-9B90-84DBD765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497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E0EB3-0ECA-0FB8-2FF3-D1EB2B11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74AC86-4802-A012-B3FC-67522A8A5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22A4E-25AA-3E4E-166A-140218FCE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1951-D42A-489C-80F1-7A9460A9A55B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C38C27-0B21-C3F3-85A7-11AB36D4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3A612A-0658-8456-A731-870BF62E6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C5D5-6F02-4930-9B90-84DBD765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12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9182A97-8A80-F642-FB54-CDED5511C0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799E64-60C6-C4EF-C437-CEAEBB045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63701A-9FB2-894C-502D-020E73D6A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1951-D42A-489C-80F1-7A9460A9A55B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E7DCB1-843D-BEB3-3AA8-80018816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2D1B3E-D760-8C73-E14C-E7EFA502D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C5D5-6F02-4930-9B90-84DBD765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048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15B1D-47DE-E334-C7FE-369423B08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B8A574-530F-F9D0-7BD7-7F2E61E6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161E7A-D729-DD6D-E057-51A293F1F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1951-D42A-489C-80F1-7A9460A9A55B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F3C4B1-4D7E-1399-8049-C431E5A1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17DF68-6ED3-30BA-2149-5C92D729F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C5D5-6F02-4930-9B90-84DBD765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801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C3161-1C43-536B-8B95-96C406089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2D0FBC-FD28-D73F-A440-35C49D7C0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4AD1A-F288-0955-2FF1-B0E8A12A3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1951-D42A-489C-80F1-7A9460A9A55B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DBED9-DDB1-10BC-539C-0AF7F8360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135C71-6116-EBCC-F319-F81FBD32F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C5D5-6F02-4930-9B90-84DBD765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142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178EF-A345-1616-5882-777909823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DFBCC7-1B65-986C-29B7-28A3DD5E13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3A4584-41D9-DF0D-E15C-64246554C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765B67-2E18-B43B-B7A1-F71FBDD75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1951-D42A-489C-80F1-7A9460A9A55B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A5A380-F400-9BA2-1AA1-BE76DA64C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A52D3E-8FE1-9F09-56F6-E177EF691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C5D5-6F02-4930-9B90-84DBD765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29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C92EC-42F8-2D5F-25B9-8FEDD9088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B744CB-27A3-D38F-1FA4-0A841BCFA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13D0BA-02B7-CBF1-B395-B11E2EA1B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A6F7E0-DF0E-C0A0-A728-20FE899B2A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CB65AD-526F-12AE-8F68-5A01C18C78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5BA676-0405-9B08-23B9-4AFB40CC3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1951-D42A-489C-80F1-7A9460A9A55B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19FA6B-EC58-33EE-5CB0-3706695AC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0E4B8D-E92B-D409-7862-84901B5E7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C5D5-6F02-4930-9B90-84DBD765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099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D3A47-7E1A-A078-A5C3-950421EC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8BD0E1-9AF5-C797-E0F3-06D8D375E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1951-D42A-489C-80F1-7A9460A9A55B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505C5A-30F5-6829-ABA2-FB57314F4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408C4B-EED9-7B27-C6D3-62F64F2EB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C5D5-6F02-4930-9B90-84DBD765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079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D84C71-4A7B-72E4-C0F3-E7776FFE2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1951-D42A-489C-80F1-7A9460A9A55B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976B36-329A-D1EA-7E04-B72F0CF1C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937555-87ED-A192-1E50-2CBB9FF1C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C5D5-6F02-4930-9B90-84DBD765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440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665FAE-53B4-EEF0-9BFC-138AA8DC4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ABBB8-3BD9-451E-22B8-3F4A8860B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CC4610-B349-F931-41AA-FBDC13CB2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8F943A-2C9C-FDA5-51C4-8CCFC099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1951-D42A-489C-80F1-7A9460A9A55B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1CD3AB-779C-80B9-3B0F-F774A3847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312421-94F1-1171-0742-46C842DB1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C5D5-6F02-4930-9B90-84DBD765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29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11295-3574-D3BC-D0F1-C7A204D4B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7E0A11-915C-EEA3-ABE0-B1BB7C7B3F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615D42-68E8-43E9-FBEF-C0683C837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0A94CF-4FB7-22AC-696C-F552DFF36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1951-D42A-489C-80F1-7A9460A9A55B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B82087-3A67-BB7C-26B4-A6F76AF3C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B55ED0-BAD8-A795-2EB6-B90FBA83C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C5D5-6F02-4930-9B90-84DBD765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84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FADFF2-10AA-E151-75BC-D0A109B63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D1C8C3-3E68-211A-B3D8-3D53F74FE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BD2E44-9709-E769-B637-FE28A509C5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61951-D42A-489C-80F1-7A9460A9A55B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C97B11-32AA-EDE9-DDFA-5F3D62805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67A034-8578-94E1-E024-EF34FD180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8C5D5-6F02-4930-9B90-84DBD765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622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4CBACC-5EF8-852F-6C65-666417611518}"/>
              </a:ext>
            </a:extLst>
          </p:cNvPr>
          <p:cNvSpPr/>
          <p:nvPr/>
        </p:nvSpPr>
        <p:spPr>
          <a:xfrm>
            <a:off x="3676650" y="2124075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dirty="0">
                <a:solidFill>
                  <a:srgbClr val="FFC000"/>
                </a:solidFill>
              </a:rPr>
              <a:t>개론</a:t>
            </a:r>
            <a:endParaRPr lang="en-US" altLang="ko-KR" sz="6600" dirty="0">
              <a:solidFill>
                <a:srgbClr val="FFC000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오답노트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11873AF-7702-A647-E10C-08ADC739E442}"/>
              </a:ext>
            </a:extLst>
          </p:cNvPr>
          <p:cNvSpPr/>
          <p:nvPr/>
        </p:nvSpPr>
        <p:spPr>
          <a:xfrm>
            <a:off x="6615953" y="2186828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dirty="0">
                <a:solidFill>
                  <a:srgbClr val="FFC000"/>
                </a:solidFill>
              </a:rPr>
              <a:t>개론</a:t>
            </a:r>
            <a:endParaRPr lang="en-US" altLang="ko-KR" sz="6600" dirty="0">
              <a:solidFill>
                <a:srgbClr val="FFC000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계산문제</a:t>
            </a:r>
          </a:p>
        </p:txBody>
      </p:sp>
    </p:spTree>
    <p:extLst>
      <p:ext uri="{BB962C8B-B14F-4D97-AF65-F5344CB8AC3E}">
        <p14:creationId xmlns:p14="http://schemas.microsoft.com/office/powerpoint/2010/main" val="3593579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최신호</dc:creator>
  <cp:lastModifiedBy>최신호</cp:lastModifiedBy>
  <cp:revision>2</cp:revision>
  <dcterms:created xsi:type="dcterms:W3CDTF">2023-06-04T05:00:34Z</dcterms:created>
  <dcterms:modified xsi:type="dcterms:W3CDTF">2023-06-05T05:58:33Z</dcterms:modified>
</cp:coreProperties>
</file>